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9" r:id="rId3"/>
    <p:sldId id="257" r:id="rId4"/>
    <p:sldId id="261" r:id="rId5"/>
    <p:sldId id="262" r:id="rId6"/>
    <p:sldId id="263" r:id="rId7"/>
    <p:sldId id="264" r:id="rId8"/>
    <p:sldId id="265" r:id="rId9"/>
    <p:sldId id="266" r:id="rId10"/>
    <p:sldId id="267" r:id="rId11"/>
    <p:sldId id="269" r:id="rId12"/>
    <p:sldId id="271" r:id="rId13"/>
    <p:sldId id="272" r:id="rId14"/>
    <p:sldId id="275" r:id="rId15"/>
    <p:sldId id="273" r:id="rId16"/>
    <p:sldId id="274" r:id="rId17"/>
    <p:sldId id="276" r:id="rId18"/>
    <p:sldId id="278" r:id="rId19"/>
    <p:sldId id="279" r:id="rId20"/>
    <p:sldId id="280" r:id="rId21"/>
    <p:sldId id="281" r:id="rId22"/>
    <p:sldId id="282" r:id="rId23"/>
    <p:sldId id="283" r:id="rId24"/>
    <p:sldId id="284" r:id="rId25"/>
    <p:sldId id="285"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3083C8-C3BC-4CF5-99C5-3FCE2D92F146}" type="doc">
      <dgm:prSet loTypeId="urn:microsoft.com/office/officeart/2011/layout/HexagonRadial" loCatId="cycle" qsTypeId="urn:microsoft.com/office/officeart/2005/8/quickstyle/3d1" qsCatId="3D" csTypeId="urn:microsoft.com/office/officeart/2005/8/colors/colorful4" csCatId="colorful" phldr="1"/>
      <dgm:spPr/>
      <dgm:t>
        <a:bodyPr/>
        <a:lstStyle/>
        <a:p>
          <a:endParaRPr lang="fr-FR"/>
        </a:p>
      </dgm:t>
    </dgm:pt>
    <dgm:pt modelId="{FF900865-77EE-4BB7-AD5A-27AF3DB8DAB1}">
      <dgm:prSet phldrT="[Text]" custT="1"/>
      <dgm:spPr/>
      <dgm:t>
        <a:bodyPr/>
        <a:lstStyle/>
        <a:p>
          <a:r>
            <a:rPr lang="ar-DZ" sz="2000" b="1" dirty="0">
              <a:solidFill>
                <a:sysClr val="windowText" lastClr="000000"/>
              </a:solidFill>
              <a:latin typeface="Simplified Arabic" panose="02020603050405020304" pitchFamily="18" charset="-78"/>
              <a:cs typeface="Simplified Arabic" panose="02020603050405020304" pitchFamily="18" charset="-78"/>
            </a:rPr>
            <a:t>الرسالة</a:t>
          </a:r>
          <a:endParaRPr lang="fr-FR" sz="2000" b="1" dirty="0">
            <a:solidFill>
              <a:sysClr val="windowText" lastClr="000000"/>
            </a:solidFill>
            <a:latin typeface="Simplified Arabic" panose="02020603050405020304" pitchFamily="18" charset="-78"/>
            <a:cs typeface="Simplified Arabic" panose="02020603050405020304" pitchFamily="18" charset="-78"/>
          </a:endParaRPr>
        </a:p>
      </dgm:t>
    </dgm:pt>
    <dgm:pt modelId="{9B9BF369-C78A-41EE-A7D5-85FEF830BFE3}" type="parTrans" cxnId="{022CB1C3-00D5-435D-8BC5-1E3397FA0D6D}">
      <dgm:prSet/>
      <dgm:spPr/>
      <dgm:t>
        <a:bodyPr/>
        <a:lstStyle/>
        <a:p>
          <a:endParaRPr lang="fr-FR"/>
        </a:p>
      </dgm:t>
    </dgm:pt>
    <dgm:pt modelId="{52D86EBF-EA5B-4175-ADB2-91A428F0C995}" type="sibTrans" cxnId="{022CB1C3-00D5-435D-8BC5-1E3397FA0D6D}">
      <dgm:prSet/>
      <dgm:spPr/>
      <dgm:t>
        <a:bodyPr/>
        <a:lstStyle/>
        <a:p>
          <a:endParaRPr lang="fr-FR"/>
        </a:p>
      </dgm:t>
    </dgm:pt>
    <dgm:pt modelId="{421E23AE-8D30-43CC-A795-453270ED7E6F}">
      <dgm:prSet phldrT="[Text]" custT="1"/>
      <dgm:spPr>
        <a:solidFill>
          <a:srgbClr val="11FB59"/>
        </a:solidFill>
      </dgm:spPr>
      <dgm:t>
        <a:bodyPr/>
        <a:lstStyle/>
        <a:p>
          <a:r>
            <a:rPr lang="ar-SA" sz="2400" b="1" dirty="0">
              <a:solidFill>
                <a:sysClr val="windowText" lastClr="000000"/>
              </a:solidFill>
              <a:latin typeface="Simplified Arabic" panose="02020603050405020304" pitchFamily="18" charset="-78"/>
              <a:cs typeface="Simplified Arabic" panose="02020603050405020304" pitchFamily="18" charset="-78"/>
            </a:rPr>
            <a:t>واقعية</a:t>
          </a:r>
          <a:endParaRPr lang="fr-FR" sz="2400" b="1" dirty="0">
            <a:solidFill>
              <a:sysClr val="windowText" lastClr="000000"/>
            </a:solidFill>
            <a:latin typeface="Simplified Arabic" panose="02020603050405020304" pitchFamily="18" charset="-78"/>
            <a:cs typeface="Simplified Arabic" panose="02020603050405020304" pitchFamily="18" charset="-78"/>
          </a:endParaRPr>
        </a:p>
      </dgm:t>
    </dgm:pt>
    <dgm:pt modelId="{B83C2322-FC66-47D5-A28A-22988D8288E3}" type="parTrans" cxnId="{30094ECC-D7ED-4CC8-A2C6-218EF9C18220}">
      <dgm:prSet/>
      <dgm:spPr/>
      <dgm:t>
        <a:bodyPr/>
        <a:lstStyle/>
        <a:p>
          <a:endParaRPr lang="fr-FR"/>
        </a:p>
      </dgm:t>
    </dgm:pt>
    <dgm:pt modelId="{F764DB9A-5843-41A9-9CE9-178B485D35A2}" type="sibTrans" cxnId="{30094ECC-D7ED-4CC8-A2C6-218EF9C18220}">
      <dgm:prSet/>
      <dgm:spPr/>
      <dgm:t>
        <a:bodyPr/>
        <a:lstStyle/>
        <a:p>
          <a:endParaRPr lang="fr-FR"/>
        </a:p>
      </dgm:t>
    </dgm:pt>
    <dgm:pt modelId="{E868544A-A9A3-4F40-A44E-8F61418009C9}">
      <dgm:prSet phldrT="[Text]" custT="1"/>
      <dgm:spPr>
        <a:solidFill>
          <a:srgbClr val="66FFFF"/>
        </a:solidFill>
      </dgm:spPr>
      <dgm:t>
        <a:bodyPr/>
        <a:lstStyle/>
        <a:p>
          <a:r>
            <a:rPr lang="ar-SA" sz="1800" b="1" dirty="0">
              <a:solidFill>
                <a:sysClr val="windowText" lastClr="000000"/>
              </a:solidFill>
              <a:latin typeface="Simplified Arabic" panose="02020603050405020304" pitchFamily="18" charset="-78"/>
              <a:cs typeface="Simplified Arabic" panose="02020603050405020304" pitchFamily="18" charset="-78"/>
            </a:rPr>
            <a:t>واضحة ومفهومة</a:t>
          </a:r>
          <a:endParaRPr lang="fr-FR" sz="1800" b="1" dirty="0">
            <a:solidFill>
              <a:sysClr val="windowText" lastClr="000000"/>
            </a:solidFill>
            <a:latin typeface="Simplified Arabic" panose="02020603050405020304" pitchFamily="18" charset="-78"/>
            <a:cs typeface="Simplified Arabic" panose="02020603050405020304" pitchFamily="18" charset="-78"/>
          </a:endParaRPr>
        </a:p>
      </dgm:t>
    </dgm:pt>
    <dgm:pt modelId="{55AF85AE-FE2D-49C3-B0D2-C778EB816AC6}" type="parTrans" cxnId="{C2907E07-E0E8-4600-B30E-D631B90773A3}">
      <dgm:prSet/>
      <dgm:spPr/>
      <dgm:t>
        <a:bodyPr/>
        <a:lstStyle/>
        <a:p>
          <a:endParaRPr lang="fr-FR"/>
        </a:p>
      </dgm:t>
    </dgm:pt>
    <dgm:pt modelId="{F72FB02C-571E-4E4B-B271-ADF5D80D0B0F}" type="sibTrans" cxnId="{C2907E07-E0E8-4600-B30E-D631B90773A3}">
      <dgm:prSet/>
      <dgm:spPr/>
      <dgm:t>
        <a:bodyPr/>
        <a:lstStyle/>
        <a:p>
          <a:endParaRPr lang="fr-FR"/>
        </a:p>
      </dgm:t>
    </dgm:pt>
    <dgm:pt modelId="{EEF8F1A9-3A6C-4D7A-AEB1-E0F8F1CE62CD}">
      <dgm:prSet phldrT="[Text]" custT="1"/>
      <dgm:spPr>
        <a:solidFill>
          <a:srgbClr val="FF66CC"/>
        </a:solidFill>
      </dgm:spPr>
      <dgm:t>
        <a:bodyPr/>
        <a:lstStyle/>
        <a:p>
          <a:r>
            <a:rPr lang="ar-SA" sz="2000" b="1" dirty="0">
              <a:solidFill>
                <a:sysClr val="windowText" lastClr="000000"/>
              </a:solidFill>
              <a:latin typeface="Simplified Arabic" panose="02020603050405020304" pitchFamily="18" charset="-78"/>
              <a:cs typeface="Simplified Arabic" panose="02020603050405020304" pitchFamily="18" charset="-78"/>
            </a:rPr>
            <a:t>مختصرة</a:t>
          </a:r>
          <a:endParaRPr lang="fr-FR" sz="2000" b="1" dirty="0">
            <a:solidFill>
              <a:sysClr val="windowText" lastClr="000000"/>
            </a:solidFill>
            <a:latin typeface="Simplified Arabic" panose="02020603050405020304" pitchFamily="18" charset="-78"/>
            <a:cs typeface="Simplified Arabic" panose="02020603050405020304" pitchFamily="18" charset="-78"/>
          </a:endParaRPr>
        </a:p>
      </dgm:t>
    </dgm:pt>
    <dgm:pt modelId="{34CFBDB1-5C52-457B-9944-C11A24096F5E}" type="parTrans" cxnId="{7E5EE2C2-0BAA-4BBE-9426-10B91A568B2B}">
      <dgm:prSet/>
      <dgm:spPr/>
      <dgm:t>
        <a:bodyPr/>
        <a:lstStyle/>
        <a:p>
          <a:endParaRPr lang="fr-FR"/>
        </a:p>
      </dgm:t>
    </dgm:pt>
    <dgm:pt modelId="{EEFF464B-143B-440E-B453-D51548B09683}" type="sibTrans" cxnId="{7E5EE2C2-0BAA-4BBE-9426-10B91A568B2B}">
      <dgm:prSet/>
      <dgm:spPr/>
      <dgm:t>
        <a:bodyPr/>
        <a:lstStyle/>
        <a:p>
          <a:endParaRPr lang="fr-FR"/>
        </a:p>
      </dgm:t>
    </dgm:pt>
    <dgm:pt modelId="{DC83B53D-2E30-462B-87A8-37519912F76A}">
      <dgm:prSet phldrT="[Text]" custT="1"/>
      <dgm:spPr>
        <a:solidFill>
          <a:srgbClr val="FCDBC0"/>
        </a:solidFill>
      </dgm:spPr>
      <dgm:t>
        <a:bodyPr/>
        <a:lstStyle/>
        <a:p>
          <a:r>
            <a:rPr lang="ar-SA" sz="2000" b="1" dirty="0">
              <a:solidFill>
                <a:sysClr val="windowText" lastClr="000000"/>
              </a:solidFill>
              <a:latin typeface="Simplified Arabic" panose="02020603050405020304" pitchFamily="18" charset="-78"/>
              <a:cs typeface="Simplified Arabic" panose="02020603050405020304" pitchFamily="18" charset="-78"/>
            </a:rPr>
            <a:t>محددة</a:t>
          </a:r>
          <a:endParaRPr lang="fr-FR" sz="2000" b="1" dirty="0">
            <a:solidFill>
              <a:sysClr val="windowText" lastClr="000000"/>
            </a:solidFill>
            <a:latin typeface="Simplified Arabic" panose="02020603050405020304" pitchFamily="18" charset="-78"/>
            <a:cs typeface="Simplified Arabic" panose="02020603050405020304" pitchFamily="18" charset="-78"/>
          </a:endParaRPr>
        </a:p>
      </dgm:t>
    </dgm:pt>
    <dgm:pt modelId="{735AB20E-0810-48D4-97DF-8B2446DFCC4D}" type="parTrans" cxnId="{8A767A25-999F-4105-9D31-8C16481C9458}">
      <dgm:prSet/>
      <dgm:spPr/>
      <dgm:t>
        <a:bodyPr/>
        <a:lstStyle/>
        <a:p>
          <a:endParaRPr lang="fr-FR"/>
        </a:p>
      </dgm:t>
    </dgm:pt>
    <dgm:pt modelId="{0709CF2C-E412-40F9-B5FB-D046B3F75813}" type="sibTrans" cxnId="{8A767A25-999F-4105-9D31-8C16481C9458}">
      <dgm:prSet/>
      <dgm:spPr/>
      <dgm:t>
        <a:bodyPr/>
        <a:lstStyle/>
        <a:p>
          <a:endParaRPr lang="fr-FR"/>
        </a:p>
      </dgm:t>
    </dgm:pt>
    <dgm:pt modelId="{565BE596-DE9C-466F-B34B-0CE08D497405}">
      <dgm:prSet phldrT="[Text]" custT="1"/>
      <dgm:spPr>
        <a:solidFill>
          <a:srgbClr val="CC00FF"/>
        </a:solidFill>
      </dgm:spPr>
      <dgm:t>
        <a:bodyPr/>
        <a:lstStyle/>
        <a:p>
          <a:r>
            <a:rPr lang="ar-SA" sz="2000" b="1" dirty="0">
              <a:solidFill>
                <a:sysClr val="windowText" lastClr="000000"/>
              </a:solidFill>
              <a:latin typeface="Simplified Arabic" panose="02020603050405020304" pitchFamily="18" charset="-78"/>
              <a:cs typeface="Simplified Arabic" panose="02020603050405020304" pitchFamily="18" charset="-78"/>
            </a:rPr>
            <a:t>تعكس الصفات المميزة للمنظمة</a:t>
          </a:r>
          <a:endParaRPr lang="fr-FR" sz="2000" b="1" dirty="0">
            <a:solidFill>
              <a:sysClr val="windowText" lastClr="000000"/>
            </a:solidFill>
            <a:latin typeface="Simplified Arabic" panose="02020603050405020304" pitchFamily="18" charset="-78"/>
            <a:cs typeface="Simplified Arabic" panose="02020603050405020304" pitchFamily="18" charset="-78"/>
          </a:endParaRPr>
        </a:p>
      </dgm:t>
    </dgm:pt>
    <dgm:pt modelId="{35175894-0FAA-4739-8B4C-97CCB8DA6976}" type="parTrans" cxnId="{9AC27B58-4B60-4A3A-8712-78D0B77BD597}">
      <dgm:prSet/>
      <dgm:spPr/>
      <dgm:t>
        <a:bodyPr/>
        <a:lstStyle/>
        <a:p>
          <a:endParaRPr lang="fr-FR"/>
        </a:p>
      </dgm:t>
    </dgm:pt>
    <dgm:pt modelId="{BD4CFEE6-1AE8-4D5A-874E-B35F1EDC5CC4}" type="sibTrans" cxnId="{9AC27B58-4B60-4A3A-8712-78D0B77BD597}">
      <dgm:prSet/>
      <dgm:spPr/>
      <dgm:t>
        <a:bodyPr/>
        <a:lstStyle/>
        <a:p>
          <a:endParaRPr lang="fr-FR"/>
        </a:p>
      </dgm:t>
    </dgm:pt>
    <dgm:pt modelId="{699765B2-DDE1-4C59-89AB-DEAE8F9CB946}">
      <dgm:prSet phldrT="[Text]" custT="1"/>
      <dgm:spPr>
        <a:solidFill>
          <a:srgbClr val="FFFF00"/>
        </a:solidFill>
      </dgm:spPr>
      <dgm:t>
        <a:bodyPr/>
        <a:lstStyle/>
        <a:p>
          <a:r>
            <a:rPr lang="ar-DZ" sz="2000" b="1" dirty="0">
              <a:solidFill>
                <a:sysClr val="windowText" lastClr="000000"/>
              </a:solidFill>
              <a:latin typeface="Simplified Arabic" panose="02020603050405020304" pitchFamily="18" charset="-78"/>
              <a:cs typeface="Simplified Arabic" panose="02020603050405020304" pitchFamily="18" charset="-78"/>
            </a:rPr>
            <a:t>تعكس القيم والمعتقدات وفلسفة المنظمة</a:t>
          </a:r>
          <a:endParaRPr lang="fr-FR" sz="2000" b="1" dirty="0">
            <a:solidFill>
              <a:sysClr val="windowText" lastClr="000000"/>
            </a:solidFill>
            <a:latin typeface="Simplified Arabic" panose="02020603050405020304" pitchFamily="18" charset="-78"/>
            <a:cs typeface="Simplified Arabic" panose="02020603050405020304" pitchFamily="18" charset="-78"/>
          </a:endParaRPr>
        </a:p>
      </dgm:t>
    </dgm:pt>
    <dgm:pt modelId="{CEF3A021-FA11-414B-A5EE-51F41B653434}" type="parTrans" cxnId="{EC59321A-48ED-4288-BFD0-3220C80C34D2}">
      <dgm:prSet/>
      <dgm:spPr/>
      <dgm:t>
        <a:bodyPr/>
        <a:lstStyle/>
        <a:p>
          <a:endParaRPr lang="fr-FR"/>
        </a:p>
      </dgm:t>
    </dgm:pt>
    <dgm:pt modelId="{5FE4B0B2-2744-46BE-AE6E-11CBF835DEB7}" type="sibTrans" cxnId="{EC59321A-48ED-4288-BFD0-3220C80C34D2}">
      <dgm:prSet/>
      <dgm:spPr/>
      <dgm:t>
        <a:bodyPr/>
        <a:lstStyle/>
        <a:p>
          <a:endParaRPr lang="fr-FR"/>
        </a:p>
      </dgm:t>
    </dgm:pt>
    <dgm:pt modelId="{0A06FDE1-ECE4-4CF2-A8E8-4DC3293D2DA0}" type="pres">
      <dgm:prSet presAssocID="{363083C8-C3BC-4CF5-99C5-3FCE2D92F146}" presName="Name0" presStyleCnt="0">
        <dgm:presLayoutVars>
          <dgm:chMax val="1"/>
          <dgm:chPref val="1"/>
          <dgm:dir/>
          <dgm:animOne val="branch"/>
          <dgm:animLvl val="lvl"/>
        </dgm:presLayoutVars>
      </dgm:prSet>
      <dgm:spPr/>
      <dgm:t>
        <a:bodyPr/>
        <a:lstStyle/>
        <a:p>
          <a:endParaRPr lang="fr-FR"/>
        </a:p>
      </dgm:t>
    </dgm:pt>
    <dgm:pt modelId="{F91FC4A5-9142-4FD5-AC02-791BCA997F4A}" type="pres">
      <dgm:prSet presAssocID="{FF900865-77EE-4BB7-AD5A-27AF3DB8DAB1}" presName="Parent" presStyleLbl="node0" presStyleIdx="0" presStyleCnt="1">
        <dgm:presLayoutVars>
          <dgm:chMax val="6"/>
          <dgm:chPref val="6"/>
        </dgm:presLayoutVars>
      </dgm:prSet>
      <dgm:spPr/>
      <dgm:t>
        <a:bodyPr/>
        <a:lstStyle/>
        <a:p>
          <a:endParaRPr lang="fr-FR"/>
        </a:p>
      </dgm:t>
    </dgm:pt>
    <dgm:pt modelId="{1A032FE0-0490-48B7-BD79-130F4E74DD23}" type="pres">
      <dgm:prSet presAssocID="{421E23AE-8D30-43CC-A795-453270ED7E6F}" presName="Accent1" presStyleCnt="0"/>
      <dgm:spPr/>
    </dgm:pt>
    <dgm:pt modelId="{B9C50321-3FC8-4819-AC21-EF6C4ABD095D}" type="pres">
      <dgm:prSet presAssocID="{421E23AE-8D30-43CC-A795-453270ED7E6F}" presName="Accent" presStyleLbl="bgShp" presStyleIdx="0" presStyleCnt="6"/>
      <dgm:spPr/>
    </dgm:pt>
    <dgm:pt modelId="{1FCCFF96-5557-4128-952F-E201A6857D1D}" type="pres">
      <dgm:prSet presAssocID="{421E23AE-8D30-43CC-A795-453270ED7E6F}" presName="Child1" presStyleLbl="node1" presStyleIdx="0" presStyleCnt="6">
        <dgm:presLayoutVars>
          <dgm:chMax val="0"/>
          <dgm:chPref val="0"/>
          <dgm:bulletEnabled val="1"/>
        </dgm:presLayoutVars>
      </dgm:prSet>
      <dgm:spPr/>
      <dgm:t>
        <a:bodyPr/>
        <a:lstStyle/>
        <a:p>
          <a:endParaRPr lang="fr-FR"/>
        </a:p>
      </dgm:t>
    </dgm:pt>
    <dgm:pt modelId="{73796457-94C0-45C9-8830-B932D4B42B1A}" type="pres">
      <dgm:prSet presAssocID="{E868544A-A9A3-4F40-A44E-8F61418009C9}" presName="Accent2" presStyleCnt="0"/>
      <dgm:spPr/>
    </dgm:pt>
    <dgm:pt modelId="{719CF511-DE17-45EA-8FAF-68534CFCD36D}" type="pres">
      <dgm:prSet presAssocID="{E868544A-A9A3-4F40-A44E-8F61418009C9}" presName="Accent" presStyleLbl="bgShp" presStyleIdx="1" presStyleCnt="6"/>
      <dgm:spPr/>
    </dgm:pt>
    <dgm:pt modelId="{7BDD8CF5-6B10-4D8A-8F44-283A63F9C4B1}" type="pres">
      <dgm:prSet presAssocID="{E868544A-A9A3-4F40-A44E-8F61418009C9}" presName="Child2" presStyleLbl="node1" presStyleIdx="1" presStyleCnt="6">
        <dgm:presLayoutVars>
          <dgm:chMax val="0"/>
          <dgm:chPref val="0"/>
          <dgm:bulletEnabled val="1"/>
        </dgm:presLayoutVars>
      </dgm:prSet>
      <dgm:spPr/>
      <dgm:t>
        <a:bodyPr/>
        <a:lstStyle/>
        <a:p>
          <a:endParaRPr lang="fr-FR"/>
        </a:p>
      </dgm:t>
    </dgm:pt>
    <dgm:pt modelId="{ED672203-5A9F-4D05-B6FA-1964C3111CD3}" type="pres">
      <dgm:prSet presAssocID="{EEF8F1A9-3A6C-4D7A-AEB1-E0F8F1CE62CD}" presName="Accent3" presStyleCnt="0"/>
      <dgm:spPr/>
    </dgm:pt>
    <dgm:pt modelId="{5293406C-7CA2-404F-95F8-8E5AC239AE61}" type="pres">
      <dgm:prSet presAssocID="{EEF8F1A9-3A6C-4D7A-AEB1-E0F8F1CE62CD}" presName="Accent" presStyleLbl="bgShp" presStyleIdx="2" presStyleCnt="6"/>
      <dgm:spPr/>
    </dgm:pt>
    <dgm:pt modelId="{56D9D646-FEBF-4E3F-BD6C-CA9626375CC4}" type="pres">
      <dgm:prSet presAssocID="{EEF8F1A9-3A6C-4D7A-AEB1-E0F8F1CE62CD}" presName="Child3" presStyleLbl="node1" presStyleIdx="2" presStyleCnt="6" custLinFactNeighborX="841" custLinFactNeighborY="-2915">
        <dgm:presLayoutVars>
          <dgm:chMax val="0"/>
          <dgm:chPref val="0"/>
          <dgm:bulletEnabled val="1"/>
        </dgm:presLayoutVars>
      </dgm:prSet>
      <dgm:spPr/>
      <dgm:t>
        <a:bodyPr/>
        <a:lstStyle/>
        <a:p>
          <a:endParaRPr lang="fr-FR"/>
        </a:p>
      </dgm:t>
    </dgm:pt>
    <dgm:pt modelId="{E166F740-EBCF-40B6-8E5E-9BAB062F092A}" type="pres">
      <dgm:prSet presAssocID="{DC83B53D-2E30-462B-87A8-37519912F76A}" presName="Accent4" presStyleCnt="0"/>
      <dgm:spPr/>
    </dgm:pt>
    <dgm:pt modelId="{AD83B360-1E46-4B65-9EC7-BA8B86A5D94B}" type="pres">
      <dgm:prSet presAssocID="{DC83B53D-2E30-462B-87A8-37519912F76A}" presName="Accent" presStyleLbl="bgShp" presStyleIdx="3" presStyleCnt="6"/>
      <dgm:spPr/>
    </dgm:pt>
    <dgm:pt modelId="{6F957E73-2CA5-4331-A4A2-518EE9162EE2}" type="pres">
      <dgm:prSet presAssocID="{DC83B53D-2E30-462B-87A8-37519912F76A}" presName="Child4" presStyleLbl="node1" presStyleIdx="3" presStyleCnt="6">
        <dgm:presLayoutVars>
          <dgm:chMax val="0"/>
          <dgm:chPref val="0"/>
          <dgm:bulletEnabled val="1"/>
        </dgm:presLayoutVars>
      </dgm:prSet>
      <dgm:spPr/>
      <dgm:t>
        <a:bodyPr/>
        <a:lstStyle/>
        <a:p>
          <a:endParaRPr lang="fr-FR"/>
        </a:p>
      </dgm:t>
    </dgm:pt>
    <dgm:pt modelId="{02A73147-C2ED-432A-8E0D-F89628012E53}" type="pres">
      <dgm:prSet presAssocID="{565BE596-DE9C-466F-B34B-0CE08D497405}" presName="Accent5" presStyleCnt="0"/>
      <dgm:spPr/>
    </dgm:pt>
    <dgm:pt modelId="{8C3F9167-32D5-492D-8A77-752826C76F8F}" type="pres">
      <dgm:prSet presAssocID="{565BE596-DE9C-466F-B34B-0CE08D497405}" presName="Accent" presStyleLbl="bgShp" presStyleIdx="4" presStyleCnt="6"/>
      <dgm:spPr/>
    </dgm:pt>
    <dgm:pt modelId="{B2C24916-FCD7-4E14-A636-285C3D186435}" type="pres">
      <dgm:prSet presAssocID="{565BE596-DE9C-466F-B34B-0CE08D497405}" presName="Child5" presStyleLbl="node1" presStyleIdx="4" presStyleCnt="6" custScaleX="116097">
        <dgm:presLayoutVars>
          <dgm:chMax val="0"/>
          <dgm:chPref val="0"/>
          <dgm:bulletEnabled val="1"/>
        </dgm:presLayoutVars>
      </dgm:prSet>
      <dgm:spPr/>
      <dgm:t>
        <a:bodyPr/>
        <a:lstStyle/>
        <a:p>
          <a:endParaRPr lang="fr-FR"/>
        </a:p>
      </dgm:t>
    </dgm:pt>
    <dgm:pt modelId="{A1B6179C-327A-45F9-A365-3ECE80D4D4DB}" type="pres">
      <dgm:prSet presAssocID="{699765B2-DDE1-4C59-89AB-DEAE8F9CB946}" presName="Accent6" presStyleCnt="0"/>
      <dgm:spPr/>
    </dgm:pt>
    <dgm:pt modelId="{5CE4B7FD-C264-407D-B542-A16B1F319E9C}" type="pres">
      <dgm:prSet presAssocID="{699765B2-DDE1-4C59-89AB-DEAE8F9CB946}" presName="Accent" presStyleLbl="bgShp" presStyleIdx="5" presStyleCnt="6"/>
      <dgm:spPr/>
    </dgm:pt>
    <dgm:pt modelId="{86E2661B-312D-4AD9-B0D9-36F3177ACCA7}" type="pres">
      <dgm:prSet presAssocID="{699765B2-DDE1-4C59-89AB-DEAE8F9CB946}" presName="Child6" presStyleLbl="node1" presStyleIdx="5" presStyleCnt="6" custScaleX="113749" custScaleY="123332">
        <dgm:presLayoutVars>
          <dgm:chMax val="0"/>
          <dgm:chPref val="0"/>
          <dgm:bulletEnabled val="1"/>
        </dgm:presLayoutVars>
      </dgm:prSet>
      <dgm:spPr/>
      <dgm:t>
        <a:bodyPr/>
        <a:lstStyle/>
        <a:p>
          <a:endParaRPr lang="fr-FR"/>
        </a:p>
      </dgm:t>
    </dgm:pt>
  </dgm:ptLst>
  <dgm:cxnLst>
    <dgm:cxn modelId="{EC59321A-48ED-4288-BFD0-3220C80C34D2}" srcId="{FF900865-77EE-4BB7-AD5A-27AF3DB8DAB1}" destId="{699765B2-DDE1-4C59-89AB-DEAE8F9CB946}" srcOrd="5" destOrd="0" parTransId="{CEF3A021-FA11-414B-A5EE-51F41B653434}" sibTransId="{5FE4B0B2-2744-46BE-AE6E-11CBF835DEB7}"/>
    <dgm:cxn modelId="{022CB1C3-00D5-435D-8BC5-1E3397FA0D6D}" srcId="{363083C8-C3BC-4CF5-99C5-3FCE2D92F146}" destId="{FF900865-77EE-4BB7-AD5A-27AF3DB8DAB1}" srcOrd="0" destOrd="0" parTransId="{9B9BF369-C78A-41EE-A7D5-85FEF830BFE3}" sibTransId="{52D86EBF-EA5B-4175-ADB2-91A428F0C995}"/>
    <dgm:cxn modelId="{3229E802-A4E1-4CFD-A536-44E768856CA6}" type="presOf" srcId="{FF900865-77EE-4BB7-AD5A-27AF3DB8DAB1}" destId="{F91FC4A5-9142-4FD5-AC02-791BCA997F4A}" srcOrd="0" destOrd="0" presId="urn:microsoft.com/office/officeart/2011/layout/HexagonRadial"/>
    <dgm:cxn modelId="{7E5EE2C2-0BAA-4BBE-9426-10B91A568B2B}" srcId="{FF900865-77EE-4BB7-AD5A-27AF3DB8DAB1}" destId="{EEF8F1A9-3A6C-4D7A-AEB1-E0F8F1CE62CD}" srcOrd="2" destOrd="0" parTransId="{34CFBDB1-5C52-457B-9944-C11A24096F5E}" sibTransId="{EEFF464B-143B-440E-B453-D51548B09683}"/>
    <dgm:cxn modelId="{2068A1A0-B679-48AE-9447-39F75B5BD3DC}" type="presOf" srcId="{363083C8-C3BC-4CF5-99C5-3FCE2D92F146}" destId="{0A06FDE1-ECE4-4CF2-A8E8-4DC3293D2DA0}" srcOrd="0" destOrd="0" presId="urn:microsoft.com/office/officeart/2011/layout/HexagonRadial"/>
    <dgm:cxn modelId="{8A767A25-999F-4105-9D31-8C16481C9458}" srcId="{FF900865-77EE-4BB7-AD5A-27AF3DB8DAB1}" destId="{DC83B53D-2E30-462B-87A8-37519912F76A}" srcOrd="3" destOrd="0" parTransId="{735AB20E-0810-48D4-97DF-8B2446DFCC4D}" sibTransId="{0709CF2C-E412-40F9-B5FB-D046B3F75813}"/>
    <dgm:cxn modelId="{AA1CDCF8-88C8-4490-B17F-3A25CAC412AE}" type="presOf" srcId="{DC83B53D-2E30-462B-87A8-37519912F76A}" destId="{6F957E73-2CA5-4331-A4A2-518EE9162EE2}" srcOrd="0" destOrd="0" presId="urn:microsoft.com/office/officeart/2011/layout/HexagonRadial"/>
    <dgm:cxn modelId="{BA0F406C-5BB9-4B00-AC11-FC9CFD2F706B}" type="presOf" srcId="{699765B2-DDE1-4C59-89AB-DEAE8F9CB946}" destId="{86E2661B-312D-4AD9-B0D9-36F3177ACCA7}" srcOrd="0" destOrd="0" presId="urn:microsoft.com/office/officeart/2011/layout/HexagonRadial"/>
    <dgm:cxn modelId="{9AC27B58-4B60-4A3A-8712-78D0B77BD597}" srcId="{FF900865-77EE-4BB7-AD5A-27AF3DB8DAB1}" destId="{565BE596-DE9C-466F-B34B-0CE08D497405}" srcOrd="4" destOrd="0" parTransId="{35175894-0FAA-4739-8B4C-97CCB8DA6976}" sibTransId="{BD4CFEE6-1AE8-4D5A-874E-B35F1EDC5CC4}"/>
    <dgm:cxn modelId="{30094ECC-D7ED-4CC8-A2C6-218EF9C18220}" srcId="{FF900865-77EE-4BB7-AD5A-27AF3DB8DAB1}" destId="{421E23AE-8D30-43CC-A795-453270ED7E6F}" srcOrd="0" destOrd="0" parTransId="{B83C2322-FC66-47D5-A28A-22988D8288E3}" sibTransId="{F764DB9A-5843-41A9-9CE9-178B485D35A2}"/>
    <dgm:cxn modelId="{7ADED7AD-C9AA-4D95-9D5D-8B0F89E4783D}" type="presOf" srcId="{421E23AE-8D30-43CC-A795-453270ED7E6F}" destId="{1FCCFF96-5557-4128-952F-E201A6857D1D}" srcOrd="0" destOrd="0" presId="urn:microsoft.com/office/officeart/2011/layout/HexagonRadial"/>
    <dgm:cxn modelId="{819966B4-E8F1-4244-811F-2D164CEDEBEF}" type="presOf" srcId="{EEF8F1A9-3A6C-4D7A-AEB1-E0F8F1CE62CD}" destId="{56D9D646-FEBF-4E3F-BD6C-CA9626375CC4}" srcOrd="0" destOrd="0" presId="urn:microsoft.com/office/officeart/2011/layout/HexagonRadial"/>
    <dgm:cxn modelId="{1E3FCE5B-38B8-4FAA-8B2C-2D8420F921FD}" type="presOf" srcId="{565BE596-DE9C-466F-B34B-0CE08D497405}" destId="{B2C24916-FCD7-4E14-A636-285C3D186435}" srcOrd="0" destOrd="0" presId="urn:microsoft.com/office/officeart/2011/layout/HexagonRadial"/>
    <dgm:cxn modelId="{C2907E07-E0E8-4600-B30E-D631B90773A3}" srcId="{FF900865-77EE-4BB7-AD5A-27AF3DB8DAB1}" destId="{E868544A-A9A3-4F40-A44E-8F61418009C9}" srcOrd="1" destOrd="0" parTransId="{55AF85AE-FE2D-49C3-B0D2-C778EB816AC6}" sibTransId="{F72FB02C-571E-4E4B-B271-ADF5D80D0B0F}"/>
    <dgm:cxn modelId="{046749B3-5E94-47CB-A389-346F46EB83C1}" type="presOf" srcId="{E868544A-A9A3-4F40-A44E-8F61418009C9}" destId="{7BDD8CF5-6B10-4D8A-8F44-283A63F9C4B1}" srcOrd="0" destOrd="0" presId="urn:microsoft.com/office/officeart/2011/layout/HexagonRadial"/>
    <dgm:cxn modelId="{3804C04F-5E3E-4E68-B2CA-5D48A8CC80A0}" type="presParOf" srcId="{0A06FDE1-ECE4-4CF2-A8E8-4DC3293D2DA0}" destId="{F91FC4A5-9142-4FD5-AC02-791BCA997F4A}" srcOrd="0" destOrd="0" presId="urn:microsoft.com/office/officeart/2011/layout/HexagonRadial"/>
    <dgm:cxn modelId="{A358B041-51A8-4928-9543-9DD3D686B7CF}" type="presParOf" srcId="{0A06FDE1-ECE4-4CF2-A8E8-4DC3293D2DA0}" destId="{1A032FE0-0490-48B7-BD79-130F4E74DD23}" srcOrd="1" destOrd="0" presId="urn:microsoft.com/office/officeart/2011/layout/HexagonRadial"/>
    <dgm:cxn modelId="{CCDA4080-7E8A-40FB-8419-9C8D52213EA7}" type="presParOf" srcId="{1A032FE0-0490-48B7-BD79-130F4E74DD23}" destId="{B9C50321-3FC8-4819-AC21-EF6C4ABD095D}" srcOrd="0" destOrd="0" presId="urn:microsoft.com/office/officeart/2011/layout/HexagonRadial"/>
    <dgm:cxn modelId="{EC15ECD6-1FBA-4E14-A5C2-A1F5BBC91A25}" type="presParOf" srcId="{0A06FDE1-ECE4-4CF2-A8E8-4DC3293D2DA0}" destId="{1FCCFF96-5557-4128-952F-E201A6857D1D}" srcOrd="2" destOrd="0" presId="urn:microsoft.com/office/officeart/2011/layout/HexagonRadial"/>
    <dgm:cxn modelId="{7CEFD77C-6007-475B-89C4-A20B46486763}" type="presParOf" srcId="{0A06FDE1-ECE4-4CF2-A8E8-4DC3293D2DA0}" destId="{73796457-94C0-45C9-8830-B932D4B42B1A}" srcOrd="3" destOrd="0" presId="urn:microsoft.com/office/officeart/2011/layout/HexagonRadial"/>
    <dgm:cxn modelId="{EBC056BD-D2A9-40E3-8503-17EB862EFF19}" type="presParOf" srcId="{73796457-94C0-45C9-8830-B932D4B42B1A}" destId="{719CF511-DE17-45EA-8FAF-68534CFCD36D}" srcOrd="0" destOrd="0" presId="urn:microsoft.com/office/officeart/2011/layout/HexagonRadial"/>
    <dgm:cxn modelId="{276D3DAB-793B-4F92-A950-45A9E4F4C09B}" type="presParOf" srcId="{0A06FDE1-ECE4-4CF2-A8E8-4DC3293D2DA0}" destId="{7BDD8CF5-6B10-4D8A-8F44-283A63F9C4B1}" srcOrd="4" destOrd="0" presId="urn:microsoft.com/office/officeart/2011/layout/HexagonRadial"/>
    <dgm:cxn modelId="{DC9AA423-4110-4B2A-B558-306F01D1B859}" type="presParOf" srcId="{0A06FDE1-ECE4-4CF2-A8E8-4DC3293D2DA0}" destId="{ED672203-5A9F-4D05-B6FA-1964C3111CD3}" srcOrd="5" destOrd="0" presId="urn:microsoft.com/office/officeart/2011/layout/HexagonRadial"/>
    <dgm:cxn modelId="{CD2DBEF5-9E06-4B7B-A458-F12153DF526A}" type="presParOf" srcId="{ED672203-5A9F-4D05-B6FA-1964C3111CD3}" destId="{5293406C-7CA2-404F-95F8-8E5AC239AE61}" srcOrd="0" destOrd="0" presId="urn:microsoft.com/office/officeart/2011/layout/HexagonRadial"/>
    <dgm:cxn modelId="{789ACC79-FCB7-4F61-8F9E-5841433D4E0E}" type="presParOf" srcId="{0A06FDE1-ECE4-4CF2-A8E8-4DC3293D2DA0}" destId="{56D9D646-FEBF-4E3F-BD6C-CA9626375CC4}" srcOrd="6" destOrd="0" presId="urn:microsoft.com/office/officeart/2011/layout/HexagonRadial"/>
    <dgm:cxn modelId="{62D9CCA7-A3FD-4D26-9E1B-4179730F82CF}" type="presParOf" srcId="{0A06FDE1-ECE4-4CF2-A8E8-4DC3293D2DA0}" destId="{E166F740-EBCF-40B6-8E5E-9BAB062F092A}" srcOrd="7" destOrd="0" presId="urn:microsoft.com/office/officeart/2011/layout/HexagonRadial"/>
    <dgm:cxn modelId="{29A458A8-4966-4C59-8DC5-AB207775DAD7}" type="presParOf" srcId="{E166F740-EBCF-40B6-8E5E-9BAB062F092A}" destId="{AD83B360-1E46-4B65-9EC7-BA8B86A5D94B}" srcOrd="0" destOrd="0" presId="urn:microsoft.com/office/officeart/2011/layout/HexagonRadial"/>
    <dgm:cxn modelId="{2BB8C603-2A27-4106-933C-5A6569F592F0}" type="presParOf" srcId="{0A06FDE1-ECE4-4CF2-A8E8-4DC3293D2DA0}" destId="{6F957E73-2CA5-4331-A4A2-518EE9162EE2}" srcOrd="8" destOrd="0" presId="urn:microsoft.com/office/officeart/2011/layout/HexagonRadial"/>
    <dgm:cxn modelId="{5B6182C9-3A2D-4805-A6D6-1AD4C9D392A2}" type="presParOf" srcId="{0A06FDE1-ECE4-4CF2-A8E8-4DC3293D2DA0}" destId="{02A73147-C2ED-432A-8E0D-F89628012E53}" srcOrd="9" destOrd="0" presId="urn:microsoft.com/office/officeart/2011/layout/HexagonRadial"/>
    <dgm:cxn modelId="{80772D0B-12CB-4245-B908-24AFFA7D98D3}" type="presParOf" srcId="{02A73147-C2ED-432A-8E0D-F89628012E53}" destId="{8C3F9167-32D5-492D-8A77-752826C76F8F}" srcOrd="0" destOrd="0" presId="urn:microsoft.com/office/officeart/2011/layout/HexagonRadial"/>
    <dgm:cxn modelId="{A19CF06F-CA20-4E96-9BA4-8E4C4CAF0231}" type="presParOf" srcId="{0A06FDE1-ECE4-4CF2-A8E8-4DC3293D2DA0}" destId="{B2C24916-FCD7-4E14-A636-285C3D186435}" srcOrd="10" destOrd="0" presId="urn:microsoft.com/office/officeart/2011/layout/HexagonRadial"/>
    <dgm:cxn modelId="{864ECE2A-2DB7-43C9-A0A2-1B44D4B187DF}" type="presParOf" srcId="{0A06FDE1-ECE4-4CF2-A8E8-4DC3293D2DA0}" destId="{A1B6179C-327A-45F9-A365-3ECE80D4D4DB}" srcOrd="11" destOrd="0" presId="urn:microsoft.com/office/officeart/2011/layout/HexagonRadial"/>
    <dgm:cxn modelId="{FD5E8B90-1109-49DC-AF9B-110056C6F103}" type="presParOf" srcId="{A1B6179C-327A-45F9-A365-3ECE80D4D4DB}" destId="{5CE4B7FD-C264-407D-B542-A16B1F319E9C}" srcOrd="0" destOrd="0" presId="urn:microsoft.com/office/officeart/2011/layout/HexagonRadial"/>
    <dgm:cxn modelId="{0DE2A295-404E-4140-8485-431F28F16F61}" type="presParOf" srcId="{0A06FDE1-ECE4-4CF2-A8E8-4DC3293D2DA0}" destId="{86E2661B-312D-4AD9-B0D9-36F3177ACCA7}" srcOrd="12" destOrd="0" presId="urn:microsoft.com/office/officeart/2011/layout/HexagonRadial"/>
  </dgm:cxnLst>
  <dgm:bg/>
  <dgm:whole>
    <a:ln>
      <a:solidFill>
        <a:schemeClr val="tx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E40073-4B0B-41E6-88F1-583B18E890FF}"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fr-FR"/>
        </a:p>
      </dgm:t>
    </dgm:pt>
    <dgm:pt modelId="{C773192D-F578-4C71-B343-2C6F55F66A98}">
      <dgm:prSet phldrT="[Texte]"/>
      <dgm:spPr>
        <a:scene3d>
          <a:camera prst="orthographicFront"/>
          <a:lightRig rig="flat" dir="t"/>
        </a:scene3d>
        <a:sp3d prstMaterial="plastic">
          <a:bevelT w="120900" h="88900" prst="relaxedInset"/>
          <a:bevelB w="88900" h="31750" prst="angle"/>
        </a:sp3d>
      </dgm:spPr>
      <dgm:t>
        <a:bodyPr/>
        <a:lstStyle/>
        <a:p>
          <a:pPr rtl="1"/>
          <a:r>
            <a:rPr lang="ar-DZ" b="1" dirty="0" smtClean="0">
              <a:solidFill>
                <a:srgbClr val="FFFF00"/>
              </a:solidFill>
            </a:rPr>
            <a:t>نموذج مايكل بورتر لقوى التنافس  الخمسة في الدول المتقدمة</a:t>
          </a:r>
          <a:endParaRPr lang="fr-FR" b="1" dirty="0">
            <a:solidFill>
              <a:srgbClr val="FFFF00"/>
            </a:solidFill>
          </a:endParaRPr>
        </a:p>
      </dgm:t>
    </dgm:pt>
    <dgm:pt modelId="{EECC3061-F076-4416-995D-4AD4A0A9A662}" type="parTrans" cxnId="{B269C5D4-8A11-4173-8C83-C6799EFB0C4C}">
      <dgm:prSet/>
      <dgm:spPr/>
      <dgm:t>
        <a:bodyPr/>
        <a:lstStyle/>
        <a:p>
          <a:endParaRPr lang="fr-FR"/>
        </a:p>
      </dgm:t>
    </dgm:pt>
    <dgm:pt modelId="{D8C5747D-79EA-4B10-94F8-377D91731E02}" type="sibTrans" cxnId="{B269C5D4-8A11-4173-8C83-C6799EFB0C4C}">
      <dgm:prSet/>
      <dgm:spPr/>
      <dgm:t>
        <a:bodyPr/>
        <a:lstStyle/>
        <a:p>
          <a:endParaRPr lang="fr-FR"/>
        </a:p>
      </dgm:t>
    </dgm:pt>
    <dgm:pt modelId="{2A4C6673-64E3-4ED2-B171-6EFBCD31E47D}">
      <dgm:prSet phldrT="[Texte]"/>
      <dgm:spPr>
        <a:solidFill>
          <a:srgbClr val="66FFFF"/>
        </a:solidFill>
        <a:scene3d>
          <a:camera prst="orthographicFront"/>
          <a:lightRig rig="flat" dir="t"/>
        </a:scene3d>
        <a:sp3d prstMaterial="plastic">
          <a:bevelT w="120900" h="88900" prst="relaxedInset"/>
          <a:bevelB w="88900" h="31750" prst="angle"/>
        </a:sp3d>
      </dgm:spPr>
      <dgm:t>
        <a:bodyPr/>
        <a:lstStyle/>
        <a:p>
          <a:r>
            <a:rPr lang="ar-DZ" b="1" dirty="0" smtClean="0">
              <a:solidFill>
                <a:schemeClr val="tx1"/>
              </a:solidFill>
            </a:rPr>
            <a:t>المنافسين في نفس الصناعة</a:t>
          </a:r>
          <a:endParaRPr lang="fr-FR" b="1" dirty="0">
            <a:solidFill>
              <a:schemeClr val="tx1"/>
            </a:solidFill>
          </a:endParaRPr>
        </a:p>
      </dgm:t>
    </dgm:pt>
    <dgm:pt modelId="{7E80FEC6-CF95-4BD6-A547-84947E88C95B}" type="parTrans" cxnId="{42210028-C894-4357-8272-0FD41C40C265}">
      <dgm:prSet/>
      <dgm:spPr/>
      <dgm:t>
        <a:bodyPr/>
        <a:lstStyle/>
        <a:p>
          <a:endParaRPr lang="fr-FR"/>
        </a:p>
      </dgm:t>
    </dgm:pt>
    <dgm:pt modelId="{87C8B762-9192-45C9-9BA5-95FCA212BDD4}" type="sibTrans" cxnId="{42210028-C894-4357-8272-0FD41C40C265}">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014CABFE-8813-40D6-BC67-557580B31BA4}">
      <dgm:prSet phldrT="[Texte]"/>
      <dgm:spPr>
        <a:scene3d>
          <a:camera prst="orthographicFront"/>
          <a:lightRig rig="flat" dir="t"/>
        </a:scene3d>
        <a:sp3d prstMaterial="plastic">
          <a:bevelT w="120900" h="88900" prst="relaxedInset"/>
          <a:bevelB w="88900" h="31750" prst="angle"/>
        </a:sp3d>
      </dgm:spPr>
      <dgm:t>
        <a:bodyPr/>
        <a:lstStyle/>
        <a:p>
          <a:r>
            <a:rPr lang="ar-DZ" b="1" dirty="0" smtClean="0">
              <a:solidFill>
                <a:schemeClr val="tx1"/>
              </a:solidFill>
            </a:rPr>
            <a:t>المنافسين في الصناعات البديلة</a:t>
          </a:r>
          <a:endParaRPr lang="fr-FR" b="1" dirty="0">
            <a:solidFill>
              <a:schemeClr val="tx1"/>
            </a:solidFill>
          </a:endParaRPr>
        </a:p>
      </dgm:t>
    </dgm:pt>
    <dgm:pt modelId="{A6D94C2F-0F71-4FE1-A7F4-F5D9EB664BC8}" type="parTrans" cxnId="{4E64507D-2841-44E7-ACAD-0D2535A34448}">
      <dgm:prSet/>
      <dgm:spPr/>
      <dgm:t>
        <a:bodyPr/>
        <a:lstStyle/>
        <a:p>
          <a:endParaRPr lang="fr-FR"/>
        </a:p>
      </dgm:t>
    </dgm:pt>
    <dgm:pt modelId="{05706F40-F21F-4E54-920A-61BE7DC524DB}" type="sibTrans" cxnId="{4E64507D-2841-44E7-ACAD-0D2535A34448}">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5A302467-454E-4911-98C6-A8AD0AD40167}">
      <dgm:prSet phldrT="[Texte]" custT="1"/>
      <dgm:spPr>
        <a:solidFill>
          <a:srgbClr val="FCDBC0"/>
        </a:solidFill>
        <a:scene3d>
          <a:camera prst="orthographicFront"/>
          <a:lightRig rig="flat" dir="t"/>
        </a:scene3d>
        <a:sp3d prstMaterial="plastic">
          <a:bevelT w="120900" h="88900" prst="relaxedInset"/>
          <a:bevelB w="88900" h="31750" prst="angle"/>
        </a:sp3d>
      </dgm:spPr>
      <dgm:t>
        <a:bodyPr/>
        <a:lstStyle/>
        <a:p>
          <a:r>
            <a:rPr lang="ar-DZ" sz="1300" b="1" dirty="0" smtClean="0">
              <a:solidFill>
                <a:schemeClr val="tx1"/>
              </a:solidFill>
            </a:rPr>
            <a:t>الموردون: </a:t>
          </a:r>
          <a:r>
            <a:rPr lang="ar-SA" sz="1400" b="0" i="0" dirty="0" smtClean="0">
              <a:solidFill>
                <a:schemeClr val="tx1"/>
              </a:solidFill>
            </a:rPr>
            <a:t>عدهم الحالي والمستقبلي، نوعية منتوجاتهم وأسعارها، اتجاهاتهم تحدد قوة المورد ومدى مساومته في عملية البيع</a:t>
          </a:r>
          <a:endParaRPr lang="fr-FR" sz="1400" b="1" dirty="0">
            <a:solidFill>
              <a:schemeClr val="tx1"/>
            </a:solidFill>
          </a:endParaRPr>
        </a:p>
      </dgm:t>
    </dgm:pt>
    <dgm:pt modelId="{0C29AA1A-14AC-4486-B868-BC214264112C}" type="parTrans" cxnId="{7184AA0C-C8E4-4C32-BA57-4D4CDFCA8AE3}">
      <dgm:prSet/>
      <dgm:spPr/>
      <dgm:t>
        <a:bodyPr/>
        <a:lstStyle/>
        <a:p>
          <a:endParaRPr lang="fr-FR"/>
        </a:p>
      </dgm:t>
    </dgm:pt>
    <dgm:pt modelId="{EDA08063-7CEE-4C0C-A603-B5E6676BE2B3}" type="sibTrans" cxnId="{7184AA0C-C8E4-4C32-BA57-4D4CDFCA8AE3}">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10119779-DD47-48EC-96D4-1C88030221F7}">
      <dgm:prSet phldrT="[Texte]"/>
      <dgm:spPr>
        <a:scene3d>
          <a:camera prst="orthographicFront"/>
          <a:lightRig rig="flat" dir="t"/>
        </a:scene3d>
        <a:sp3d prstMaterial="plastic">
          <a:bevelT w="120900" h="88900" prst="relaxedInset"/>
          <a:bevelB w="88900" h="31750" prst="angle"/>
        </a:sp3d>
      </dgm:spPr>
      <dgm:t>
        <a:bodyPr/>
        <a:lstStyle/>
        <a:p>
          <a:r>
            <a:rPr lang="ar-DZ" b="1" dirty="0" smtClean="0">
              <a:solidFill>
                <a:schemeClr val="tx1"/>
              </a:solidFill>
            </a:rPr>
            <a:t>الزبائن </a:t>
          </a:r>
          <a:r>
            <a:rPr lang="ar-SA" b="0" i="0" dirty="0" smtClean="0">
              <a:solidFill>
                <a:schemeClr val="tx1"/>
              </a:solidFill>
            </a:rPr>
            <a:t>تأثير القوة الشرائية فعدد العملاء وقدرتهم المالية، وممارساتهم تعطيهم قدرة وقوة في التأثير على اتجاهات المنظمة</a:t>
          </a:r>
          <a:endParaRPr lang="fr-FR" b="1" dirty="0">
            <a:solidFill>
              <a:schemeClr val="tx1"/>
            </a:solidFill>
          </a:endParaRPr>
        </a:p>
      </dgm:t>
    </dgm:pt>
    <dgm:pt modelId="{1C805F08-F742-4946-A675-C9B69AF1C567}" type="parTrans" cxnId="{D003E32D-383B-4B49-BBAD-A43D9CC471A9}">
      <dgm:prSet/>
      <dgm:spPr/>
      <dgm:t>
        <a:bodyPr/>
        <a:lstStyle/>
        <a:p>
          <a:endParaRPr lang="fr-FR"/>
        </a:p>
      </dgm:t>
    </dgm:pt>
    <dgm:pt modelId="{8250A7F1-4D10-4A72-8413-E05D5E0F4A0C}" type="sibTrans" cxnId="{D003E32D-383B-4B49-BBAD-A43D9CC471A9}">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474B8692-4AC1-4BAF-939D-94A5AA583B88}">
      <dgm:prSet phldrT="[Texte]"/>
      <dgm:spPr>
        <a:scene3d>
          <a:camera prst="orthographicFront"/>
          <a:lightRig rig="flat" dir="t"/>
        </a:scene3d>
        <a:sp3d prstMaterial="plastic">
          <a:bevelT w="120900" h="88900" prst="relaxedInset"/>
          <a:bevelB w="88900" h="31750" prst="angle"/>
        </a:sp3d>
      </dgm:spPr>
      <dgm:t>
        <a:bodyPr/>
        <a:lstStyle/>
        <a:p>
          <a:r>
            <a:rPr lang="ar-DZ" b="1" dirty="0" smtClean="0">
              <a:solidFill>
                <a:schemeClr val="tx1"/>
              </a:solidFill>
            </a:rPr>
            <a:t>المنافسين المحتملين</a:t>
          </a:r>
          <a:endParaRPr lang="fr-FR" b="1" dirty="0">
            <a:solidFill>
              <a:schemeClr val="tx1"/>
            </a:solidFill>
          </a:endParaRPr>
        </a:p>
      </dgm:t>
    </dgm:pt>
    <dgm:pt modelId="{C6AE20A1-8519-46B1-8477-F993A72A0C36}" type="parTrans" cxnId="{8910D98B-D8EC-476F-9788-A792B0950A3B}">
      <dgm:prSet/>
      <dgm:spPr/>
      <dgm:t>
        <a:bodyPr/>
        <a:lstStyle/>
        <a:p>
          <a:endParaRPr lang="fr-FR"/>
        </a:p>
      </dgm:t>
    </dgm:pt>
    <dgm:pt modelId="{51620A04-54DA-4837-B3AD-8551658B5F6C}" type="sibTrans" cxnId="{8910D98B-D8EC-476F-9788-A792B0950A3B}">
      <dgm:prSet/>
      <dgm:spPr>
        <a:scene3d>
          <a:camera prst="orthographicFront"/>
          <a:lightRig rig="flat" dir="t"/>
        </a:scene3d>
        <a:sp3d z="-80000" prstMaterial="plastic">
          <a:bevelT w="50800" h="50800" prst="relaxedInset"/>
          <a:bevelB w="25400" h="25400" prst="angle"/>
        </a:sp3d>
      </dgm:spPr>
      <dgm:t>
        <a:bodyPr/>
        <a:lstStyle/>
        <a:p>
          <a:endParaRPr lang="fr-FR"/>
        </a:p>
      </dgm:t>
    </dgm:pt>
    <dgm:pt modelId="{23CADB57-6120-45A3-93C4-9CCFB8F4E0DB}" type="pres">
      <dgm:prSet presAssocID="{E7E40073-4B0B-41E6-88F1-583B18E890FF}" presName="Name0" presStyleCnt="0">
        <dgm:presLayoutVars>
          <dgm:chMax val="1"/>
          <dgm:dir/>
          <dgm:animLvl val="ctr"/>
          <dgm:resizeHandles val="exact"/>
        </dgm:presLayoutVars>
      </dgm:prSet>
      <dgm:spPr/>
      <dgm:t>
        <a:bodyPr/>
        <a:lstStyle/>
        <a:p>
          <a:endParaRPr lang="fr-FR"/>
        </a:p>
      </dgm:t>
    </dgm:pt>
    <dgm:pt modelId="{EE36B48E-433E-4D85-AABE-DFBFB9813A63}" type="pres">
      <dgm:prSet presAssocID="{C773192D-F578-4C71-B343-2C6F55F66A98}" presName="centerShape" presStyleLbl="node0" presStyleIdx="0" presStyleCnt="1"/>
      <dgm:spPr/>
      <dgm:t>
        <a:bodyPr/>
        <a:lstStyle/>
        <a:p>
          <a:endParaRPr lang="fr-FR"/>
        </a:p>
      </dgm:t>
    </dgm:pt>
    <dgm:pt modelId="{C616A312-6E93-48E1-9915-53A8DCEF9BC5}" type="pres">
      <dgm:prSet presAssocID="{2A4C6673-64E3-4ED2-B171-6EFBCD31E47D}" presName="node" presStyleLbl="node1" presStyleIdx="0" presStyleCnt="5">
        <dgm:presLayoutVars>
          <dgm:bulletEnabled val="1"/>
        </dgm:presLayoutVars>
      </dgm:prSet>
      <dgm:spPr/>
      <dgm:t>
        <a:bodyPr/>
        <a:lstStyle/>
        <a:p>
          <a:endParaRPr lang="fr-FR"/>
        </a:p>
      </dgm:t>
    </dgm:pt>
    <dgm:pt modelId="{E82F9135-1BE7-4318-BFB6-3224907D4FAA}" type="pres">
      <dgm:prSet presAssocID="{2A4C6673-64E3-4ED2-B171-6EFBCD31E47D}" presName="dummy" presStyleCnt="0"/>
      <dgm:spPr>
        <a:scene3d>
          <a:camera prst="orthographicFront"/>
          <a:lightRig rig="threePt" dir="t"/>
        </a:scene3d>
        <a:sp3d>
          <a:bevelT prst="relaxedInset"/>
        </a:sp3d>
      </dgm:spPr>
    </dgm:pt>
    <dgm:pt modelId="{E0835CB3-FB58-4E7C-B351-F4A1777BC691}" type="pres">
      <dgm:prSet presAssocID="{87C8B762-9192-45C9-9BA5-95FCA212BDD4}" presName="sibTrans" presStyleLbl="sibTrans2D1" presStyleIdx="0" presStyleCnt="5"/>
      <dgm:spPr/>
      <dgm:t>
        <a:bodyPr/>
        <a:lstStyle/>
        <a:p>
          <a:endParaRPr lang="fr-FR"/>
        </a:p>
      </dgm:t>
    </dgm:pt>
    <dgm:pt modelId="{89CD53C0-F4DD-4D63-A101-498A2327631F}" type="pres">
      <dgm:prSet presAssocID="{014CABFE-8813-40D6-BC67-557580B31BA4}" presName="node" presStyleLbl="node1" presStyleIdx="1" presStyleCnt="5">
        <dgm:presLayoutVars>
          <dgm:bulletEnabled val="1"/>
        </dgm:presLayoutVars>
      </dgm:prSet>
      <dgm:spPr/>
      <dgm:t>
        <a:bodyPr/>
        <a:lstStyle/>
        <a:p>
          <a:endParaRPr lang="fr-FR"/>
        </a:p>
      </dgm:t>
    </dgm:pt>
    <dgm:pt modelId="{DFEE19C8-F16C-486A-A35D-F0D81652AA5C}" type="pres">
      <dgm:prSet presAssocID="{014CABFE-8813-40D6-BC67-557580B31BA4}" presName="dummy" presStyleCnt="0"/>
      <dgm:spPr>
        <a:scene3d>
          <a:camera prst="orthographicFront"/>
          <a:lightRig rig="threePt" dir="t"/>
        </a:scene3d>
        <a:sp3d>
          <a:bevelT prst="relaxedInset"/>
        </a:sp3d>
      </dgm:spPr>
    </dgm:pt>
    <dgm:pt modelId="{13D5E30F-F13D-40D0-9C31-6530D2914CB4}" type="pres">
      <dgm:prSet presAssocID="{05706F40-F21F-4E54-920A-61BE7DC524DB}" presName="sibTrans" presStyleLbl="sibTrans2D1" presStyleIdx="1" presStyleCnt="5"/>
      <dgm:spPr/>
      <dgm:t>
        <a:bodyPr/>
        <a:lstStyle/>
        <a:p>
          <a:endParaRPr lang="fr-FR"/>
        </a:p>
      </dgm:t>
    </dgm:pt>
    <dgm:pt modelId="{BACB0393-8E0D-46C9-9EC0-67197B86D1AC}" type="pres">
      <dgm:prSet presAssocID="{5A302467-454E-4911-98C6-A8AD0AD40167}" presName="node" presStyleLbl="node1" presStyleIdx="2" presStyleCnt="5" custScaleX="146868">
        <dgm:presLayoutVars>
          <dgm:bulletEnabled val="1"/>
        </dgm:presLayoutVars>
      </dgm:prSet>
      <dgm:spPr/>
      <dgm:t>
        <a:bodyPr/>
        <a:lstStyle/>
        <a:p>
          <a:endParaRPr lang="fr-FR"/>
        </a:p>
      </dgm:t>
    </dgm:pt>
    <dgm:pt modelId="{D08EAEF1-A380-4F0A-A7B5-DC3D308BDE4C}" type="pres">
      <dgm:prSet presAssocID="{5A302467-454E-4911-98C6-A8AD0AD40167}" presName="dummy" presStyleCnt="0"/>
      <dgm:spPr>
        <a:scene3d>
          <a:camera prst="orthographicFront"/>
          <a:lightRig rig="threePt" dir="t"/>
        </a:scene3d>
        <a:sp3d>
          <a:bevelT prst="relaxedInset"/>
        </a:sp3d>
      </dgm:spPr>
    </dgm:pt>
    <dgm:pt modelId="{A970FFA4-8908-43DE-BB55-586B7BFA5F4F}" type="pres">
      <dgm:prSet presAssocID="{EDA08063-7CEE-4C0C-A603-B5E6676BE2B3}" presName="sibTrans" presStyleLbl="sibTrans2D1" presStyleIdx="2" presStyleCnt="5"/>
      <dgm:spPr/>
      <dgm:t>
        <a:bodyPr/>
        <a:lstStyle/>
        <a:p>
          <a:endParaRPr lang="fr-FR"/>
        </a:p>
      </dgm:t>
    </dgm:pt>
    <dgm:pt modelId="{F846EABC-4115-4A1F-97F2-DD9091A9CC1B}" type="pres">
      <dgm:prSet presAssocID="{10119779-DD47-48EC-96D4-1C88030221F7}" presName="node" presStyleLbl="node1" presStyleIdx="3" presStyleCnt="5" custScaleX="126072">
        <dgm:presLayoutVars>
          <dgm:bulletEnabled val="1"/>
        </dgm:presLayoutVars>
      </dgm:prSet>
      <dgm:spPr/>
      <dgm:t>
        <a:bodyPr/>
        <a:lstStyle/>
        <a:p>
          <a:endParaRPr lang="fr-FR"/>
        </a:p>
      </dgm:t>
    </dgm:pt>
    <dgm:pt modelId="{B8AB28BD-CC13-450E-8F47-BC3EF1116FC9}" type="pres">
      <dgm:prSet presAssocID="{10119779-DD47-48EC-96D4-1C88030221F7}" presName="dummy" presStyleCnt="0"/>
      <dgm:spPr>
        <a:scene3d>
          <a:camera prst="orthographicFront"/>
          <a:lightRig rig="threePt" dir="t"/>
        </a:scene3d>
        <a:sp3d>
          <a:bevelT prst="relaxedInset"/>
        </a:sp3d>
      </dgm:spPr>
    </dgm:pt>
    <dgm:pt modelId="{66EDD719-1649-4D4E-9290-580504E2EDEF}" type="pres">
      <dgm:prSet presAssocID="{8250A7F1-4D10-4A72-8413-E05D5E0F4A0C}" presName="sibTrans" presStyleLbl="sibTrans2D1" presStyleIdx="3" presStyleCnt="5"/>
      <dgm:spPr/>
      <dgm:t>
        <a:bodyPr/>
        <a:lstStyle/>
        <a:p>
          <a:endParaRPr lang="fr-FR"/>
        </a:p>
      </dgm:t>
    </dgm:pt>
    <dgm:pt modelId="{5DE66B97-869F-493F-8145-C174661D863B}" type="pres">
      <dgm:prSet presAssocID="{474B8692-4AC1-4BAF-939D-94A5AA583B88}" presName="node" presStyleLbl="node1" presStyleIdx="4" presStyleCnt="5">
        <dgm:presLayoutVars>
          <dgm:bulletEnabled val="1"/>
        </dgm:presLayoutVars>
      </dgm:prSet>
      <dgm:spPr/>
      <dgm:t>
        <a:bodyPr/>
        <a:lstStyle/>
        <a:p>
          <a:endParaRPr lang="fr-FR"/>
        </a:p>
      </dgm:t>
    </dgm:pt>
    <dgm:pt modelId="{DE42ECAF-21E2-44EA-99C6-C54445EDF951}" type="pres">
      <dgm:prSet presAssocID="{474B8692-4AC1-4BAF-939D-94A5AA583B88}" presName="dummy" presStyleCnt="0"/>
      <dgm:spPr>
        <a:scene3d>
          <a:camera prst="orthographicFront"/>
          <a:lightRig rig="threePt" dir="t"/>
        </a:scene3d>
        <a:sp3d>
          <a:bevelT prst="relaxedInset"/>
        </a:sp3d>
      </dgm:spPr>
    </dgm:pt>
    <dgm:pt modelId="{E924AD4B-6301-4E4A-84EA-EC77C1A07E4C}" type="pres">
      <dgm:prSet presAssocID="{51620A04-54DA-4837-B3AD-8551658B5F6C}" presName="sibTrans" presStyleLbl="sibTrans2D1" presStyleIdx="4" presStyleCnt="5"/>
      <dgm:spPr/>
      <dgm:t>
        <a:bodyPr/>
        <a:lstStyle/>
        <a:p>
          <a:endParaRPr lang="fr-FR"/>
        </a:p>
      </dgm:t>
    </dgm:pt>
  </dgm:ptLst>
  <dgm:cxnLst>
    <dgm:cxn modelId="{9B54EF60-D649-4EBE-90D0-7184805B8CEB}" type="presOf" srcId="{2A4C6673-64E3-4ED2-B171-6EFBCD31E47D}" destId="{C616A312-6E93-48E1-9915-53A8DCEF9BC5}" srcOrd="0" destOrd="0" presId="urn:microsoft.com/office/officeart/2005/8/layout/radial6"/>
    <dgm:cxn modelId="{AAF38F59-BE8A-496B-8AF3-EEC6D51455F9}" type="presOf" srcId="{014CABFE-8813-40D6-BC67-557580B31BA4}" destId="{89CD53C0-F4DD-4D63-A101-498A2327631F}" srcOrd="0" destOrd="0" presId="urn:microsoft.com/office/officeart/2005/8/layout/radial6"/>
    <dgm:cxn modelId="{ED217074-E822-49F4-8F40-49C7D9038545}" type="presOf" srcId="{87C8B762-9192-45C9-9BA5-95FCA212BDD4}" destId="{E0835CB3-FB58-4E7C-B351-F4A1777BC691}" srcOrd="0" destOrd="0" presId="urn:microsoft.com/office/officeart/2005/8/layout/radial6"/>
    <dgm:cxn modelId="{42210028-C894-4357-8272-0FD41C40C265}" srcId="{C773192D-F578-4C71-B343-2C6F55F66A98}" destId="{2A4C6673-64E3-4ED2-B171-6EFBCD31E47D}" srcOrd="0" destOrd="0" parTransId="{7E80FEC6-CF95-4BD6-A547-84947E88C95B}" sibTransId="{87C8B762-9192-45C9-9BA5-95FCA212BDD4}"/>
    <dgm:cxn modelId="{02B8CAB8-AC9B-4BDC-A954-BF62979D850C}" type="presOf" srcId="{E7E40073-4B0B-41E6-88F1-583B18E890FF}" destId="{23CADB57-6120-45A3-93C4-9CCFB8F4E0DB}" srcOrd="0" destOrd="0" presId="urn:microsoft.com/office/officeart/2005/8/layout/radial6"/>
    <dgm:cxn modelId="{DC1C6CC6-6300-42D3-91DD-8205F1A3A8E7}" type="presOf" srcId="{8250A7F1-4D10-4A72-8413-E05D5E0F4A0C}" destId="{66EDD719-1649-4D4E-9290-580504E2EDEF}" srcOrd="0" destOrd="0" presId="urn:microsoft.com/office/officeart/2005/8/layout/radial6"/>
    <dgm:cxn modelId="{4DDB6B55-DB39-402C-855A-AB9AA5A002D1}" type="presOf" srcId="{EDA08063-7CEE-4C0C-A603-B5E6676BE2B3}" destId="{A970FFA4-8908-43DE-BB55-586B7BFA5F4F}" srcOrd="0" destOrd="0" presId="urn:microsoft.com/office/officeart/2005/8/layout/radial6"/>
    <dgm:cxn modelId="{0DC1DBD5-3232-4A68-B480-40C81B7865BE}" type="presOf" srcId="{C773192D-F578-4C71-B343-2C6F55F66A98}" destId="{EE36B48E-433E-4D85-AABE-DFBFB9813A63}" srcOrd="0" destOrd="0" presId="urn:microsoft.com/office/officeart/2005/8/layout/radial6"/>
    <dgm:cxn modelId="{E5BAA3EA-83E8-4F05-8F58-9F6EBA234810}" type="presOf" srcId="{474B8692-4AC1-4BAF-939D-94A5AA583B88}" destId="{5DE66B97-869F-493F-8145-C174661D863B}" srcOrd="0" destOrd="0" presId="urn:microsoft.com/office/officeart/2005/8/layout/radial6"/>
    <dgm:cxn modelId="{6FC2F62A-49A7-43D6-A5F3-8B6F52A9F8D8}" type="presOf" srcId="{51620A04-54DA-4837-B3AD-8551658B5F6C}" destId="{E924AD4B-6301-4E4A-84EA-EC77C1A07E4C}" srcOrd="0" destOrd="0" presId="urn:microsoft.com/office/officeart/2005/8/layout/radial6"/>
    <dgm:cxn modelId="{04C7C997-7630-4F32-A0FC-5AEED0A6EA8C}" type="presOf" srcId="{5A302467-454E-4911-98C6-A8AD0AD40167}" destId="{BACB0393-8E0D-46C9-9EC0-67197B86D1AC}" srcOrd="0" destOrd="0" presId="urn:microsoft.com/office/officeart/2005/8/layout/radial6"/>
    <dgm:cxn modelId="{68E5A374-6A1B-4565-ABC0-1AC447E7E711}" type="presOf" srcId="{05706F40-F21F-4E54-920A-61BE7DC524DB}" destId="{13D5E30F-F13D-40D0-9C31-6530D2914CB4}" srcOrd="0" destOrd="0" presId="urn:microsoft.com/office/officeart/2005/8/layout/radial6"/>
    <dgm:cxn modelId="{B269C5D4-8A11-4173-8C83-C6799EFB0C4C}" srcId="{E7E40073-4B0B-41E6-88F1-583B18E890FF}" destId="{C773192D-F578-4C71-B343-2C6F55F66A98}" srcOrd="0" destOrd="0" parTransId="{EECC3061-F076-4416-995D-4AD4A0A9A662}" sibTransId="{D8C5747D-79EA-4B10-94F8-377D91731E02}"/>
    <dgm:cxn modelId="{7184AA0C-C8E4-4C32-BA57-4D4CDFCA8AE3}" srcId="{C773192D-F578-4C71-B343-2C6F55F66A98}" destId="{5A302467-454E-4911-98C6-A8AD0AD40167}" srcOrd="2" destOrd="0" parTransId="{0C29AA1A-14AC-4486-B868-BC214264112C}" sibTransId="{EDA08063-7CEE-4C0C-A603-B5E6676BE2B3}"/>
    <dgm:cxn modelId="{8910D98B-D8EC-476F-9788-A792B0950A3B}" srcId="{C773192D-F578-4C71-B343-2C6F55F66A98}" destId="{474B8692-4AC1-4BAF-939D-94A5AA583B88}" srcOrd="4" destOrd="0" parTransId="{C6AE20A1-8519-46B1-8477-F993A72A0C36}" sibTransId="{51620A04-54DA-4837-B3AD-8551658B5F6C}"/>
    <dgm:cxn modelId="{4E64507D-2841-44E7-ACAD-0D2535A34448}" srcId="{C773192D-F578-4C71-B343-2C6F55F66A98}" destId="{014CABFE-8813-40D6-BC67-557580B31BA4}" srcOrd="1" destOrd="0" parTransId="{A6D94C2F-0F71-4FE1-A7F4-F5D9EB664BC8}" sibTransId="{05706F40-F21F-4E54-920A-61BE7DC524DB}"/>
    <dgm:cxn modelId="{60F5A5E9-7778-4A49-8A28-0287483F6111}" type="presOf" srcId="{10119779-DD47-48EC-96D4-1C88030221F7}" destId="{F846EABC-4115-4A1F-97F2-DD9091A9CC1B}" srcOrd="0" destOrd="0" presId="urn:microsoft.com/office/officeart/2005/8/layout/radial6"/>
    <dgm:cxn modelId="{D003E32D-383B-4B49-BBAD-A43D9CC471A9}" srcId="{C773192D-F578-4C71-B343-2C6F55F66A98}" destId="{10119779-DD47-48EC-96D4-1C88030221F7}" srcOrd="3" destOrd="0" parTransId="{1C805F08-F742-4946-A675-C9B69AF1C567}" sibTransId="{8250A7F1-4D10-4A72-8413-E05D5E0F4A0C}"/>
    <dgm:cxn modelId="{5478323B-4672-4192-A04C-FB9C08B4B888}" type="presParOf" srcId="{23CADB57-6120-45A3-93C4-9CCFB8F4E0DB}" destId="{EE36B48E-433E-4D85-AABE-DFBFB9813A63}" srcOrd="0" destOrd="0" presId="urn:microsoft.com/office/officeart/2005/8/layout/radial6"/>
    <dgm:cxn modelId="{3F1F3B60-6D0D-4487-ABFD-2C4AC21333F6}" type="presParOf" srcId="{23CADB57-6120-45A3-93C4-9CCFB8F4E0DB}" destId="{C616A312-6E93-48E1-9915-53A8DCEF9BC5}" srcOrd="1" destOrd="0" presId="urn:microsoft.com/office/officeart/2005/8/layout/radial6"/>
    <dgm:cxn modelId="{ED7538D5-38BE-4B0E-82A0-620907F87A91}" type="presParOf" srcId="{23CADB57-6120-45A3-93C4-9CCFB8F4E0DB}" destId="{E82F9135-1BE7-4318-BFB6-3224907D4FAA}" srcOrd="2" destOrd="0" presId="urn:microsoft.com/office/officeart/2005/8/layout/radial6"/>
    <dgm:cxn modelId="{808FF78A-6354-448B-8D26-4E0BCA0E98F5}" type="presParOf" srcId="{23CADB57-6120-45A3-93C4-9CCFB8F4E0DB}" destId="{E0835CB3-FB58-4E7C-B351-F4A1777BC691}" srcOrd="3" destOrd="0" presId="urn:microsoft.com/office/officeart/2005/8/layout/radial6"/>
    <dgm:cxn modelId="{921B2BE2-B886-43C9-BB10-540C098B9676}" type="presParOf" srcId="{23CADB57-6120-45A3-93C4-9CCFB8F4E0DB}" destId="{89CD53C0-F4DD-4D63-A101-498A2327631F}" srcOrd="4" destOrd="0" presId="urn:microsoft.com/office/officeart/2005/8/layout/radial6"/>
    <dgm:cxn modelId="{230F062F-C040-46B1-90DB-F4F7B27D4C07}" type="presParOf" srcId="{23CADB57-6120-45A3-93C4-9CCFB8F4E0DB}" destId="{DFEE19C8-F16C-486A-A35D-F0D81652AA5C}" srcOrd="5" destOrd="0" presId="urn:microsoft.com/office/officeart/2005/8/layout/radial6"/>
    <dgm:cxn modelId="{8BB8856A-D591-47B1-817B-D8B157262E9A}" type="presParOf" srcId="{23CADB57-6120-45A3-93C4-9CCFB8F4E0DB}" destId="{13D5E30F-F13D-40D0-9C31-6530D2914CB4}" srcOrd="6" destOrd="0" presId="urn:microsoft.com/office/officeart/2005/8/layout/radial6"/>
    <dgm:cxn modelId="{0E5F7501-828F-4DA6-9E37-41CE343B52FE}" type="presParOf" srcId="{23CADB57-6120-45A3-93C4-9CCFB8F4E0DB}" destId="{BACB0393-8E0D-46C9-9EC0-67197B86D1AC}" srcOrd="7" destOrd="0" presId="urn:microsoft.com/office/officeart/2005/8/layout/radial6"/>
    <dgm:cxn modelId="{BC345B72-4923-4CC4-ADCA-9DB34D9B9A5D}" type="presParOf" srcId="{23CADB57-6120-45A3-93C4-9CCFB8F4E0DB}" destId="{D08EAEF1-A380-4F0A-A7B5-DC3D308BDE4C}" srcOrd="8" destOrd="0" presId="urn:microsoft.com/office/officeart/2005/8/layout/radial6"/>
    <dgm:cxn modelId="{D32174FF-F5DD-4EBD-A978-2853C2CDA8D6}" type="presParOf" srcId="{23CADB57-6120-45A3-93C4-9CCFB8F4E0DB}" destId="{A970FFA4-8908-43DE-BB55-586B7BFA5F4F}" srcOrd="9" destOrd="0" presId="urn:microsoft.com/office/officeart/2005/8/layout/radial6"/>
    <dgm:cxn modelId="{7F390A8B-425E-4E93-8109-46E78C8F78EB}" type="presParOf" srcId="{23CADB57-6120-45A3-93C4-9CCFB8F4E0DB}" destId="{F846EABC-4115-4A1F-97F2-DD9091A9CC1B}" srcOrd="10" destOrd="0" presId="urn:microsoft.com/office/officeart/2005/8/layout/radial6"/>
    <dgm:cxn modelId="{C64794BF-DD7E-4A9A-885A-3FB0A7F97D87}" type="presParOf" srcId="{23CADB57-6120-45A3-93C4-9CCFB8F4E0DB}" destId="{B8AB28BD-CC13-450E-8F47-BC3EF1116FC9}" srcOrd="11" destOrd="0" presId="urn:microsoft.com/office/officeart/2005/8/layout/radial6"/>
    <dgm:cxn modelId="{9FADBAC3-4DAC-4A17-B512-3565CF36D22F}" type="presParOf" srcId="{23CADB57-6120-45A3-93C4-9CCFB8F4E0DB}" destId="{66EDD719-1649-4D4E-9290-580504E2EDEF}" srcOrd="12" destOrd="0" presId="urn:microsoft.com/office/officeart/2005/8/layout/radial6"/>
    <dgm:cxn modelId="{BE2A62B6-06D5-423B-BF4B-28BE448194B9}" type="presParOf" srcId="{23CADB57-6120-45A3-93C4-9CCFB8F4E0DB}" destId="{5DE66B97-869F-493F-8145-C174661D863B}" srcOrd="13" destOrd="0" presId="urn:microsoft.com/office/officeart/2005/8/layout/radial6"/>
    <dgm:cxn modelId="{85ADB817-97CC-421F-9915-969E0378A67E}" type="presParOf" srcId="{23CADB57-6120-45A3-93C4-9CCFB8F4E0DB}" destId="{DE42ECAF-21E2-44EA-99C6-C54445EDF951}" srcOrd="14" destOrd="0" presId="urn:microsoft.com/office/officeart/2005/8/layout/radial6"/>
    <dgm:cxn modelId="{F1843DF1-DE68-48F8-8D1C-231B64023461}" type="presParOf" srcId="{23CADB57-6120-45A3-93C4-9CCFB8F4E0DB}" destId="{E924AD4B-6301-4E4A-84EA-EC77C1A07E4C}" srcOrd="15" destOrd="0" presId="urn:microsoft.com/office/officeart/2005/8/layout/radial6"/>
  </dgm:cxnLst>
  <dgm:bg>
    <a:effectLst>
      <a:glow rad="63500">
        <a:schemeClr val="accent2">
          <a:satMod val="175000"/>
          <a:alpha val="40000"/>
        </a:schemeClr>
      </a:glow>
      <a:innerShdw blurRad="63500" dist="50800" dir="16200000">
        <a:prstClr val="black">
          <a:alpha val="50000"/>
        </a:prstClr>
      </a:innerShdw>
    </a:effectLst>
  </dgm:bg>
  <dgm:whole>
    <a:effectLst>
      <a:reflection blurRad="6350" stA="50000" endA="300" endPos="55000" dir="5400000" sy="-100000" algn="bl" rotWithShape="0"/>
    </a:effectLst>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E40073-4B0B-41E6-88F1-583B18E890FF}" type="doc">
      <dgm:prSet loTypeId="urn:microsoft.com/office/officeart/2005/8/layout/radial6" loCatId="cycle" qsTypeId="urn:microsoft.com/office/officeart/2005/8/quickstyle/3d1" qsCatId="3D" csTypeId="urn:microsoft.com/office/officeart/2005/8/colors/colorful5" csCatId="colorful" phldr="1"/>
      <dgm:spPr/>
      <dgm:t>
        <a:bodyPr/>
        <a:lstStyle/>
        <a:p>
          <a:endParaRPr lang="fr-FR"/>
        </a:p>
      </dgm:t>
    </dgm:pt>
    <dgm:pt modelId="{C773192D-F578-4C71-B343-2C6F55F66A98}">
      <dgm:prSet phldrT="[Texte]"/>
      <dgm:spPr>
        <a:scene3d>
          <a:camera prst="orthographicFront"/>
          <a:lightRig rig="flat" dir="t"/>
        </a:scene3d>
        <a:sp3d prstMaterial="plastic">
          <a:bevelT w="120900" h="88900" prst="relaxedInset"/>
          <a:bevelB w="88900" h="31750" prst="angle"/>
        </a:sp3d>
      </dgm:spPr>
      <dgm:t>
        <a:bodyPr/>
        <a:lstStyle/>
        <a:p>
          <a:pPr rtl="1"/>
          <a:r>
            <a:rPr lang="ar-DZ" b="1" dirty="0" smtClean="0">
              <a:solidFill>
                <a:srgbClr val="FFFF00"/>
              </a:solidFill>
            </a:rPr>
            <a:t>نموذج أوستن لقوى التنافس  في الدول النامية</a:t>
          </a:r>
          <a:endParaRPr lang="fr-FR" b="1" dirty="0">
            <a:solidFill>
              <a:srgbClr val="FFFF00"/>
            </a:solidFill>
          </a:endParaRPr>
        </a:p>
      </dgm:t>
    </dgm:pt>
    <dgm:pt modelId="{EECC3061-F076-4416-995D-4AD4A0A9A662}" type="parTrans" cxnId="{B269C5D4-8A11-4173-8C83-C6799EFB0C4C}">
      <dgm:prSet/>
      <dgm:spPr/>
      <dgm:t>
        <a:bodyPr/>
        <a:lstStyle/>
        <a:p>
          <a:endParaRPr lang="fr-FR" b="1"/>
        </a:p>
      </dgm:t>
    </dgm:pt>
    <dgm:pt modelId="{D8C5747D-79EA-4B10-94F8-377D91731E02}" type="sibTrans" cxnId="{B269C5D4-8A11-4173-8C83-C6799EFB0C4C}">
      <dgm:prSet/>
      <dgm:spPr/>
      <dgm:t>
        <a:bodyPr/>
        <a:lstStyle/>
        <a:p>
          <a:endParaRPr lang="fr-FR" b="1"/>
        </a:p>
      </dgm:t>
    </dgm:pt>
    <dgm:pt modelId="{2A4C6673-64E3-4ED2-B171-6EFBCD31E47D}">
      <dgm:prSet phldrT="[Texte]"/>
      <dgm:spPr>
        <a:scene3d>
          <a:camera prst="orthographicFront"/>
          <a:lightRig rig="flat" dir="t"/>
        </a:scene3d>
        <a:sp3d prstMaterial="plastic">
          <a:bevelT w="120900" h="88900" prst="relaxedInset"/>
          <a:bevelB w="88900" h="31750" prst="angle"/>
        </a:sp3d>
      </dgm:spPr>
      <dgm:t>
        <a:bodyPr/>
        <a:lstStyle/>
        <a:p>
          <a:r>
            <a:rPr lang="ar-DZ" b="1" dirty="0" smtClean="0">
              <a:solidFill>
                <a:srgbClr val="FFFF00"/>
              </a:solidFill>
            </a:rPr>
            <a:t>المنافسين في نفس الصناعة</a:t>
          </a:r>
          <a:endParaRPr lang="fr-FR" b="1" dirty="0">
            <a:solidFill>
              <a:srgbClr val="FFFF00"/>
            </a:solidFill>
          </a:endParaRPr>
        </a:p>
      </dgm:t>
    </dgm:pt>
    <dgm:pt modelId="{7E80FEC6-CF95-4BD6-A547-84947E88C95B}" type="parTrans" cxnId="{42210028-C894-4357-8272-0FD41C40C265}">
      <dgm:prSet/>
      <dgm:spPr/>
      <dgm:t>
        <a:bodyPr/>
        <a:lstStyle/>
        <a:p>
          <a:endParaRPr lang="fr-FR" b="1"/>
        </a:p>
      </dgm:t>
    </dgm:pt>
    <dgm:pt modelId="{87C8B762-9192-45C9-9BA5-95FCA212BDD4}" type="sibTrans" cxnId="{42210028-C894-4357-8272-0FD41C40C265}">
      <dgm:prSet/>
      <dgm:spPr>
        <a:scene3d>
          <a:camera prst="orthographicFront"/>
          <a:lightRig rig="flat" dir="t"/>
        </a:scene3d>
        <a:sp3d z="-80000" prstMaterial="plastic">
          <a:bevelT w="50800" h="50800" prst="relaxedInset"/>
          <a:bevelB w="25400" h="25400" prst="angle"/>
        </a:sp3d>
      </dgm:spPr>
      <dgm:t>
        <a:bodyPr/>
        <a:lstStyle/>
        <a:p>
          <a:endParaRPr lang="fr-FR" b="1"/>
        </a:p>
      </dgm:t>
    </dgm:pt>
    <dgm:pt modelId="{014CABFE-8813-40D6-BC67-557580B31BA4}">
      <dgm:prSet phldrT="[Texte]"/>
      <dgm:spPr>
        <a:scene3d>
          <a:camera prst="orthographicFront"/>
          <a:lightRig rig="flat" dir="t"/>
        </a:scene3d>
        <a:sp3d prstMaterial="plastic">
          <a:bevelT w="120900" h="88900" prst="relaxedInset"/>
          <a:bevelB w="88900" h="31750" prst="angle"/>
        </a:sp3d>
      </dgm:spPr>
      <dgm:t>
        <a:bodyPr/>
        <a:lstStyle/>
        <a:p>
          <a:r>
            <a:rPr lang="ar-DZ" b="1" dirty="0" smtClean="0">
              <a:solidFill>
                <a:schemeClr val="tx1"/>
              </a:solidFill>
            </a:rPr>
            <a:t>المنافسين في الصناعات البديلة</a:t>
          </a:r>
          <a:endParaRPr lang="fr-FR" b="1" dirty="0">
            <a:solidFill>
              <a:schemeClr val="tx1"/>
            </a:solidFill>
          </a:endParaRPr>
        </a:p>
      </dgm:t>
    </dgm:pt>
    <dgm:pt modelId="{A6D94C2F-0F71-4FE1-A7F4-F5D9EB664BC8}" type="parTrans" cxnId="{4E64507D-2841-44E7-ACAD-0D2535A34448}">
      <dgm:prSet/>
      <dgm:spPr/>
      <dgm:t>
        <a:bodyPr/>
        <a:lstStyle/>
        <a:p>
          <a:endParaRPr lang="fr-FR" b="1"/>
        </a:p>
      </dgm:t>
    </dgm:pt>
    <dgm:pt modelId="{05706F40-F21F-4E54-920A-61BE7DC524DB}" type="sibTrans" cxnId="{4E64507D-2841-44E7-ACAD-0D2535A34448}">
      <dgm:prSet/>
      <dgm:spPr>
        <a:scene3d>
          <a:camera prst="orthographicFront"/>
          <a:lightRig rig="flat" dir="t"/>
        </a:scene3d>
        <a:sp3d z="-80000" prstMaterial="plastic">
          <a:bevelT w="50800" h="50800" prst="relaxedInset"/>
          <a:bevelB w="25400" h="25400" prst="angle"/>
        </a:sp3d>
      </dgm:spPr>
      <dgm:t>
        <a:bodyPr/>
        <a:lstStyle/>
        <a:p>
          <a:endParaRPr lang="fr-FR" b="1"/>
        </a:p>
      </dgm:t>
    </dgm:pt>
    <dgm:pt modelId="{5A302467-454E-4911-98C6-A8AD0AD40167}">
      <dgm:prSet phldrT="[Texte]"/>
      <dgm:spPr>
        <a:solidFill>
          <a:srgbClr val="66FFFF"/>
        </a:solidFill>
        <a:scene3d>
          <a:camera prst="orthographicFront"/>
          <a:lightRig rig="flat" dir="t"/>
        </a:scene3d>
        <a:sp3d prstMaterial="plastic">
          <a:bevelT w="120900" h="88900" prst="relaxedInset"/>
          <a:bevelB w="88900" h="31750" prst="angle"/>
        </a:sp3d>
      </dgm:spPr>
      <dgm:t>
        <a:bodyPr/>
        <a:lstStyle/>
        <a:p>
          <a:r>
            <a:rPr lang="ar-DZ" b="1" dirty="0" smtClean="0">
              <a:solidFill>
                <a:schemeClr val="tx1"/>
              </a:solidFill>
            </a:rPr>
            <a:t>الموردون</a:t>
          </a:r>
          <a:endParaRPr lang="fr-FR" b="1" dirty="0">
            <a:solidFill>
              <a:schemeClr val="tx1"/>
            </a:solidFill>
          </a:endParaRPr>
        </a:p>
      </dgm:t>
    </dgm:pt>
    <dgm:pt modelId="{0C29AA1A-14AC-4486-B868-BC214264112C}" type="parTrans" cxnId="{7184AA0C-C8E4-4C32-BA57-4D4CDFCA8AE3}">
      <dgm:prSet/>
      <dgm:spPr/>
      <dgm:t>
        <a:bodyPr/>
        <a:lstStyle/>
        <a:p>
          <a:endParaRPr lang="fr-FR" b="1"/>
        </a:p>
      </dgm:t>
    </dgm:pt>
    <dgm:pt modelId="{EDA08063-7CEE-4C0C-A603-B5E6676BE2B3}" type="sibTrans" cxnId="{7184AA0C-C8E4-4C32-BA57-4D4CDFCA8AE3}">
      <dgm:prSet/>
      <dgm:spPr>
        <a:scene3d>
          <a:camera prst="orthographicFront"/>
          <a:lightRig rig="flat" dir="t"/>
        </a:scene3d>
        <a:sp3d z="-80000" prstMaterial="plastic">
          <a:bevelT w="50800" h="50800" prst="relaxedInset"/>
          <a:bevelB w="25400" h="25400" prst="angle"/>
        </a:sp3d>
      </dgm:spPr>
      <dgm:t>
        <a:bodyPr/>
        <a:lstStyle/>
        <a:p>
          <a:endParaRPr lang="fr-FR" b="1"/>
        </a:p>
      </dgm:t>
    </dgm:pt>
    <dgm:pt modelId="{10119779-DD47-48EC-96D4-1C88030221F7}">
      <dgm:prSet phldrT="[Texte]"/>
      <dgm:spPr>
        <a:solidFill>
          <a:srgbClr val="FF66CC"/>
        </a:solidFill>
        <a:scene3d>
          <a:camera prst="orthographicFront"/>
          <a:lightRig rig="flat" dir="t"/>
        </a:scene3d>
        <a:sp3d prstMaterial="plastic">
          <a:bevelT w="120900" h="88900" prst="relaxedInset"/>
          <a:bevelB w="88900" h="31750" prst="angle"/>
        </a:sp3d>
      </dgm:spPr>
      <dgm:t>
        <a:bodyPr/>
        <a:lstStyle/>
        <a:p>
          <a:r>
            <a:rPr lang="ar-DZ" b="1" dirty="0" smtClean="0">
              <a:solidFill>
                <a:schemeClr val="tx1"/>
              </a:solidFill>
            </a:rPr>
            <a:t>الزبائن</a:t>
          </a:r>
          <a:endParaRPr lang="fr-FR" b="1" dirty="0">
            <a:solidFill>
              <a:schemeClr val="tx1"/>
            </a:solidFill>
          </a:endParaRPr>
        </a:p>
      </dgm:t>
    </dgm:pt>
    <dgm:pt modelId="{1C805F08-F742-4946-A675-C9B69AF1C567}" type="parTrans" cxnId="{D003E32D-383B-4B49-BBAD-A43D9CC471A9}">
      <dgm:prSet/>
      <dgm:spPr/>
      <dgm:t>
        <a:bodyPr/>
        <a:lstStyle/>
        <a:p>
          <a:endParaRPr lang="fr-FR" b="1"/>
        </a:p>
      </dgm:t>
    </dgm:pt>
    <dgm:pt modelId="{8250A7F1-4D10-4A72-8413-E05D5E0F4A0C}" type="sibTrans" cxnId="{D003E32D-383B-4B49-BBAD-A43D9CC471A9}">
      <dgm:prSet/>
      <dgm:spPr>
        <a:scene3d>
          <a:camera prst="orthographicFront"/>
          <a:lightRig rig="flat" dir="t"/>
        </a:scene3d>
        <a:sp3d z="-80000" prstMaterial="plastic">
          <a:bevelT w="50800" h="50800" prst="relaxedInset"/>
          <a:bevelB w="25400" h="25400" prst="angle"/>
        </a:sp3d>
      </dgm:spPr>
      <dgm:t>
        <a:bodyPr/>
        <a:lstStyle/>
        <a:p>
          <a:endParaRPr lang="fr-FR" b="1"/>
        </a:p>
      </dgm:t>
    </dgm:pt>
    <dgm:pt modelId="{8A1FB8E0-3C14-4C86-9BB5-1B8E80633B81}">
      <dgm:prSet phldrT="[Texte]"/>
      <dgm:spPr>
        <a:scene3d>
          <a:camera prst="orthographicFront"/>
          <a:lightRig rig="flat" dir="t"/>
        </a:scene3d>
        <a:sp3d prstMaterial="plastic">
          <a:bevelT w="120900" h="88900" prst="relaxedInset"/>
          <a:bevelB w="88900" h="31750" prst="angle"/>
        </a:sp3d>
      </dgm:spPr>
      <dgm:t>
        <a:bodyPr/>
        <a:lstStyle/>
        <a:p>
          <a:r>
            <a:rPr lang="ar-DZ" b="1" dirty="0" smtClean="0">
              <a:solidFill>
                <a:schemeClr val="tx1"/>
              </a:solidFill>
            </a:rPr>
            <a:t>المنافسين المحتملين</a:t>
          </a:r>
          <a:endParaRPr lang="fr-FR" b="1" dirty="0">
            <a:solidFill>
              <a:schemeClr val="tx1"/>
            </a:solidFill>
          </a:endParaRPr>
        </a:p>
      </dgm:t>
    </dgm:pt>
    <dgm:pt modelId="{4239ED23-622C-4513-AC7F-1B140F199A5C}" type="parTrans" cxnId="{AEEF32E7-385D-49D9-BCD1-123600311A9A}">
      <dgm:prSet/>
      <dgm:spPr/>
      <dgm:t>
        <a:bodyPr/>
        <a:lstStyle/>
        <a:p>
          <a:endParaRPr lang="fr-FR" b="1"/>
        </a:p>
      </dgm:t>
    </dgm:pt>
    <dgm:pt modelId="{9CA84D30-B7D2-4610-8C73-499AAB6E16B1}" type="sibTrans" cxnId="{AEEF32E7-385D-49D9-BCD1-123600311A9A}">
      <dgm:prSet/>
      <dgm:spPr/>
      <dgm:t>
        <a:bodyPr/>
        <a:lstStyle/>
        <a:p>
          <a:endParaRPr lang="fr-FR" b="1"/>
        </a:p>
      </dgm:t>
    </dgm:pt>
    <dgm:pt modelId="{E11CD2CE-4FE9-4CDD-8FA0-664DA2D322F1}">
      <dgm:prSet phldrT="[Texte]"/>
      <dgm:spPr>
        <a:scene3d>
          <a:camera prst="orthographicFront"/>
          <a:lightRig rig="flat" dir="t"/>
        </a:scene3d>
        <a:sp3d prstMaterial="plastic">
          <a:bevelT w="120900" h="88900" prst="relaxedInset"/>
          <a:bevelB w="88900" h="31750" prst="angle"/>
        </a:sp3d>
      </dgm:spPr>
      <dgm:t>
        <a:bodyPr/>
        <a:lstStyle/>
        <a:p>
          <a:r>
            <a:rPr lang="ar-DZ" b="1" dirty="0" smtClean="0">
              <a:solidFill>
                <a:schemeClr val="tx1"/>
              </a:solidFill>
            </a:rPr>
            <a:t>الحكومات</a:t>
          </a:r>
          <a:endParaRPr lang="fr-FR" b="1" dirty="0">
            <a:solidFill>
              <a:schemeClr val="tx1"/>
            </a:solidFill>
          </a:endParaRPr>
        </a:p>
      </dgm:t>
    </dgm:pt>
    <dgm:pt modelId="{A2258CDC-282A-4EEC-A5B6-08140DC8481F}" type="parTrans" cxnId="{6739DD2C-1DFD-403A-99EA-E1B31E306221}">
      <dgm:prSet/>
      <dgm:spPr/>
      <dgm:t>
        <a:bodyPr/>
        <a:lstStyle/>
        <a:p>
          <a:endParaRPr lang="fr-FR" b="1"/>
        </a:p>
      </dgm:t>
    </dgm:pt>
    <dgm:pt modelId="{B66886A1-6462-4F9F-A7A4-95EFE3532013}" type="sibTrans" cxnId="{6739DD2C-1DFD-403A-99EA-E1B31E306221}">
      <dgm:prSet/>
      <dgm:spPr/>
      <dgm:t>
        <a:bodyPr/>
        <a:lstStyle/>
        <a:p>
          <a:endParaRPr lang="fr-FR" b="1"/>
        </a:p>
      </dgm:t>
    </dgm:pt>
    <dgm:pt modelId="{AC74841D-89D7-4EF7-9AA3-A9DE087BB3B9}">
      <dgm:prSet phldrT="[Texte]"/>
      <dgm:spPr>
        <a:scene3d>
          <a:camera prst="orthographicFront"/>
          <a:lightRig rig="flat" dir="t"/>
        </a:scene3d>
        <a:sp3d prstMaterial="plastic">
          <a:bevelT w="120900" h="88900" prst="relaxedInset"/>
          <a:bevelB w="88900" h="31750" prst="angle"/>
        </a:sp3d>
      </dgm:spPr>
      <dgm:t>
        <a:bodyPr/>
        <a:lstStyle/>
        <a:p>
          <a:r>
            <a:rPr lang="ar-DZ" b="1" dirty="0" smtClean="0">
              <a:solidFill>
                <a:schemeClr val="tx1"/>
              </a:solidFill>
            </a:rPr>
            <a:t>البيئة المحيطة</a:t>
          </a:r>
          <a:endParaRPr lang="fr-FR" b="1" dirty="0">
            <a:solidFill>
              <a:schemeClr val="tx1"/>
            </a:solidFill>
          </a:endParaRPr>
        </a:p>
      </dgm:t>
    </dgm:pt>
    <dgm:pt modelId="{2BBDA16B-9AA4-42A0-8B2D-9AF6FE54C1C2}" type="parTrans" cxnId="{27D83ABF-96E1-4819-89D6-A817E234F132}">
      <dgm:prSet/>
      <dgm:spPr/>
      <dgm:t>
        <a:bodyPr/>
        <a:lstStyle/>
        <a:p>
          <a:endParaRPr lang="fr-FR" b="1"/>
        </a:p>
      </dgm:t>
    </dgm:pt>
    <dgm:pt modelId="{E3FB765A-6005-412A-AF8A-87E75842B2EB}" type="sibTrans" cxnId="{27D83ABF-96E1-4819-89D6-A817E234F132}">
      <dgm:prSet/>
      <dgm:spPr/>
      <dgm:t>
        <a:bodyPr/>
        <a:lstStyle/>
        <a:p>
          <a:endParaRPr lang="fr-FR" b="1"/>
        </a:p>
      </dgm:t>
    </dgm:pt>
    <dgm:pt modelId="{23CADB57-6120-45A3-93C4-9CCFB8F4E0DB}" type="pres">
      <dgm:prSet presAssocID="{E7E40073-4B0B-41E6-88F1-583B18E890FF}" presName="Name0" presStyleCnt="0">
        <dgm:presLayoutVars>
          <dgm:chMax val="1"/>
          <dgm:dir/>
          <dgm:animLvl val="ctr"/>
          <dgm:resizeHandles val="exact"/>
        </dgm:presLayoutVars>
      </dgm:prSet>
      <dgm:spPr/>
      <dgm:t>
        <a:bodyPr/>
        <a:lstStyle/>
        <a:p>
          <a:endParaRPr lang="fr-FR"/>
        </a:p>
      </dgm:t>
    </dgm:pt>
    <dgm:pt modelId="{EE36B48E-433E-4D85-AABE-DFBFB9813A63}" type="pres">
      <dgm:prSet presAssocID="{C773192D-F578-4C71-B343-2C6F55F66A98}" presName="centerShape" presStyleLbl="node0" presStyleIdx="0" presStyleCnt="1"/>
      <dgm:spPr/>
      <dgm:t>
        <a:bodyPr/>
        <a:lstStyle/>
        <a:p>
          <a:endParaRPr lang="fr-FR"/>
        </a:p>
      </dgm:t>
    </dgm:pt>
    <dgm:pt modelId="{C616A312-6E93-48E1-9915-53A8DCEF9BC5}" type="pres">
      <dgm:prSet presAssocID="{2A4C6673-64E3-4ED2-B171-6EFBCD31E47D}" presName="node" presStyleLbl="node1" presStyleIdx="0" presStyleCnt="7">
        <dgm:presLayoutVars>
          <dgm:bulletEnabled val="1"/>
        </dgm:presLayoutVars>
      </dgm:prSet>
      <dgm:spPr/>
      <dgm:t>
        <a:bodyPr/>
        <a:lstStyle/>
        <a:p>
          <a:endParaRPr lang="fr-FR"/>
        </a:p>
      </dgm:t>
    </dgm:pt>
    <dgm:pt modelId="{E82F9135-1BE7-4318-BFB6-3224907D4FAA}" type="pres">
      <dgm:prSet presAssocID="{2A4C6673-64E3-4ED2-B171-6EFBCD31E47D}" presName="dummy" presStyleCnt="0"/>
      <dgm:spPr>
        <a:scene3d>
          <a:camera prst="orthographicFront"/>
          <a:lightRig rig="threePt" dir="t"/>
        </a:scene3d>
        <a:sp3d>
          <a:bevelT prst="relaxedInset"/>
        </a:sp3d>
      </dgm:spPr>
    </dgm:pt>
    <dgm:pt modelId="{E0835CB3-FB58-4E7C-B351-F4A1777BC691}" type="pres">
      <dgm:prSet presAssocID="{87C8B762-9192-45C9-9BA5-95FCA212BDD4}" presName="sibTrans" presStyleLbl="sibTrans2D1" presStyleIdx="0" presStyleCnt="7"/>
      <dgm:spPr/>
      <dgm:t>
        <a:bodyPr/>
        <a:lstStyle/>
        <a:p>
          <a:endParaRPr lang="fr-FR"/>
        </a:p>
      </dgm:t>
    </dgm:pt>
    <dgm:pt modelId="{89CD53C0-F4DD-4D63-A101-498A2327631F}" type="pres">
      <dgm:prSet presAssocID="{014CABFE-8813-40D6-BC67-557580B31BA4}" presName="node" presStyleLbl="node1" presStyleIdx="1" presStyleCnt="7">
        <dgm:presLayoutVars>
          <dgm:bulletEnabled val="1"/>
        </dgm:presLayoutVars>
      </dgm:prSet>
      <dgm:spPr/>
      <dgm:t>
        <a:bodyPr/>
        <a:lstStyle/>
        <a:p>
          <a:endParaRPr lang="fr-FR"/>
        </a:p>
      </dgm:t>
    </dgm:pt>
    <dgm:pt modelId="{DFEE19C8-F16C-486A-A35D-F0D81652AA5C}" type="pres">
      <dgm:prSet presAssocID="{014CABFE-8813-40D6-BC67-557580B31BA4}" presName="dummy" presStyleCnt="0"/>
      <dgm:spPr>
        <a:scene3d>
          <a:camera prst="orthographicFront"/>
          <a:lightRig rig="threePt" dir="t"/>
        </a:scene3d>
        <a:sp3d>
          <a:bevelT prst="relaxedInset"/>
        </a:sp3d>
      </dgm:spPr>
    </dgm:pt>
    <dgm:pt modelId="{13D5E30F-F13D-40D0-9C31-6530D2914CB4}" type="pres">
      <dgm:prSet presAssocID="{05706F40-F21F-4E54-920A-61BE7DC524DB}" presName="sibTrans" presStyleLbl="sibTrans2D1" presStyleIdx="1" presStyleCnt="7"/>
      <dgm:spPr/>
      <dgm:t>
        <a:bodyPr/>
        <a:lstStyle/>
        <a:p>
          <a:endParaRPr lang="fr-FR"/>
        </a:p>
      </dgm:t>
    </dgm:pt>
    <dgm:pt modelId="{BACB0393-8E0D-46C9-9EC0-67197B86D1AC}" type="pres">
      <dgm:prSet presAssocID="{5A302467-454E-4911-98C6-A8AD0AD40167}" presName="node" presStyleLbl="node1" presStyleIdx="2" presStyleCnt="7">
        <dgm:presLayoutVars>
          <dgm:bulletEnabled val="1"/>
        </dgm:presLayoutVars>
      </dgm:prSet>
      <dgm:spPr/>
      <dgm:t>
        <a:bodyPr/>
        <a:lstStyle/>
        <a:p>
          <a:endParaRPr lang="fr-FR"/>
        </a:p>
      </dgm:t>
    </dgm:pt>
    <dgm:pt modelId="{D08EAEF1-A380-4F0A-A7B5-DC3D308BDE4C}" type="pres">
      <dgm:prSet presAssocID="{5A302467-454E-4911-98C6-A8AD0AD40167}" presName="dummy" presStyleCnt="0"/>
      <dgm:spPr>
        <a:scene3d>
          <a:camera prst="orthographicFront"/>
          <a:lightRig rig="threePt" dir="t"/>
        </a:scene3d>
        <a:sp3d>
          <a:bevelT prst="relaxedInset"/>
        </a:sp3d>
      </dgm:spPr>
    </dgm:pt>
    <dgm:pt modelId="{A970FFA4-8908-43DE-BB55-586B7BFA5F4F}" type="pres">
      <dgm:prSet presAssocID="{EDA08063-7CEE-4C0C-A603-B5E6676BE2B3}" presName="sibTrans" presStyleLbl="sibTrans2D1" presStyleIdx="2" presStyleCnt="7"/>
      <dgm:spPr/>
      <dgm:t>
        <a:bodyPr/>
        <a:lstStyle/>
        <a:p>
          <a:endParaRPr lang="fr-FR"/>
        </a:p>
      </dgm:t>
    </dgm:pt>
    <dgm:pt modelId="{F846EABC-4115-4A1F-97F2-DD9091A9CC1B}" type="pres">
      <dgm:prSet presAssocID="{10119779-DD47-48EC-96D4-1C88030221F7}" presName="node" presStyleLbl="node1" presStyleIdx="3" presStyleCnt="7">
        <dgm:presLayoutVars>
          <dgm:bulletEnabled val="1"/>
        </dgm:presLayoutVars>
      </dgm:prSet>
      <dgm:spPr/>
      <dgm:t>
        <a:bodyPr/>
        <a:lstStyle/>
        <a:p>
          <a:endParaRPr lang="fr-FR"/>
        </a:p>
      </dgm:t>
    </dgm:pt>
    <dgm:pt modelId="{B8AB28BD-CC13-450E-8F47-BC3EF1116FC9}" type="pres">
      <dgm:prSet presAssocID="{10119779-DD47-48EC-96D4-1C88030221F7}" presName="dummy" presStyleCnt="0"/>
      <dgm:spPr>
        <a:scene3d>
          <a:camera prst="orthographicFront"/>
          <a:lightRig rig="threePt" dir="t"/>
        </a:scene3d>
        <a:sp3d>
          <a:bevelT prst="relaxedInset"/>
        </a:sp3d>
      </dgm:spPr>
    </dgm:pt>
    <dgm:pt modelId="{66EDD719-1649-4D4E-9290-580504E2EDEF}" type="pres">
      <dgm:prSet presAssocID="{8250A7F1-4D10-4A72-8413-E05D5E0F4A0C}" presName="sibTrans" presStyleLbl="sibTrans2D1" presStyleIdx="3" presStyleCnt="7"/>
      <dgm:spPr/>
      <dgm:t>
        <a:bodyPr/>
        <a:lstStyle/>
        <a:p>
          <a:endParaRPr lang="fr-FR"/>
        </a:p>
      </dgm:t>
    </dgm:pt>
    <dgm:pt modelId="{1D3659CB-BDDC-47EB-A483-28AD606980A8}" type="pres">
      <dgm:prSet presAssocID="{8A1FB8E0-3C14-4C86-9BB5-1B8E80633B81}" presName="node" presStyleLbl="node1" presStyleIdx="4" presStyleCnt="7">
        <dgm:presLayoutVars>
          <dgm:bulletEnabled val="1"/>
        </dgm:presLayoutVars>
      </dgm:prSet>
      <dgm:spPr/>
      <dgm:t>
        <a:bodyPr/>
        <a:lstStyle/>
        <a:p>
          <a:endParaRPr lang="fr-FR"/>
        </a:p>
      </dgm:t>
    </dgm:pt>
    <dgm:pt modelId="{0259D08B-C088-429C-8FC4-2AD0F48B8AFE}" type="pres">
      <dgm:prSet presAssocID="{8A1FB8E0-3C14-4C86-9BB5-1B8E80633B81}" presName="dummy" presStyleCnt="0"/>
      <dgm:spPr/>
    </dgm:pt>
    <dgm:pt modelId="{8D18DA25-2A9D-484A-B5C5-5F2EC8360F59}" type="pres">
      <dgm:prSet presAssocID="{9CA84D30-B7D2-4610-8C73-499AAB6E16B1}" presName="sibTrans" presStyleLbl="sibTrans2D1" presStyleIdx="4" presStyleCnt="7"/>
      <dgm:spPr/>
      <dgm:t>
        <a:bodyPr/>
        <a:lstStyle/>
        <a:p>
          <a:endParaRPr lang="fr-FR"/>
        </a:p>
      </dgm:t>
    </dgm:pt>
    <dgm:pt modelId="{B4E6A766-F33E-4EDD-AD0D-816CBADAEB37}" type="pres">
      <dgm:prSet presAssocID="{E11CD2CE-4FE9-4CDD-8FA0-664DA2D322F1}" presName="node" presStyleLbl="node1" presStyleIdx="5" presStyleCnt="7">
        <dgm:presLayoutVars>
          <dgm:bulletEnabled val="1"/>
        </dgm:presLayoutVars>
      </dgm:prSet>
      <dgm:spPr/>
      <dgm:t>
        <a:bodyPr/>
        <a:lstStyle/>
        <a:p>
          <a:endParaRPr lang="fr-FR"/>
        </a:p>
      </dgm:t>
    </dgm:pt>
    <dgm:pt modelId="{7E542EF5-DFB9-4BE6-8608-E9BD9F415A06}" type="pres">
      <dgm:prSet presAssocID="{E11CD2CE-4FE9-4CDD-8FA0-664DA2D322F1}" presName="dummy" presStyleCnt="0"/>
      <dgm:spPr/>
    </dgm:pt>
    <dgm:pt modelId="{3558E9CF-0359-45A0-9B77-03E61B7FC757}" type="pres">
      <dgm:prSet presAssocID="{B66886A1-6462-4F9F-A7A4-95EFE3532013}" presName="sibTrans" presStyleLbl="sibTrans2D1" presStyleIdx="5" presStyleCnt="7"/>
      <dgm:spPr/>
      <dgm:t>
        <a:bodyPr/>
        <a:lstStyle/>
        <a:p>
          <a:endParaRPr lang="fr-FR"/>
        </a:p>
      </dgm:t>
    </dgm:pt>
    <dgm:pt modelId="{FA6F8CD9-5850-4C61-B7D3-727C819617D5}" type="pres">
      <dgm:prSet presAssocID="{AC74841D-89D7-4EF7-9AA3-A9DE087BB3B9}" presName="node" presStyleLbl="node1" presStyleIdx="6" presStyleCnt="7">
        <dgm:presLayoutVars>
          <dgm:bulletEnabled val="1"/>
        </dgm:presLayoutVars>
      </dgm:prSet>
      <dgm:spPr/>
      <dgm:t>
        <a:bodyPr/>
        <a:lstStyle/>
        <a:p>
          <a:endParaRPr lang="fr-FR"/>
        </a:p>
      </dgm:t>
    </dgm:pt>
    <dgm:pt modelId="{B6086D91-D026-4222-B2DC-55FE404F182B}" type="pres">
      <dgm:prSet presAssocID="{AC74841D-89D7-4EF7-9AA3-A9DE087BB3B9}" presName="dummy" presStyleCnt="0"/>
      <dgm:spPr/>
    </dgm:pt>
    <dgm:pt modelId="{411B750B-6A0D-4087-AC69-3FED3863D23B}" type="pres">
      <dgm:prSet presAssocID="{E3FB765A-6005-412A-AF8A-87E75842B2EB}" presName="sibTrans" presStyleLbl="sibTrans2D1" presStyleIdx="6" presStyleCnt="7"/>
      <dgm:spPr/>
      <dgm:t>
        <a:bodyPr/>
        <a:lstStyle/>
        <a:p>
          <a:endParaRPr lang="fr-FR"/>
        </a:p>
      </dgm:t>
    </dgm:pt>
  </dgm:ptLst>
  <dgm:cxnLst>
    <dgm:cxn modelId="{0C9A87F3-C054-43F7-A3B7-F1780A2E23BE}" type="presOf" srcId="{05706F40-F21F-4E54-920A-61BE7DC524DB}" destId="{13D5E30F-F13D-40D0-9C31-6530D2914CB4}" srcOrd="0" destOrd="0" presId="urn:microsoft.com/office/officeart/2005/8/layout/radial6"/>
    <dgm:cxn modelId="{ED553584-7F25-49AF-8B87-004A1ABC5356}" type="presOf" srcId="{5A302467-454E-4911-98C6-A8AD0AD40167}" destId="{BACB0393-8E0D-46C9-9EC0-67197B86D1AC}" srcOrd="0" destOrd="0" presId="urn:microsoft.com/office/officeart/2005/8/layout/radial6"/>
    <dgm:cxn modelId="{4E93512C-3C9F-4A6C-B548-ECDED65E2D28}" type="presOf" srcId="{B66886A1-6462-4F9F-A7A4-95EFE3532013}" destId="{3558E9CF-0359-45A0-9B77-03E61B7FC757}" srcOrd="0" destOrd="0" presId="urn:microsoft.com/office/officeart/2005/8/layout/radial6"/>
    <dgm:cxn modelId="{6F9D4347-F4F1-4AE9-90DC-780157D2182C}" type="presOf" srcId="{E7E40073-4B0B-41E6-88F1-583B18E890FF}" destId="{23CADB57-6120-45A3-93C4-9CCFB8F4E0DB}" srcOrd="0" destOrd="0" presId="urn:microsoft.com/office/officeart/2005/8/layout/radial6"/>
    <dgm:cxn modelId="{6739DD2C-1DFD-403A-99EA-E1B31E306221}" srcId="{C773192D-F578-4C71-B343-2C6F55F66A98}" destId="{E11CD2CE-4FE9-4CDD-8FA0-664DA2D322F1}" srcOrd="5" destOrd="0" parTransId="{A2258CDC-282A-4EEC-A5B6-08140DC8481F}" sibTransId="{B66886A1-6462-4F9F-A7A4-95EFE3532013}"/>
    <dgm:cxn modelId="{92AF6110-E5E5-4836-91CB-A9648DBF5CE8}" type="presOf" srcId="{014CABFE-8813-40D6-BC67-557580B31BA4}" destId="{89CD53C0-F4DD-4D63-A101-498A2327631F}" srcOrd="0" destOrd="0" presId="urn:microsoft.com/office/officeart/2005/8/layout/radial6"/>
    <dgm:cxn modelId="{08FE1DA0-185A-48D8-85C8-4A0BC40A5941}" type="presOf" srcId="{87C8B762-9192-45C9-9BA5-95FCA212BDD4}" destId="{E0835CB3-FB58-4E7C-B351-F4A1777BC691}" srcOrd="0" destOrd="0" presId="urn:microsoft.com/office/officeart/2005/8/layout/radial6"/>
    <dgm:cxn modelId="{AEEF32E7-385D-49D9-BCD1-123600311A9A}" srcId="{C773192D-F578-4C71-B343-2C6F55F66A98}" destId="{8A1FB8E0-3C14-4C86-9BB5-1B8E80633B81}" srcOrd="4" destOrd="0" parTransId="{4239ED23-622C-4513-AC7F-1B140F199A5C}" sibTransId="{9CA84D30-B7D2-4610-8C73-499AAB6E16B1}"/>
    <dgm:cxn modelId="{27D83ABF-96E1-4819-89D6-A817E234F132}" srcId="{C773192D-F578-4C71-B343-2C6F55F66A98}" destId="{AC74841D-89D7-4EF7-9AA3-A9DE087BB3B9}" srcOrd="6" destOrd="0" parTransId="{2BBDA16B-9AA4-42A0-8B2D-9AF6FE54C1C2}" sibTransId="{E3FB765A-6005-412A-AF8A-87E75842B2EB}"/>
    <dgm:cxn modelId="{D003E32D-383B-4B49-BBAD-A43D9CC471A9}" srcId="{C773192D-F578-4C71-B343-2C6F55F66A98}" destId="{10119779-DD47-48EC-96D4-1C88030221F7}" srcOrd="3" destOrd="0" parTransId="{1C805F08-F742-4946-A675-C9B69AF1C567}" sibTransId="{8250A7F1-4D10-4A72-8413-E05D5E0F4A0C}"/>
    <dgm:cxn modelId="{4E64507D-2841-44E7-ACAD-0D2535A34448}" srcId="{C773192D-F578-4C71-B343-2C6F55F66A98}" destId="{014CABFE-8813-40D6-BC67-557580B31BA4}" srcOrd="1" destOrd="0" parTransId="{A6D94C2F-0F71-4FE1-A7F4-F5D9EB664BC8}" sibTransId="{05706F40-F21F-4E54-920A-61BE7DC524DB}"/>
    <dgm:cxn modelId="{9CB9804E-222E-4138-94DF-B7E6057EECE6}" type="presOf" srcId="{8A1FB8E0-3C14-4C86-9BB5-1B8E80633B81}" destId="{1D3659CB-BDDC-47EB-A483-28AD606980A8}" srcOrd="0" destOrd="0" presId="urn:microsoft.com/office/officeart/2005/8/layout/radial6"/>
    <dgm:cxn modelId="{B8063914-4D71-4FC9-9BC4-F96C04E647EB}" type="presOf" srcId="{AC74841D-89D7-4EF7-9AA3-A9DE087BB3B9}" destId="{FA6F8CD9-5850-4C61-B7D3-727C819617D5}" srcOrd="0" destOrd="0" presId="urn:microsoft.com/office/officeart/2005/8/layout/radial6"/>
    <dgm:cxn modelId="{92BD6426-6E68-4911-8474-E040FE0BC649}" type="presOf" srcId="{E3FB765A-6005-412A-AF8A-87E75842B2EB}" destId="{411B750B-6A0D-4087-AC69-3FED3863D23B}" srcOrd="0" destOrd="0" presId="urn:microsoft.com/office/officeart/2005/8/layout/radial6"/>
    <dgm:cxn modelId="{42210028-C894-4357-8272-0FD41C40C265}" srcId="{C773192D-F578-4C71-B343-2C6F55F66A98}" destId="{2A4C6673-64E3-4ED2-B171-6EFBCD31E47D}" srcOrd="0" destOrd="0" parTransId="{7E80FEC6-CF95-4BD6-A547-84947E88C95B}" sibTransId="{87C8B762-9192-45C9-9BA5-95FCA212BDD4}"/>
    <dgm:cxn modelId="{671300A1-0DF7-429E-BADF-63560E449BC2}" type="presOf" srcId="{8250A7F1-4D10-4A72-8413-E05D5E0F4A0C}" destId="{66EDD719-1649-4D4E-9290-580504E2EDEF}" srcOrd="0" destOrd="0" presId="urn:microsoft.com/office/officeart/2005/8/layout/radial6"/>
    <dgm:cxn modelId="{19749536-A7E3-4AAE-8F0C-EE21E15545CD}" type="presOf" srcId="{10119779-DD47-48EC-96D4-1C88030221F7}" destId="{F846EABC-4115-4A1F-97F2-DD9091A9CC1B}" srcOrd="0" destOrd="0" presId="urn:microsoft.com/office/officeart/2005/8/layout/radial6"/>
    <dgm:cxn modelId="{06DA503F-1450-4723-8407-B5EDC133F314}" type="presOf" srcId="{9CA84D30-B7D2-4610-8C73-499AAB6E16B1}" destId="{8D18DA25-2A9D-484A-B5C5-5F2EC8360F59}" srcOrd="0" destOrd="0" presId="urn:microsoft.com/office/officeart/2005/8/layout/radial6"/>
    <dgm:cxn modelId="{7D5DCC35-6236-46C8-8187-EA8EC5395271}" type="presOf" srcId="{C773192D-F578-4C71-B343-2C6F55F66A98}" destId="{EE36B48E-433E-4D85-AABE-DFBFB9813A63}" srcOrd="0" destOrd="0" presId="urn:microsoft.com/office/officeart/2005/8/layout/radial6"/>
    <dgm:cxn modelId="{7184AA0C-C8E4-4C32-BA57-4D4CDFCA8AE3}" srcId="{C773192D-F578-4C71-B343-2C6F55F66A98}" destId="{5A302467-454E-4911-98C6-A8AD0AD40167}" srcOrd="2" destOrd="0" parTransId="{0C29AA1A-14AC-4486-B868-BC214264112C}" sibTransId="{EDA08063-7CEE-4C0C-A603-B5E6676BE2B3}"/>
    <dgm:cxn modelId="{BE54E6D7-CE4D-434D-86DC-6A00A4E7AF7A}" type="presOf" srcId="{2A4C6673-64E3-4ED2-B171-6EFBCD31E47D}" destId="{C616A312-6E93-48E1-9915-53A8DCEF9BC5}" srcOrd="0" destOrd="0" presId="urn:microsoft.com/office/officeart/2005/8/layout/radial6"/>
    <dgm:cxn modelId="{B269C5D4-8A11-4173-8C83-C6799EFB0C4C}" srcId="{E7E40073-4B0B-41E6-88F1-583B18E890FF}" destId="{C773192D-F578-4C71-B343-2C6F55F66A98}" srcOrd="0" destOrd="0" parTransId="{EECC3061-F076-4416-995D-4AD4A0A9A662}" sibTransId="{D8C5747D-79EA-4B10-94F8-377D91731E02}"/>
    <dgm:cxn modelId="{BAFB2AD7-E754-45BF-A662-902CC550564A}" type="presOf" srcId="{E11CD2CE-4FE9-4CDD-8FA0-664DA2D322F1}" destId="{B4E6A766-F33E-4EDD-AD0D-816CBADAEB37}" srcOrd="0" destOrd="0" presId="urn:microsoft.com/office/officeart/2005/8/layout/radial6"/>
    <dgm:cxn modelId="{15AD01C3-25EF-4868-AFF8-09B14B8ED94A}" type="presOf" srcId="{EDA08063-7CEE-4C0C-A603-B5E6676BE2B3}" destId="{A970FFA4-8908-43DE-BB55-586B7BFA5F4F}" srcOrd="0" destOrd="0" presId="urn:microsoft.com/office/officeart/2005/8/layout/radial6"/>
    <dgm:cxn modelId="{54B38CEA-3E88-4F31-AB0B-37219D81CC68}" type="presParOf" srcId="{23CADB57-6120-45A3-93C4-9CCFB8F4E0DB}" destId="{EE36B48E-433E-4D85-AABE-DFBFB9813A63}" srcOrd="0" destOrd="0" presId="urn:microsoft.com/office/officeart/2005/8/layout/radial6"/>
    <dgm:cxn modelId="{8C295A29-5A02-4D24-B9E2-501F4B49E531}" type="presParOf" srcId="{23CADB57-6120-45A3-93C4-9CCFB8F4E0DB}" destId="{C616A312-6E93-48E1-9915-53A8DCEF9BC5}" srcOrd="1" destOrd="0" presId="urn:microsoft.com/office/officeart/2005/8/layout/radial6"/>
    <dgm:cxn modelId="{5026B76D-B200-45D7-BBF6-8D9269E1268B}" type="presParOf" srcId="{23CADB57-6120-45A3-93C4-9CCFB8F4E0DB}" destId="{E82F9135-1BE7-4318-BFB6-3224907D4FAA}" srcOrd="2" destOrd="0" presId="urn:microsoft.com/office/officeart/2005/8/layout/radial6"/>
    <dgm:cxn modelId="{68D0E1CA-984E-4E2B-A603-B6291276726D}" type="presParOf" srcId="{23CADB57-6120-45A3-93C4-9CCFB8F4E0DB}" destId="{E0835CB3-FB58-4E7C-B351-F4A1777BC691}" srcOrd="3" destOrd="0" presId="urn:microsoft.com/office/officeart/2005/8/layout/radial6"/>
    <dgm:cxn modelId="{C13AC4F8-D7BC-4B45-99D6-4BE8B525C9CB}" type="presParOf" srcId="{23CADB57-6120-45A3-93C4-9CCFB8F4E0DB}" destId="{89CD53C0-F4DD-4D63-A101-498A2327631F}" srcOrd="4" destOrd="0" presId="urn:microsoft.com/office/officeart/2005/8/layout/radial6"/>
    <dgm:cxn modelId="{AD5582D7-B1FF-4F1D-8612-399D3CA6A846}" type="presParOf" srcId="{23CADB57-6120-45A3-93C4-9CCFB8F4E0DB}" destId="{DFEE19C8-F16C-486A-A35D-F0D81652AA5C}" srcOrd="5" destOrd="0" presId="urn:microsoft.com/office/officeart/2005/8/layout/radial6"/>
    <dgm:cxn modelId="{CA0F0C9C-B333-4C67-99B1-D2AD4C711B0E}" type="presParOf" srcId="{23CADB57-6120-45A3-93C4-9CCFB8F4E0DB}" destId="{13D5E30F-F13D-40D0-9C31-6530D2914CB4}" srcOrd="6" destOrd="0" presId="urn:microsoft.com/office/officeart/2005/8/layout/radial6"/>
    <dgm:cxn modelId="{82E3EE82-72E7-4119-9EBB-DAF01BD79F08}" type="presParOf" srcId="{23CADB57-6120-45A3-93C4-9CCFB8F4E0DB}" destId="{BACB0393-8E0D-46C9-9EC0-67197B86D1AC}" srcOrd="7" destOrd="0" presId="urn:microsoft.com/office/officeart/2005/8/layout/radial6"/>
    <dgm:cxn modelId="{8E66793F-8616-453C-AA50-90F4DDFB5137}" type="presParOf" srcId="{23CADB57-6120-45A3-93C4-9CCFB8F4E0DB}" destId="{D08EAEF1-A380-4F0A-A7B5-DC3D308BDE4C}" srcOrd="8" destOrd="0" presId="urn:microsoft.com/office/officeart/2005/8/layout/radial6"/>
    <dgm:cxn modelId="{B712EA82-994B-48FB-9992-A09EA82A7ECB}" type="presParOf" srcId="{23CADB57-6120-45A3-93C4-9CCFB8F4E0DB}" destId="{A970FFA4-8908-43DE-BB55-586B7BFA5F4F}" srcOrd="9" destOrd="0" presId="urn:microsoft.com/office/officeart/2005/8/layout/radial6"/>
    <dgm:cxn modelId="{5A81F50F-992D-44A8-9F82-0AA924EC0D6D}" type="presParOf" srcId="{23CADB57-6120-45A3-93C4-9CCFB8F4E0DB}" destId="{F846EABC-4115-4A1F-97F2-DD9091A9CC1B}" srcOrd="10" destOrd="0" presId="urn:microsoft.com/office/officeart/2005/8/layout/radial6"/>
    <dgm:cxn modelId="{5DEBC58A-564E-4E70-A152-77AE90283277}" type="presParOf" srcId="{23CADB57-6120-45A3-93C4-9CCFB8F4E0DB}" destId="{B8AB28BD-CC13-450E-8F47-BC3EF1116FC9}" srcOrd="11" destOrd="0" presId="urn:microsoft.com/office/officeart/2005/8/layout/radial6"/>
    <dgm:cxn modelId="{462A47D0-36D1-4D48-BF9C-559FB5D12E31}" type="presParOf" srcId="{23CADB57-6120-45A3-93C4-9CCFB8F4E0DB}" destId="{66EDD719-1649-4D4E-9290-580504E2EDEF}" srcOrd="12" destOrd="0" presId="urn:microsoft.com/office/officeart/2005/8/layout/radial6"/>
    <dgm:cxn modelId="{7903993D-1373-459F-9955-C7E4B247AA52}" type="presParOf" srcId="{23CADB57-6120-45A3-93C4-9CCFB8F4E0DB}" destId="{1D3659CB-BDDC-47EB-A483-28AD606980A8}" srcOrd="13" destOrd="0" presId="urn:microsoft.com/office/officeart/2005/8/layout/radial6"/>
    <dgm:cxn modelId="{7BF91BF9-7868-46E2-BA6D-EF06AC385757}" type="presParOf" srcId="{23CADB57-6120-45A3-93C4-9CCFB8F4E0DB}" destId="{0259D08B-C088-429C-8FC4-2AD0F48B8AFE}" srcOrd="14" destOrd="0" presId="urn:microsoft.com/office/officeart/2005/8/layout/radial6"/>
    <dgm:cxn modelId="{12CD7DE3-C7CE-4144-9F7B-7F12F51ABD31}" type="presParOf" srcId="{23CADB57-6120-45A3-93C4-9CCFB8F4E0DB}" destId="{8D18DA25-2A9D-484A-B5C5-5F2EC8360F59}" srcOrd="15" destOrd="0" presId="urn:microsoft.com/office/officeart/2005/8/layout/radial6"/>
    <dgm:cxn modelId="{B05C1D9A-853F-4932-90C0-2B0956F66123}" type="presParOf" srcId="{23CADB57-6120-45A3-93C4-9CCFB8F4E0DB}" destId="{B4E6A766-F33E-4EDD-AD0D-816CBADAEB37}" srcOrd="16" destOrd="0" presId="urn:microsoft.com/office/officeart/2005/8/layout/radial6"/>
    <dgm:cxn modelId="{B076587B-BF65-4957-B731-82C1B72EB6EF}" type="presParOf" srcId="{23CADB57-6120-45A3-93C4-9CCFB8F4E0DB}" destId="{7E542EF5-DFB9-4BE6-8608-E9BD9F415A06}" srcOrd="17" destOrd="0" presId="urn:microsoft.com/office/officeart/2005/8/layout/radial6"/>
    <dgm:cxn modelId="{254EC541-A9D4-454C-99EA-2171CB436B79}" type="presParOf" srcId="{23CADB57-6120-45A3-93C4-9CCFB8F4E0DB}" destId="{3558E9CF-0359-45A0-9B77-03E61B7FC757}" srcOrd="18" destOrd="0" presId="urn:microsoft.com/office/officeart/2005/8/layout/radial6"/>
    <dgm:cxn modelId="{3802D0A0-867A-4181-9963-1884D080EA4B}" type="presParOf" srcId="{23CADB57-6120-45A3-93C4-9CCFB8F4E0DB}" destId="{FA6F8CD9-5850-4C61-B7D3-727C819617D5}" srcOrd="19" destOrd="0" presId="urn:microsoft.com/office/officeart/2005/8/layout/radial6"/>
    <dgm:cxn modelId="{377EB2F4-1935-41C8-AB37-64E37A0741EC}" type="presParOf" srcId="{23CADB57-6120-45A3-93C4-9CCFB8F4E0DB}" destId="{B6086D91-D026-4222-B2DC-55FE404F182B}" srcOrd="20" destOrd="0" presId="urn:microsoft.com/office/officeart/2005/8/layout/radial6"/>
    <dgm:cxn modelId="{01EF6EA2-5C1F-41D3-9C7D-F317676DAA05}" type="presParOf" srcId="{23CADB57-6120-45A3-93C4-9CCFB8F4E0DB}" destId="{411B750B-6A0D-4087-AC69-3FED3863D23B}" srcOrd="21" destOrd="0" presId="urn:microsoft.com/office/officeart/2005/8/layout/radial6"/>
  </dgm:cxnLst>
  <dgm:bg>
    <a:effectLst>
      <a:glow rad="63500">
        <a:schemeClr val="accent2">
          <a:satMod val="175000"/>
          <a:alpha val="40000"/>
        </a:schemeClr>
      </a:glow>
      <a:innerShdw blurRad="63500" dist="50800" dir="16200000">
        <a:prstClr val="black">
          <a:alpha val="50000"/>
        </a:prstClr>
      </a:innerShdw>
    </a:effectLst>
  </dgm:bg>
  <dgm:whole>
    <a:effectLst>
      <a:reflection blurRad="6350" stA="50000" endA="300" endPos="55000" dir="5400000" sy="-100000" algn="bl" rotWithShape="0"/>
    </a:effectLst>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FC4A5-9142-4FD5-AC02-791BCA997F4A}">
      <dsp:nvSpPr>
        <dsp:cNvPr id="0" name=""/>
        <dsp:cNvSpPr/>
      </dsp:nvSpPr>
      <dsp:spPr>
        <a:xfrm>
          <a:off x="3426116" y="1897816"/>
          <a:ext cx="2412207" cy="2086656"/>
        </a:xfrm>
        <a:prstGeom prst="hexagon">
          <a:avLst>
            <a:gd name="adj" fmla="val 28570"/>
            <a:gd name="vf" fmla="val 11547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a:solidFill>
                <a:sysClr val="windowText" lastClr="000000"/>
              </a:solidFill>
              <a:latin typeface="Simplified Arabic" panose="02020603050405020304" pitchFamily="18" charset="-78"/>
              <a:cs typeface="Simplified Arabic" panose="02020603050405020304" pitchFamily="18" charset="-78"/>
            </a:rPr>
            <a:t>الرسالة</a:t>
          </a:r>
          <a:endParaRPr lang="fr-FR" sz="2000" b="1" kern="1200" dirty="0">
            <a:solidFill>
              <a:sysClr val="windowText" lastClr="000000"/>
            </a:solidFill>
            <a:latin typeface="Simplified Arabic" panose="02020603050405020304" pitchFamily="18" charset="-78"/>
            <a:cs typeface="Simplified Arabic" panose="02020603050405020304" pitchFamily="18" charset="-78"/>
          </a:endParaRPr>
        </a:p>
      </dsp:txBody>
      <dsp:txXfrm>
        <a:off x="3825852" y="2243604"/>
        <a:ext cx="1612735" cy="1395080"/>
      </dsp:txXfrm>
    </dsp:sp>
    <dsp:sp modelId="{719CF511-DE17-45EA-8FAF-68534CFCD36D}">
      <dsp:nvSpPr>
        <dsp:cNvPr id="0" name=""/>
        <dsp:cNvSpPr/>
      </dsp:nvSpPr>
      <dsp:spPr>
        <a:xfrm>
          <a:off x="4936621" y="899492"/>
          <a:ext cx="910118" cy="784187"/>
        </a:xfrm>
        <a:prstGeom prst="hexagon">
          <a:avLst>
            <a:gd name="adj" fmla="val 28900"/>
            <a:gd name="vf" fmla="val 11547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1FCCFF96-5557-4128-952F-E201A6857D1D}">
      <dsp:nvSpPr>
        <dsp:cNvPr id="0" name=""/>
        <dsp:cNvSpPr/>
      </dsp:nvSpPr>
      <dsp:spPr>
        <a:xfrm>
          <a:off x="3648315" y="0"/>
          <a:ext cx="1976786" cy="1710152"/>
        </a:xfrm>
        <a:prstGeom prst="hexagon">
          <a:avLst>
            <a:gd name="adj" fmla="val 28570"/>
            <a:gd name="vf" fmla="val 115470"/>
          </a:avLst>
        </a:prstGeom>
        <a:solidFill>
          <a:srgbClr val="11FB5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ar-SA" sz="2400" b="1" kern="1200" dirty="0">
              <a:solidFill>
                <a:sysClr val="windowText" lastClr="000000"/>
              </a:solidFill>
              <a:latin typeface="Simplified Arabic" panose="02020603050405020304" pitchFamily="18" charset="-78"/>
              <a:cs typeface="Simplified Arabic" panose="02020603050405020304" pitchFamily="18" charset="-78"/>
            </a:rPr>
            <a:t>واقعية</a:t>
          </a:r>
          <a:endParaRPr lang="fr-FR" sz="2400" b="1" kern="1200" dirty="0">
            <a:solidFill>
              <a:sysClr val="windowText" lastClr="000000"/>
            </a:solidFill>
            <a:latin typeface="Simplified Arabic" panose="02020603050405020304" pitchFamily="18" charset="-78"/>
            <a:cs typeface="Simplified Arabic" panose="02020603050405020304" pitchFamily="18" charset="-78"/>
          </a:endParaRPr>
        </a:p>
      </dsp:txBody>
      <dsp:txXfrm>
        <a:off x="3975911" y="283409"/>
        <a:ext cx="1321594" cy="1143334"/>
      </dsp:txXfrm>
    </dsp:sp>
    <dsp:sp modelId="{5293406C-7CA2-404F-95F8-8E5AC239AE61}">
      <dsp:nvSpPr>
        <dsp:cNvPr id="0" name=""/>
        <dsp:cNvSpPr/>
      </dsp:nvSpPr>
      <dsp:spPr>
        <a:xfrm>
          <a:off x="5998801" y="2365505"/>
          <a:ext cx="910118" cy="784187"/>
        </a:xfrm>
        <a:prstGeom prst="hexagon">
          <a:avLst>
            <a:gd name="adj" fmla="val 28900"/>
            <a:gd name="vf" fmla="val 11547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BDD8CF5-6B10-4D8A-8F44-283A63F9C4B1}">
      <dsp:nvSpPr>
        <dsp:cNvPr id="0" name=""/>
        <dsp:cNvSpPr/>
      </dsp:nvSpPr>
      <dsp:spPr>
        <a:xfrm>
          <a:off x="5461258" y="1051858"/>
          <a:ext cx="1976786" cy="1710152"/>
        </a:xfrm>
        <a:prstGeom prst="hexagon">
          <a:avLst>
            <a:gd name="adj" fmla="val 28570"/>
            <a:gd name="vf" fmla="val 115470"/>
          </a:avLst>
        </a:prstGeom>
        <a:solidFill>
          <a:srgbClr val="66FF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ar-SA" sz="1800" b="1" kern="1200" dirty="0">
              <a:solidFill>
                <a:sysClr val="windowText" lastClr="000000"/>
              </a:solidFill>
              <a:latin typeface="Simplified Arabic" panose="02020603050405020304" pitchFamily="18" charset="-78"/>
              <a:cs typeface="Simplified Arabic" panose="02020603050405020304" pitchFamily="18" charset="-78"/>
            </a:rPr>
            <a:t>واضحة ومفهومة</a:t>
          </a:r>
          <a:endParaRPr lang="fr-FR" sz="1800" b="1" kern="1200" dirty="0">
            <a:solidFill>
              <a:sysClr val="windowText" lastClr="000000"/>
            </a:solidFill>
            <a:latin typeface="Simplified Arabic" panose="02020603050405020304" pitchFamily="18" charset="-78"/>
            <a:cs typeface="Simplified Arabic" panose="02020603050405020304" pitchFamily="18" charset="-78"/>
          </a:endParaRPr>
        </a:p>
      </dsp:txBody>
      <dsp:txXfrm>
        <a:off x="5788854" y="1335267"/>
        <a:ext cx="1321594" cy="1143334"/>
      </dsp:txXfrm>
    </dsp:sp>
    <dsp:sp modelId="{AD83B360-1E46-4B65-9EC7-BA8B86A5D94B}">
      <dsp:nvSpPr>
        <dsp:cNvPr id="0" name=""/>
        <dsp:cNvSpPr/>
      </dsp:nvSpPr>
      <dsp:spPr>
        <a:xfrm>
          <a:off x="5260942" y="4020358"/>
          <a:ext cx="910118" cy="784187"/>
        </a:xfrm>
        <a:prstGeom prst="hexagon">
          <a:avLst>
            <a:gd name="adj" fmla="val 28900"/>
            <a:gd name="vf" fmla="val 11547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6D9D646-FEBF-4E3F-BD6C-CA9626375CC4}">
      <dsp:nvSpPr>
        <dsp:cNvPr id="0" name=""/>
        <dsp:cNvSpPr/>
      </dsp:nvSpPr>
      <dsp:spPr>
        <a:xfrm>
          <a:off x="5477883" y="3069839"/>
          <a:ext cx="1976786" cy="1710152"/>
        </a:xfrm>
        <a:prstGeom prst="hexagon">
          <a:avLst>
            <a:gd name="adj" fmla="val 28570"/>
            <a:gd name="vf" fmla="val 115470"/>
          </a:avLst>
        </a:prstGeom>
        <a:solidFill>
          <a:srgbClr val="FF66C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SA" sz="2000" b="1" kern="1200" dirty="0">
              <a:solidFill>
                <a:sysClr val="windowText" lastClr="000000"/>
              </a:solidFill>
              <a:latin typeface="Simplified Arabic" panose="02020603050405020304" pitchFamily="18" charset="-78"/>
              <a:cs typeface="Simplified Arabic" panose="02020603050405020304" pitchFamily="18" charset="-78"/>
            </a:rPr>
            <a:t>مختصرة</a:t>
          </a:r>
          <a:endParaRPr lang="fr-FR" sz="2000" b="1" kern="1200" dirty="0">
            <a:solidFill>
              <a:sysClr val="windowText" lastClr="000000"/>
            </a:solidFill>
            <a:latin typeface="Simplified Arabic" panose="02020603050405020304" pitchFamily="18" charset="-78"/>
            <a:cs typeface="Simplified Arabic" panose="02020603050405020304" pitchFamily="18" charset="-78"/>
          </a:endParaRPr>
        </a:p>
      </dsp:txBody>
      <dsp:txXfrm>
        <a:off x="5805479" y="3353248"/>
        <a:ext cx="1321594" cy="1143334"/>
      </dsp:txXfrm>
    </dsp:sp>
    <dsp:sp modelId="{8C3F9167-32D5-492D-8A77-752826C76F8F}">
      <dsp:nvSpPr>
        <dsp:cNvPr id="0" name=""/>
        <dsp:cNvSpPr/>
      </dsp:nvSpPr>
      <dsp:spPr>
        <a:xfrm>
          <a:off x="3430605" y="4192138"/>
          <a:ext cx="910118" cy="784187"/>
        </a:xfrm>
        <a:prstGeom prst="hexagon">
          <a:avLst>
            <a:gd name="adj" fmla="val 28900"/>
            <a:gd name="vf" fmla="val 11547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6F957E73-2CA5-4331-A4A2-518EE9162EE2}">
      <dsp:nvSpPr>
        <dsp:cNvPr id="0" name=""/>
        <dsp:cNvSpPr/>
      </dsp:nvSpPr>
      <dsp:spPr>
        <a:xfrm>
          <a:off x="3648315" y="4172725"/>
          <a:ext cx="1976786" cy="1710152"/>
        </a:xfrm>
        <a:prstGeom prst="hexagon">
          <a:avLst>
            <a:gd name="adj" fmla="val 28570"/>
            <a:gd name="vf" fmla="val 115470"/>
          </a:avLst>
        </a:prstGeom>
        <a:solidFill>
          <a:srgbClr val="FCDBC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SA" sz="2000" b="1" kern="1200" dirty="0">
              <a:solidFill>
                <a:sysClr val="windowText" lastClr="000000"/>
              </a:solidFill>
              <a:latin typeface="Simplified Arabic" panose="02020603050405020304" pitchFamily="18" charset="-78"/>
              <a:cs typeface="Simplified Arabic" panose="02020603050405020304" pitchFamily="18" charset="-78"/>
            </a:rPr>
            <a:t>محددة</a:t>
          </a:r>
          <a:endParaRPr lang="fr-FR" sz="2000" b="1" kern="1200" dirty="0">
            <a:solidFill>
              <a:sysClr val="windowText" lastClr="000000"/>
            </a:solidFill>
            <a:latin typeface="Simplified Arabic" panose="02020603050405020304" pitchFamily="18" charset="-78"/>
            <a:cs typeface="Simplified Arabic" panose="02020603050405020304" pitchFamily="18" charset="-78"/>
          </a:endParaRPr>
        </a:p>
      </dsp:txBody>
      <dsp:txXfrm>
        <a:off x="3975911" y="4456134"/>
        <a:ext cx="1321594" cy="1143334"/>
      </dsp:txXfrm>
    </dsp:sp>
    <dsp:sp modelId="{5CE4B7FD-C264-407D-B542-A16B1F319E9C}">
      <dsp:nvSpPr>
        <dsp:cNvPr id="0" name=""/>
        <dsp:cNvSpPr/>
      </dsp:nvSpPr>
      <dsp:spPr>
        <a:xfrm>
          <a:off x="2351032" y="2726713"/>
          <a:ext cx="910118" cy="784187"/>
        </a:xfrm>
        <a:prstGeom prst="hexagon">
          <a:avLst>
            <a:gd name="adj" fmla="val 28900"/>
            <a:gd name="vf" fmla="val 11547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B2C24916-FCD7-4E14-A636-285C3D186435}">
      <dsp:nvSpPr>
        <dsp:cNvPr id="0" name=""/>
        <dsp:cNvSpPr/>
      </dsp:nvSpPr>
      <dsp:spPr>
        <a:xfrm>
          <a:off x="1667854" y="3120866"/>
          <a:ext cx="2294990" cy="1710152"/>
        </a:xfrm>
        <a:prstGeom prst="hexagon">
          <a:avLst>
            <a:gd name="adj" fmla="val 28570"/>
            <a:gd name="vf" fmla="val 115470"/>
          </a:avLst>
        </a:prstGeom>
        <a:solidFill>
          <a:srgbClr val="CC00FF"/>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SA" sz="2000" b="1" kern="1200" dirty="0">
              <a:solidFill>
                <a:sysClr val="windowText" lastClr="000000"/>
              </a:solidFill>
              <a:latin typeface="Simplified Arabic" panose="02020603050405020304" pitchFamily="18" charset="-78"/>
              <a:cs typeface="Simplified Arabic" panose="02020603050405020304" pitchFamily="18" charset="-78"/>
            </a:rPr>
            <a:t>تعكس الصفات المميزة للمنظمة</a:t>
          </a:r>
          <a:endParaRPr lang="fr-FR" sz="2000" b="1" kern="1200" dirty="0">
            <a:solidFill>
              <a:sysClr val="windowText" lastClr="000000"/>
            </a:solidFill>
            <a:latin typeface="Simplified Arabic" panose="02020603050405020304" pitchFamily="18" charset="-78"/>
            <a:cs typeface="Simplified Arabic" panose="02020603050405020304" pitchFamily="18" charset="-78"/>
          </a:endParaRPr>
        </a:p>
      </dsp:txBody>
      <dsp:txXfrm>
        <a:off x="2021967" y="3384739"/>
        <a:ext cx="1586764" cy="1182406"/>
      </dsp:txXfrm>
    </dsp:sp>
    <dsp:sp modelId="{86E2661B-312D-4AD9-B0D9-36F3177ACCA7}">
      <dsp:nvSpPr>
        <dsp:cNvPr id="0" name=""/>
        <dsp:cNvSpPr/>
      </dsp:nvSpPr>
      <dsp:spPr>
        <a:xfrm>
          <a:off x="1691062" y="849999"/>
          <a:ext cx="2248575" cy="2109165"/>
        </a:xfrm>
        <a:prstGeom prst="hexagon">
          <a:avLst>
            <a:gd name="adj" fmla="val 28570"/>
            <a:gd name="vf" fmla="val 115470"/>
          </a:avLst>
        </a:prstGeom>
        <a:solidFill>
          <a:srgbClr val="FFFF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ar-DZ" sz="2000" b="1" kern="1200" dirty="0">
              <a:solidFill>
                <a:sysClr val="windowText" lastClr="000000"/>
              </a:solidFill>
              <a:latin typeface="Simplified Arabic" panose="02020603050405020304" pitchFamily="18" charset="-78"/>
              <a:cs typeface="Simplified Arabic" panose="02020603050405020304" pitchFamily="18" charset="-78"/>
            </a:rPr>
            <a:t>تعكس القيم والمعتقدات وفلسفة المنظمة</a:t>
          </a:r>
          <a:endParaRPr lang="fr-FR" sz="2000" b="1" kern="1200" dirty="0">
            <a:solidFill>
              <a:sysClr val="windowText" lastClr="000000"/>
            </a:solidFill>
            <a:latin typeface="Simplified Arabic" panose="02020603050405020304" pitchFamily="18" charset="-78"/>
            <a:cs typeface="Simplified Arabic" panose="02020603050405020304" pitchFamily="18" charset="-78"/>
          </a:endParaRPr>
        </a:p>
      </dsp:txBody>
      <dsp:txXfrm>
        <a:off x="2086047" y="1220495"/>
        <a:ext cx="1458605" cy="13681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4AD4B-6301-4E4A-84EA-EC77C1A07E4C}">
      <dsp:nvSpPr>
        <dsp:cNvPr id="0" name=""/>
        <dsp:cNvSpPr/>
      </dsp:nvSpPr>
      <dsp:spPr>
        <a:xfrm>
          <a:off x="2418223" y="845807"/>
          <a:ext cx="5643983" cy="5643983"/>
        </a:xfrm>
        <a:prstGeom prst="blockArc">
          <a:avLst>
            <a:gd name="adj1" fmla="val 11880000"/>
            <a:gd name="adj2" fmla="val 16200000"/>
            <a:gd name="adj3" fmla="val 4643"/>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z="-80000" prstMaterial="plastic">
          <a:bevelT w="50800" h="50800" prst="relaxedInset"/>
          <a:bevelB w="25400" h="25400" prst="angle"/>
        </a:sp3d>
      </dsp:spPr>
      <dsp:style>
        <a:lnRef idx="0">
          <a:scrgbClr r="0" g="0" b="0"/>
        </a:lnRef>
        <a:fillRef idx="3">
          <a:scrgbClr r="0" g="0" b="0"/>
        </a:fillRef>
        <a:effectRef idx="2">
          <a:scrgbClr r="0" g="0" b="0"/>
        </a:effectRef>
        <a:fontRef idx="minor">
          <a:schemeClr val="lt1"/>
        </a:fontRef>
      </dsp:style>
    </dsp:sp>
    <dsp:sp modelId="{66EDD719-1649-4D4E-9290-580504E2EDEF}">
      <dsp:nvSpPr>
        <dsp:cNvPr id="0" name=""/>
        <dsp:cNvSpPr/>
      </dsp:nvSpPr>
      <dsp:spPr>
        <a:xfrm>
          <a:off x="2418223" y="845807"/>
          <a:ext cx="5643983" cy="5643983"/>
        </a:xfrm>
        <a:prstGeom prst="blockArc">
          <a:avLst>
            <a:gd name="adj1" fmla="val 7560000"/>
            <a:gd name="adj2" fmla="val 11880000"/>
            <a:gd name="adj3" fmla="val 4643"/>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flat" dir="t"/>
        </a:scene3d>
        <a:sp3d z="-80000" prstMaterial="plastic">
          <a:bevelT w="50800" h="50800" prst="relaxedInset"/>
          <a:bevelB w="25400" h="25400" prst="angle"/>
        </a:sp3d>
      </dsp:spPr>
      <dsp:style>
        <a:lnRef idx="0">
          <a:scrgbClr r="0" g="0" b="0"/>
        </a:lnRef>
        <a:fillRef idx="3">
          <a:scrgbClr r="0" g="0" b="0"/>
        </a:fillRef>
        <a:effectRef idx="2">
          <a:scrgbClr r="0" g="0" b="0"/>
        </a:effectRef>
        <a:fontRef idx="minor">
          <a:schemeClr val="lt1"/>
        </a:fontRef>
      </dsp:style>
    </dsp:sp>
    <dsp:sp modelId="{A970FFA4-8908-43DE-BB55-586B7BFA5F4F}">
      <dsp:nvSpPr>
        <dsp:cNvPr id="0" name=""/>
        <dsp:cNvSpPr/>
      </dsp:nvSpPr>
      <dsp:spPr>
        <a:xfrm>
          <a:off x="2418223" y="845807"/>
          <a:ext cx="5643983" cy="5643983"/>
        </a:xfrm>
        <a:prstGeom prst="blockArc">
          <a:avLst>
            <a:gd name="adj1" fmla="val 3240000"/>
            <a:gd name="adj2" fmla="val 7560000"/>
            <a:gd name="adj3" fmla="val 4643"/>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z="-80000" prstMaterial="plastic">
          <a:bevelT w="50800" h="50800" prst="relaxedInset"/>
          <a:bevelB w="25400" h="25400" prst="angle"/>
        </a:sp3d>
      </dsp:spPr>
      <dsp:style>
        <a:lnRef idx="0">
          <a:scrgbClr r="0" g="0" b="0"/>
        </a:lnRef>
        <a:fillRef idx="3">
          <a:scrgbClr r="0" g="0" b="0"/>
        </a:fillRef>
        <a:effectRef idx="2">
          <a:scrgbClr r="0" g="0" b="0"/>
        </a:effectRef>
        <a:fontRef idx="minor">
          <a:schemeClr val="lt1"/>
        </a:fontRef>
      </dsp:style>
    </dsp:sp>
    <dsp:sp modelId="{13D5E30F-F13D-40D0-9C31-6530D2914CB4}">
      <dsp:nvSpPr>
        <dsp:cNvPr id="0" name=""/>
        <dsp:cNvSpPr/>
      </dsp:nvSpPr>
      <dsp:spPr>
        <a:xfrm>
          <a:off x="2418223" y="845807"/>
          <a:ext cx="5643983" cy="5643983"/>
        </a:xfrm>
        <a:prstGeom prst="blockArc">
          <a:avLst>
            <a:gd name="adj1" fmla="val 20520000"/>
            <a:gd name="adj2" fmla="val 3240000"/>
            <a:gd name="adj3" fmla="val 4643"/>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flat" dir="t"/>
        </a:scene3d>
        <a:sp3d z="-80000" prstMaterial="plastic">
          <a:bevelT w="50800" h="50800" prst="relaxedInset"/>
          <a:bevelB w="25400" h="25400" prst="angle"/>
        </a:sp3d>
      </dsp:spPr>
      <dsp:style>
        <a:lnRef idx="0">
          <a:scrgbClr r="0" g="0" b="0"/>
        </a:lnRef>
        <a:fillRef idx="3">
          <a:scrgbClr r="0" g="0" b="0"/>
        </a:fillRef>
        <a:effectRef idx="2">
          <a:scrgbClr r="0" g="0" b="0"/>
        </a:effectRef>
        <a:fontRef idx="minor">
          <a:schemeClr val="lt1"/>
        </a:fontRef>
      </dsp:style>
    </dsp:sp>
    <dsp:sp modelId="{E0835CB3-FB58-4E7C-B351-F4A1777BC691}">
      <dsp:nvSpPr>
        <dsp:cNvPr id="0" name=""/>
        <dsp:cNvSpPr/>
      </dsp:nvSpPr>
      <dsp:spPr>
        <a:xfrm>
          <a:off x="2418223" y="845807"/>
          <a:ext cx="5643983" cy="5643983"/>
        </a:xfrm>
        <a:prstGeom prst="blockArc">
          <a:avLst>
            <a:gd name="adj1" fmla="val 16200000"/>
            <a:gd name="adj2" fmla="val 20520000"/>
            <a:gd name="adj3" fmla="val 4643"/>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prst="relaxedInset"/>
          <a:bevelB w="25400" h="25400" prst="angle"/>
        </a:sp3d>
      </dsp:spPr>
      <dsp:style>
        <a:lnRef idx="0">
          <a:scrgbClr r="0" g="0" b="0"/>
        </a:lnRef>
        <a:fillRef idx="3">
          <a:scrgbClr r="0" g="0" b="0"/>
        </a:fillRef>
        <a:effectRef idx="2">
          <a:scrgbClr r="0" g="0" b="0"/>
        </a:effectRef>
        <a:fontRef idx="minor">
          <a:schemeClr val="lt1"/>
        </a:fontRef>
      </dsp:style>
    </dsp:sp>
    <dsp:sp modelId="{EE36B48E-433E-4D85-AABE-DFBFB9813A63}">
      <dsp:nvSpPr>
        <dsp:cNvPr id="0" name=""/>
        <dsp:cNvSpPr/>
      </dsp:nvSpPr>
      <dsp:spPr>
        <a:xfrm>
          <a:off x="3940396" y="2367980"/>
          <a:ext cx="2599637" cy="2599637"/>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rtl="1">
            <a:lnSpc>
              <a:spcPct val="90000"/>
            </a:lnSpc>
            <a:spcBef>
              <a:spcPct val="0"/>
            </a:spcBef>
            <a:spcAft>
              <a:spcPct val="35000"/>
            </a:spcAft>
          </a:pPr>
          <a:r>
            <a:rPr lang="ar-DZ" sz="2600" b="1" kern="1200" dirty="0" smtClean="0">
              <a:solidFill>
                <a:srgbClr val="FFFF00"/>
              </a:solidFill>
            </a:rPr>
            <a:t>نموذج مايكل بورتر لقوى التنافس  الخمسة في الدول المتقدمة</a:t>
          </a:r>
          <a:endParaRPr lang="fr-FR" sz="2600" b="1" kern="1200" dirty="0">
            <a:solidFill>
              <a:srgbClr val="FFFF00"/>
            </a:solidFill>
          </a:endParaRPr>
        </a:p>
      </dsp:txBody>
      <dsp:txXfrm>
        <a:off x="4321104" y="2748688"/>
        <a:ext cx="1838221" cy="1838221"/>
      </dsp:txXfrm>
    </dsp:sp>
    <dsp:sp modelId="{C616A312-6E93-48E1-9915-53A8DCEF9BC5}">
      <dsp:nvSpPr>
        <dsp:cNvPr id="0" name=""/>
        <dsp:cNvSpPr/>
      </dsp:nvSpPr>
      <dsp:spPr>
        <a:xfrm>
          <a:off x="4330341" y="1445"/>
          <a:ext cx="1819746" cy="1819746"/>
        </a:xfrm>
        <a:prstGeom prst="ellipse">
          <a:avLst/>
        </a:prstGeom>
        <a:solidFill>
          <a:srgbClr val="66FFFF"/>
        </a:soli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ar-DZ" sz="1500" b="1" kern="1200" dirty="0" smtClean="0">
              <a:solidFill>
                <a:schemeClr val="tx1"/>
              </a:solidFill>
            </a:rPr>
            <a:t>المنافسين في نفس الصناعة</a:t>
          </a:r>
          <a:endParaRPr lang="fr-FR" sz="1500" b="1" kern="1200" dirty="0">
            <a:solidFill>
              <a:schemeClr val="tx1"/>
            </a:solidFill>
          </a:endParaRPr>
        </a:p>
      </dsp:txBody>
      <dsp:txXfrm>
        <a:off x="4596837" y="267941"/>
        <a:ext cx="1286754" cy="1286754"/>
      </dsp:txXfrm>
    </dsp:sp>
    <dsp:sp modelId="{89CD53C0-F4DD-4D63-A101-498A2327631F}">
      <dsp:nvSpPr>
        <dsp:cNvPr id="0" name=""/>
        <dsp:cNvSpPr/>
      </dsp:nvSpPr>
      <dsp:spPr>
        <a:xfrm>
          <a:off x="6951910" y="1906126"/>
          <a:ext cx="1819746" cy="1819746"/>
        </a:xfrm>
        <a:prstGeom prst="ellipse">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ar-DZ" sz="1500" b="1" kern="1200" dirty="0" smtClean="0">
              <a:solidFill>
                <a:schemeClr val="tx1"/>
              </a:solidFill>
            </a:rPr>
            <a:t>المنافسين في الصناعات البديلة</a:t>
          </a:r>
          <a:endParaRPr lang="fr-FR" sz="1500" b="1" kern="1200" dirty="0">
            <a:solidFill>
              <a:schemeClr val="tx1"/>
            </a:solidFill>
          </a:endParaRPr>
        </a:p>
      </dsp:txBody>
      <dsp:txXfrm>
        <a:off x="7218406" y="2172622"/>
        <a:ext cx="1286754" cy="1286754"/>
      </dsp:txXfrm>
    </dsp:sp>
    <dsp:sp modelId="{BACB0393-8E0D-46C9-9EC0-67197B86D1AC}">
      <dsp:nvSpPr>
        <dsp:cNvPr id="0" name=""/>
        <dsp:cNvSpPr/>
      </dsp:nvSpPr>
      <dsp:spPr>
        <a:xfrm>
          <a:off x="5524121" y="4987966"/>
          <a:ext cx="2672625" cy="1819746"/>
        </a:xfrm>
        <a:prstGeom prst="ellipse">
          <a:avLst/>
        </a:prstGeom>
        <a:solidFill>
          <a:srgbClr val="FCDBC0"/>
        </a:soli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ar-DZ" sz="1300" b="1" kern="1200" dirty="0" smtClean="0">
              <a:solidFill>
                <a:schemeClr val="tx1"/>
              </a:solidFill>
            </a:rPr>
            <a:t>الموردون: </a:t>
          </a:r>
          <a:r>
            <a:rPr lang="ar-SA" sz="1400" b="0" i="0" kern="1200" dirty="0" smtClean="0">
              <a:solidFill>
                <a:schemeClr val="tx1"/>
              </a:solidFill>
            </a:rPr>
            <a:t>عدهم الحالي والمستقبلي، نوعية منتوجاتهم وأسعارها، اتجاهاتهم تحدد قوة المورد ومدى مساومته في عملية البيع</a:t>
          </a:r>
          <a:endParaRPr lang="fr-FR" sz="1400" b="1" kern="1200" dirty="0">
            <a:solidFill>
              <a:schemeClr val="tx1"/>
            </a:solidFill>
          </a:endParaRPr>
        </a:p>
      </dsp:txBody>
      <dsp:txXfrm>
        <a:off x="5915518" y="5254462"/>
        <a:ext cx="1889831" cy="1286754"/>
      </dsp:txXfrm>
    </dsp:sp>
    <dsp:sp modelId="{F846EABC-4115-4A1F-97F2-DD9091A9CC1B}">
      <dsp:nvSpPr>
        <dsp:cNvPr id="0" name=""/>
        <dsp:cNvSpPr/>
      </dsp:nvSpPr>
      <dsp:spPr>
        <a:xfrm>
          <a:off x="2472900" y="4987966"/>
          <a:ext cx="2294190" cy="1819746"/>
        </a:xfrm>
        <a:prstGeom prst="ellipse">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ar-DZ" sz="1500" b="1" kern="1200" dirty="0" smtClean="0">
              <a:solidFill>
                <a:schemeClr val="tx1"/>
              </a:solidFill>
            </a:rPr>
            <a:t>الزبائن </a:t>
          </a:r>
          <a:r>
            <a:rPr lang="ar-SA" sz="1500" b="0" i="0" kern="1200" dirty="0" smtClean="0">
              <a:solidFill>
                <a:schemeClr val="tx1"/>
              </a:solidFill>
            </a:rPr>
            <a:t>تأثير القوة الشرائية فعدد العملاء وقدرتهم المالية، وممارساتهم تعطيهم قدرة وقوة في التأثير على اتجاهات المنظمة</a:t>
          </a:r>
          <a:endParaRPr lang="fr-FR" sz="1500" b="1" kern="1200" dirty="0">
            <a:solidFill>
              <a:schemeClr val="tx1"/>
            </a:solidFill>
          </a:endParaRPr>
        </a:p>
      </dsp:txBody>
      <dsp:txXfrm>
        <a:off x="2808876" y="5254462"/>
        <a:ext cx="1622238" cy="1286754"/>
      </dsp:txXfrm>
    </dsp:sp>
    <dsp:sp modelId="{5DE66B97-869F-493F-8145-C174661D863B}">
      <dsp:nvSpPr>
        <dsp:cNvPr id="0" name=""/>
        <dsp:cNvSpPr/>
      </dsp:nvSpPr>
      <dsp:spPr>
        <a:xfrm>
          <a:off x="1708772" y="1906126"/>
          <a:ext cx="1819746" cy="1819746"/>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ar-DZ" sz="1500" b="1" kern="1200" dirty="0" smtClean="0">
              <a:solidFill>
                <a:schemeClr val="tx1"/>
              </a:solidFill>
            </a:rPr>
            <a:t>المنافسين المحتملين</a:t>
          </a:r>
          <a:endParaRPr lang="fr-FR" sz="1500" b="1" kern="1200" dirty="0">
            <a:solidFill>
              <a:schemeClr val="tx1"/>
            </a:solidFill>
          </a:endParaRPr>
        </a:p>
      </dsp:txBody>
      <dsp:txXfrm>
        <a:off x="1975268" y="2172622"/>
        <a:ext cx="1286754" cy="12867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B750B-6A0D-4087-AC69-3FED3863D23B}">
      <dsp:nvSpPr>
        <dsp:cNvPr id="0" name=""/>
        <dsp:cNvSpPr/>
      </dsp:nvSpPr>
      <dsp:spPr>
        <a:xfrm>
          <a:off x="2137261" y="727757"/>
          <a:ext cx="5758232" cy="5758232"/>
        </a:xfrm>
        <a:prstGeom prst="blockArc">
          <a:avLst>
            <a:gd name="adj1" fmla="val 13114286"/>
            <a:gd name="adj2" fmla="val 16200000"/>
            <a:gd name="adj3" fmla="val 391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558E9CF-0359-45A0-9B77-03E61B7FC757}">
      <dsp:nvSpPr>
        <dsp:cNvPr id="0" name=""/>
        <dsp:cNvSpPr/>
      </dsp:nvSpPr>
      <dsp:spPr>
        <a:xfrm>
          <a:off x="2137261" y="727757"/>
          <a:ext cx="5758232" cy="5758232"/>
        </a:xfrm>
        <a:prstGeom prst="blockArc">
          <a:avLst>
            <a:gd name="adj1" fmla="val 10028571"/>
            <a:gd name="adj2" fmla="val 13114286"/>
            <a:gd name="adj3" fmla="val 3910"/>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8D18DA25-2A9D-484A-B5C5-5F2EC8360F59}">
      <dsp:nvSpPr>
        <dsp:cNvPr id="0" name=""/>
        <dsp:cNvSpPr/>
      </dsp:nvSpPr>
      <dsp:spPr>
        <a:xfrm>
          <a:off x="2137261" y="727757"/>
          <a:ext cx="5758232" cy="5758232"/>
        </a:xfrm>
        <a:prstGeom prst="blockArc">
          <a:avLst>
            <a:gd name="adj1" fmla="val 6942857"/>
            <a:gd name="adj2" fmla="val 10028571"/>
            <a:gd name="adj3" fmla="val 391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6EDD719-1649-4D4E-9290-580504E2EDEF}">
      <dsp:nvSpPr>
        <dsp:cNvPr id="0" name=""/>
        <dsp:cNvSpPr/>
      </dsp:nvSpPr>
      <dsp:spPr>
        <a:xfrm>
          <a:off x="2137261" y="727757"/>
          <a:ext cx="5758232" cy="5758232"/>
        </a:xfrm>
        <a:prstGeom prst="blockArc">
          <a:avLst>
            <a:gd name="adj1" fmla="val 3857143"/>
            <a:gd name="adj2" fmla="val 6942857"/>
            <a:gd name="adj3" fmla="val 3910"/>
          </a:avLst>
        </a:prstGeom>
        <a:gradFill rotWithShape="0">
          <a:gsLst>
            <a:gs pos="0">
              <a:schemeClr val="accent5">
                <a:hueOff val="-3676672"/>
                <a:satOff val="-5114"/>
                <a:lumOff val="-1961"/>
                <a:alphaOff val="0"/>
                <a:satMod val="103000"/>
                <a:lumMod val="102000"/>
                <a:tint val="94000"/>
              </a:schemeClr>
            </a:gs>
            <a:gs pos="50000">
              <a:schemeClr val="accent5">
                <a:hueOff val="-3676672"/>
                <a:satOff val="-5114"/>
                <a:lumOff val="-1961"/>
                <a:alphaOff val="0"/>
                <a:satMod val="110000"/>
                <a:lumMod val="100000"/>
                <a:shade val="100000"/>
              </a:schemeClr>
            </a:gs>
            <a:gs pos="100000">
              <a:schemeClr val="accent5">
                <a:hueOff val="-3676672"/>
                <a:satOff val="-5114"/>
                <a:lumOff val="-1961"/>
                <a:alphaOff val="0"/>
                <a:lumMod val="99000"/>
                <a:satMod val="120000"/>
                <a:shade val="78000"/>
              </a:schemeClr>
            </a:gs>
          </a:gsLst>
          <a:lin ang="5400000" scaled="0"/>
        </a:gradFill>
        <a:ln>
          <a:noFill/>
        </a:ln>
        <a:effectLst/>
        <a:scene3d>
          <a:camera prst="orthographicFront"/>
          <a:lightRig rig="flat" dir="t"/>
        </a:scene3d>
        <a:sp3d z="-80000" prstMaterial="plastic">
          <a:bevelT w="50800" h="50800" prst="relaxedInset"/>
          <a:bevelB w="25400" h="25400" prst="angle"/>
        </a:sp3d>
      </dsp:spPr>
      <dsp:style>
        <a:lnRef idx="0">
          <a:scrgbClr r="0" g="0" b="0"/>
        </a:lnRef>
        <a:fillRef idx="3">
          <a:scrgbClr r="0" g="0" b="0"/>
        </a:fillRef>
        <a:effectRef idx="2">
          <a:scrgbClr r="0" g="0" b="0"/>
        </a:effectRef>
        <a:fontRef idx="minor">
          <a:schemeClr val="lt1"/>
        </a:fontRef>
      </dsp:style>
    </dsp:sp>
    <dsp:sp modelId="{A970FFA4-8908-43DE-BB55-586B7BFA5F4F}">
      <dsp:nvSpPr>
        <dsp:cNvPr id="0" name=""/>
        <dsp:cNvSpPr/>
      </dsp:nvSpPr>
      <dsp:spPr>
        <a:xfrm>
          <a:off x="2137261" y="727757"/>
          <a:ext cx="5758232" cy="5758232"/>
        </a:xfrm>
        <a:prstGeom prst="blockArc">
          <a:avLst>
            <a:gd name="adj1" fmla="val 771429"/>
            <a:gd name="adj2" fmla="val 3857143"/>
            <a:gd name="adj3" fmla="val 391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flat" dir="t"/>
        </a:scene3d>
        <a:sp3d z="-80000" prstMaterial="plastic">
          <a:bevelT w="50800" h="50800" prst="relaxedInset"/>
          <a:bevelB w="25400" h="25400" prst="angle"/>
        </a:sp3d>
      </dsp:spPr>
      <dsp:style>
        <a:lnRef idx="0">
          <a:scrgbClr r="0" g="0" b="0"/>
        </a:lnRef>
        <a:fillRef idx="3">
          <a:scrgbClr r="0" g="0" b="0"/>
        </a:fillRef>
        <a:effectRef idx="2">
          <a:scrgbClr r="0" g="0" b="0"/>
        </a:effectRef>
        <a:fontRef idx="minor">
          <a:schemeClr val="lt1"/>
        </a:fontRef>
      </dsp:style>
    </dsp:sp>
    <dsp:sp modelId="{13D5E30F-F13D-40D0-9C31-6530D2914CB4}">
      <dsp:nvSpPr>
        <dsp:cNvPr id="0" name=""/>
        <dsp:cNvSpPr/>
      </dsp:nvSpPr>
      <dsp:spPr>
        <a:xfrm>
          <a:off x="2137261" y="727757"/>
          <a:ext cx="5758232" cy="5758232"/>
        </a:xfrm>
        <a:prstGeom prst="blockArc">
          <a:avLst>
            <a:gd name="adj1" fmla="val 19285714"/>
            <a:gd name="adj2" fmla="val 771429"/>
            <a:gd name="adj3" fmla="val 3910"/>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a:scene3d>
          <a:camera prst="orthographicFront"/>
          <a:lightRig rig="flat" dir="t"/>
        </a:scene3d>
        <a:sp3d z="-80000" prstMaterial="plastic">
          <a:bevelT w="50800" h="50800" prst="relaxedInset"/>
          <a:bevelB w="25400" h="25400" prst="angle"/>
        </a:sp3d>
      </dsp:spPr>
      <dsp:style>
        <a:lnRef idx="0">
          <a:scrgbClr r="0" g="0" b="0"/>
        </a:lnRef>
        <a:fillRef idx="3">
          <a:scrgbClr r="0" g="0" b="0"/>
        </a:fillRef>
        <a:effectRef idx="2">
          <a:scrgbClr r="0" g="0" b="0"/>
        </a:effectRef>
        <a:fontRef idx="minor">
          <a:schemeClr val="lt1"/>
        </a:fontRef>
      </dsp:style>
    </dsp:sp>
    <dsp:sp modelId="{E0835CB3-FB58-4E7C-B351-F4A1777BC691}">
      <dsp:nvSpPr>
        <dsp:cNvPr id="0" name=""/>
        <dsp:cNvSpPr/>
      </dsp:nvSpPr>
      <dsp:spPr>
        <a:xfrm>
          <a:off x="2137261" y="727757"/>
          <a:ext cx="5758232" cy="5758232"/>
        </a:xfrm>
        <a:prstGeom prst="blockArc">
          <a:avLst>
            <a:gd name="adj1" fmla="val 16200000"/>
            <a:gd name="adj2" fmla="val 19285714"/>
            <a:gd name="adj3" fmla="val 39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prst="relaxedInset"/>
          <a:bevelB w="25400" h="25400" prst="angle"/>
        </a:sp3d>
      </dsp:spPr>
      <dsp:style>
        <a:lnRef idx="0">
          <a:scrgbClr r="0" g="0" b="0"/>
        </a:lnRef>
        <a:fillRef idx="3">
          <a:scrgbClr r="0" g="0" b="0"/>
        </a:fillRef>
        <a:effectRef idx="2">
          <a:scrgbClr r="0" g="0" b="0"/>
        </a:effectRef>
        <a:fontRef idx="minor">
          <a:schemeClr val="lt1"/>
        </a:fontRef>
      </dsp:style>
    </dsp:sp>
    <dsp:sp modelId="{EE36B48E-433E-4D85-AABE-DFBFB9813A63}">
      <dsp:nvSpPr>
        <dsp:cNvPr id="0" name=""/>
        <dsp:cNvSpPr/>
      </dsp:nvSpPr>
      <dsp:spPr>
        <a:xfrm>
          <a:off x="3899450" y="2489945"/>
          <a:ext cx="2233855" cy="223385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DZ" sz="2800" b="1" kern="1200" dirty="0" smtClean="0">
              <a:solidFill>
                <a:srgbClr val="FFFF00"/>
              </a:solidFill>
            </a:rPr>
            <a:t>نموذج أوستن لقوى التنافس  في الدول النامية</a:t>
          </a:r>
          <a:endParaRPr lang="fr-FR" sz="2800" b="1" kern="1200" dirty="0">
            <a:solidFill>
              <a:srgbClr val="FFFF00"/>
            </a:solidFill>
          </a:endParaRPr>
        </a:p>
      </dsp:txBody>
      <dsp:txXfrm>
        <a:off x="4226590" y="2817085"/>
        <a:ext cx="1579575" cy="1579575"/>
      </dsp:txXfrm>
    </dsp:sp>
    <dsp:sp modelId="{C616A312-6E93-48E1-9915-53A8DCEF9BC5}">
      <dsp:nvSpPr>
        <dsp:cNvPr id="0" name=""/>
        <dsp:cNvSpPr/>
      </dsp:nvSpPr>
      <dsp:spPr>
        <a:xfrm>
          <a:off x="4234528" y="2200"/>
          <a:ext cx="1563699" cy="1563699"/>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b="1" kern="1200" dirty="0" smtClean="0">
              <a:solidFill>
                <a:srgbClr val="FFFF00"/>
              </a:solidFill>
            </a:rPr>
            <a:t>المنافسين في نفس الصناعة</a:t>
          </a:r>
          <a:endParaRPr lang="fr-FR" sz="1900" b="1" kern="1200" dirty="0">
            <a:solidFill>
              <a:srgbClr val="FFFF00"/>
            </a:solidFill>
          </a:endParaRPr>
        </a:p>
      </dsp:txBody>
      <dsp:txXfrm>
        <a:off x="4463526" y="231198"/>
        <a:ext cx="1105703" cy="1105703"/>
      </dsp:txXfrm>
    </dsp:sp>
    <dsp:sp modelId="{89CD53C0-F4DD-4D63-A101-498A2327631F}">
      <dsp:nvSpPr>
        <dsp:cNvPr id="0" name=""/>
        <dsp:cNvSpPr/>
      </dsp:nvSpPr>
      <dsp:spPr>
        <a:xfrm>
          <a:off x="6441500" y="1065022"/>
          <a:ext cx="1563699" cy="1563699"/>
        </a:xfrm>
        <a:prstGeom prst="ellipse">
          <a:avLst/>
        </a:prstGeom>
        <a:gradFill rotWithShape="0">
          <a:gsLst>
            <a:gs pos="0">
              <a:schemeClr val="accent5">
                <a:hueOff val="-1225557"/>
                <a:satOff val="-1705"/>
                <a:lumOff val="-654"/>
                <a:alphaOff val="0"/>
                <a:satMod val="103000"/>
                <a:lumMod val="102000"/>
                <a:tint val="94000"/>
              </a:schemeClr>
            </a:gs>
            <a:gs pos="50000">
              <a:schemeClr val="accent5">
                <a:hueOff val="-1225557"/>
                <a:satOff val="-1705"/>
                <a:lumOff val="-654"/>
                <a:alphaOff val="0"/>
                <a:satMod val="110000"/>
                <a:lumMod val="100000"/>
                <a:shade val="100000"/>
              </a:schemeClr>
            </a:gs>
            <a:gs pos="100000">
              <a:schemeClr val="accent5">
                <a:hueOff val="-1225557"/>
                <a:satOff val="-1705"/>
                <a:lumOff val="-654"/>
                <a:alphaOff val="0"/>
                <a:lumMod val="99000"/>
                <a:satMod val="120000"/>
                <a:shade val="78000"/>
              </a:schemeClr>
            </a:gs>
          </a:gsLst>
          <a:lin ang="5400000" scaled="0"/>
        </a:gra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b="1" kern="1200" dirty="0" smtClean="0">
              <a:solidFill>
                <a:schemeClr val="tx1"/>
              </a:solidFill>
            </a:rPr>
            <a:t>المنافسين في الصناعات البديلة</a:t>
          </a:r>
          <a:endParaRPr lang="fr-FR" sz="1900" b="1" kern="1200" dirty="0">
            <a:solidFill>
              <a:schemeClr val="tx1"/>
            </a:solidFill>
          </a:endParaRPr>
        </a:p>
      </dsp:txBody>
      <dsp:txXfrm>
        <a:off x="6670498" y="1294020"/>
        <a:ext cx="1105703" cy="1105703"/>
      </dsp:txXfrm>
    </dsp:sp>
    <dsp:sp modelId="{BACB0393-8E0D-46C9-9EC0-67197B86D1AC}">
      <dsp:nvSpPr>
        <dsp:cNvPr id="0" name=""/>
        <dsp:cNvSpPr/>
      </dsp:nvSpPr>
      <dsp:spPr>
        <a:xfrm>
          <a:off x="6986577" y="3453161"/>
          <a:ext cx="1563699" cy="1563699"/>
        </a:xfrm>
        <a:prstGeom prst="ellipse">
          <a:avLst/>
        </a:prstGeom>
        <a:solidFill>
          <a:srgbClr val="66FFFF"/>
        </a:soli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b="1" kern="1200" dirty="0" smtClean="0">
              <a:solidFill>
                <a:schemeClr val="tx1"/>
              </a:solidFill>
            </a:rPr>
            <a:t>الموردون</a:t>
          </a:r>
          <a:endParaRPr lang="fr-FR" sz="1900" b="1" kern="1200" dirty="0">
            <a:solidFill>
              <a:schemeClr val="tx1"/>
            </a:solidFill>
          </a:endParaRPr>
        </a:p>
      </dsp:txBody>
      <dsp:txXfrm>
        <a:off x="7215575" y="3682159"/>
        <a:ext cx="1105703" cy="1105703"/>
      </dsp:txXfrm>
    </dsp:sp>
    <dsp:sp modelId="{F846EABC-4115-4A1F-97F2-DD9091A9CC1B}">
      <dsp:nvSpPr>
        <dsp:cNvPr id="0" name=""/>
        <dsp:cNvSpPr/>
      </dsp:nvSpPr>
      <dsp:spPr>
        <a:xfrm>
          <a:off x="5459305" y="5368299"/>
          <a:ext cx="1563699" cy="1563699"/>
        </a:xfrm>
        <a:prstGeom prst="ellipse">
          <a:avLst/>
        </a:prstGeom>
        <a:solidFill>
          <a:srgbClr val="FF66CC"/>
        </a:soli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b="1" kern="1200" dirty="0" smtClean="0">
              <a:solidFill>
                <a:schemeClr val="tx1"/>
              </a:solidFill>
            </a:rPr>
            <a:t>الزبائن</a:t>
          </a:r>
          <a:endParaRPr lang="fr-FR" sz="1900" b="1" kern="1200" dirty="0">
            <a:solidFill>
              <a:schemeClr val="tx1"/>
            </a:solidFill>
          </a:endParaRPr>
        </a:p>
      </dsp:txBody>
      <dsp:txXfrm>
        <a:off x="5688303" y="5597297"/>
        <a:ext cx="1105703" cy="1105703"/>
      </dsp:txXfrm>
    </dsp:sp>
    <dsp:sp modelId="{1D3659CB-BDDC-47EB-A483-28AD606980A8}">
      <dsp:nvSpPr>
        <dsp:cNvPr id="0" name=""/>
        <dsp:cNvSpPr/>
      </dsp:nvSpPr>
      <dsp:spPr>
        <a:xfrm>
          <a:off x="3009751" y="5368299"/>
          <a:ext cx="1563699" cy="1563699"/>
        </a:xfrm>
        <a:prstGeom prst="ellipse">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b="1" kern="1200" dirty="0" smtClean="0">
              <a:solidFill>
                <a:schemeClr val="tx1"/>
              </a:solidFill>
            </a:rPr>
            <a:t>المنافسين المحتملين</a:t>
          </a:r>
          <a:endParaRPr lang="fr-FR" sz="1900" b="1" kern="1200" dirty="0">
            <a:solidFill>
              <a:schemeClr val="tx1"/>
            </a:solidFill>
          </a:endParaRPr>
        </a:p>
      </dsp:txBody>
      <dsp:txXfrm>
        <a:off x="3238749" y="5597297"/>
        <a:ext cx="1105703" cy="1105703"/>
      </dsp:txXfrm>
    </dsp:sp>
    <dsp:sp modelId="{B4E6A766-F33E-4EDD-AD0D-816CBADAEB37}">
      <dsp:nvSpPr>
        <dsp:cNvPr id="0" name=""/>
        <dsp:cNvSpPr/>
      </dsp:nvSpPr>
      <dsp:spPr>
        <a:xfrm>
          <a:off x="1482479" y="3453161"/>
          <a:ext cx="1563699" cy="1563699"/>
        </a:xfrm>
        <a:prstGeom prst="ellipse">
          <a:avLst/>
        </a:prstGeom>
        <a:gradFill rotWithShape="0">
          <a:gsLst>
            <a:gs pos="0">
              <a:schemeClr val="accent5">
                <a:hueOff val="-6127787"/>
                <a:satOff val="-8523"/>
                <a:lumOff val="-3268"/>
                <a:alphaOff val="0"/>
                <a:satMod val="103000"/>
                <a:lumMod val="102000"/>
                <a:tint val="94000"/>
              </a:schemeClr>
            </a:gs>
            <a:gs pos="50000">
              <a:schemeClr val="accent5">
                <a:hueOff val="-6127787"/>
                <a:satOff val="-8523"/>
                <a:lumOff val="-3268"/>
                <a:alphaOff val="0"/>
                <a:satMod val="110000"/>
                <a:lumMod val="100000"/>
                <a:shade val="100000"/>
              </a:schemeClr>
            </a:gs>
            <a:gs pos="100000">
              <a:schemeClr val="accent5">
                <a:hueOff val="-6127787"/>
                <a:satOff val="-8523"/>
                <a:lumOff val="-3268"/>
                <a:alphaOff val="0"/>
                <a:lumMod val="99000"/>
                <a:satMod val="120000"/>
                <a:shade val="78000"/>
              </a:schemeClr>
            </a:gs>
          </a:gsLst>
          <a:lin ang="5400000" scaled="0"/>
        </a:gra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b="1" kern="1200" dirty="0" smtClean="0">
              <a:solidFill>
                <a:schemeClr val="tx1"/>
              </a:solidFill>
            </a:rPr>
            <a:t>الحكومات</a:t>
          </a:r>
          <a:endParaRPr lang="fr-FR" sz="1900" b="1" kern="1200" dirty="0">
            <a:solidFill>
              <a:schemeClr val="tx1"/>
            </a:solidFill>
          </a:endParaRPr>
        </a:p>
      </dsp:txBody>
      <dsp:txXfrm>
        <a:off x="1711477" y="3682159"/>
        <a:ext cx="1105703" cy="1105703"/>
      </dsp:txXfrm>
    </dsp:sp>
    <dsp:sp modelId="{FA6F8CD9-5850-4C61-B7D3-727C819617D5}">
      <dsp:nvSpPr>
        <dsp:cNvPr id="0" name=""/>
        <dsp:cNvSpPr/>
      </dsp:nvSpPr>
      <dsp:spPr>
        <a:xfrm>
          <a:off x="2027556" y="1065022"/>
          <a:ext cx="1563699" cy="1563699"/>
        </a:xfrm>
        <a:prstGeom prst="ellips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flat" dir="t"/>
        </a:scene3d>
        <a:sp3d prstMaterial="plastic">
          <a:bevelT w="120900" h="88900" prst="relaxedInset"/>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ar-DZ" sz="1900" b="1" kern="1200" dirty="0" smtClean="0">
              <a:solidFill>
                <a:schemeClr val="tx1"/>
              </a:solidFill>
            </a:rPr>
            <a:t>البيئة المحيطة</a:t>
          </a:r>
          <a:endParaRPr lang="fr-FR" sz="1900" b="1" kern="1200" dirty="0">
            <a:solidFill>
              <a:schemeClr val="tx1"/>
            </a:solidFill>
          </a:endParaRPr>
        </a:p>
      </dsp:txBody>
      <dsp:txXfrm>
        <a:off x="2256554" y="1294020"/>
        <a:ext cx="1105703" cy="110570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1F93D8-6CA8-4402-BD3F-8F4992DD9AF4}" type="datetimeFigureOut">
              <a:rPr lang="fr-FR" smtClean="0"/>
              <a:pPr/>
              <a:t>01/03/2023</a:t>
            </a:fld>
            <a:endParaRPr lang="fr-F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A54EAE-2B62-48F6-92FB-310BCDD1214D}" type="slidenum">
              <a:rPr lang="fr-FR" smtClean="0"/>
              <a:pPr/>
              <a:t>‹N°›</a:t>
            </a:fld>
            <a:endParaRPr lang="fr-FR" dirty="0"/>
          </a:p>
        </p:txBody>
      </p:sp>
    </p:spTree>
    <p:extLst>
      <p:ext uri="{BB962C8B-B14F-4D97-AF65-F5344CB8AC3E}">
        <p14:creationId xmlns:p14="http://schemas.microsoft.com/office/powerpoint/2010/main" xmlns="" val="73624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a:noFill/>
        </p:spPr>
        <p:txBody>
          <a:bodyPr/>
          <a:lstStyle/>
          <a:p>
            <a:r>
              <a:rPr lang="en-US" dirty="0"/>
              <a:t>” </a:t>
            </a:r>
            <a:r>
              <a:rPr lang="ar-SA"/>
              <a:t>مدخل إلى التخطيط الإستراتيجي – مفاهيم وتطبيقات</a:t>
            </a:r>
            <a:r>
              <a:rPr lang="en-US" dirty="0"/>
              <a:t>“</a:t>
            </a:r>
          </a:p>
        </p:txBody>
      </p:sp>
      <p:sp>
        <p:nvSpPr>
          <p:cNvPr id="90115" name="Rectangle 3"/>
          <p:cNvSpPr>
            <a:spLocks noGrp="1" noChangeArrowheads="1"/>
          </p:cNvSpPr>
          <p:nvPr>
            <p:ph type="dt" sz="quarter" idx="1"/>
          </p:nvPr>
        </p:nvSpPr>
        <p:spPr>
          <a:noFill/>
        </p:spPr>
        <p:txBody>
          <a:bodyPr/>
          <a:lstStyle/>
          <a:p>
            <a:r>
              <a:rPr lang="ar-SA"/>
              <a:t>غزال نادر .د</a:t>
            </a:r>
            <a:endParaRPr lang="en-US" dirty="0"/>
          </a:p>
        </p:txBody>
      </p:sp>
      <p:sp>
        <p:nvSpPr>
          <p:cNvPr id="90116" name="Rectangle 6"/>
          <p:cNvSpPr>
            <a:spLocks noGrp="1" noChangeArrowheads="1"/>
          </p:cNvSpPr>
          <p:nvPr>
            <p:ph type="ftr" sz="quarter" idx="4"/>
          </p:nvPr>
        </p:nvSpPr>
        <p:spPr>
          <a:noFill/>
        </p:spPr>
        <p:txBody>
          <a:bodyPr/>
          <a:lstStyle/>
          <a:p>
            <a:r>
              <a:rPr lang="ar-SA"/>
              <a:t>أكاديمية إعداد القادة</a:t>
            </a:r>
            <a:endParaRPr lang="en-US" dirty="0"/>
          </a:p>
        </p:txBody>
      </p:sp>
      <p:sp>
        <p:nvSpPr>
          <p:cNvPr id="90117" name="Rectangle 7"/>
          <p:cNvSpPr>
            <a:spLocks noGrp="1" noChangeArrowheads="1"/>
          </p:cNvSpPr>
          <p:nvPr>
            <p:ph type="sldNum" sz="quarter" idx="5"/>
          </p:nvPr>
        </p:nvSpPr>
        <p:spPr>
          <a:noFill/>
        </p:spPr>
        <p:txBody>
          <a:bodyPr/>
          <a:lstStyle/>
          <a:p>
            <a:fld id="{75C69D43-3D9C-45BF-AF8B-D87A17FBE32C}" type="slidenum">
              <a:rPr lang="ar-SA"/>
              <a:pPr/>
              <a:t>1</a:t>
            </a:fld>
            <a:endParaRPr lang="en-US" dirty="0"/>
          </a:p>
        </p:txBody>
      </p:sp>
      <p:sp>
        <p:nvSpPr>
          <p:cNvPr id="90118" name="Rectangle 2"/>
          <p:cNvSpPr>
            <a:spLocks noGrp="1" noRot="1" noChangeAspect="1" noChangeArrowheads="1" noTextEdit="1"/>
          </p:cNvSpPr>
          <p:nvPr>
            <p:ph type="sldImg"/>
          </p:nvPr>
        </p:nvSpPr>
        <p:spPr>
          <a:xfrm>
            <a:off x="376238" y="684213"/>
            <a:ext cx="6105525" cy="3435350"/>
          </a:xfrm>
          <a:ln w="12700" cap="flat">
            <a:solidFill>
              <a:schemeClr val="tx1"/>
            </a:solidFill>
          </a:ln>
        </p:spPr>
      </p:sp>
      <p:sp>
        <p:nvSpPr>
          <p:cNvPr id="90119" name="Rectangle 3"/>
          <p:cNvSpPr>
            <a:spLocks noGrp="1" noChangeArrowheads="1"/>
          </p:cNvSpPr>
          <p:nvPr>
            <p:ph type="body" idx="1"/>
          </p:nvPr>
        </p:nvSpPr>
        <p:spPr>
          <a:xfrm>
            <a:off x="913991" y="4337265"/>
            <a:ext cx="5030018" cy="4623769"/>
          </a:xfrm>
          <a:noFill/>
          <a:ln/>
        </p:spPr>
        <p:txBody>
          <a:bodyPr lIns="92248" tIns="46125" rIns="92248" bIns="46125"/>
          <a:lstStyle/>
          <a:p>
            <a:pPr eaLnBrk="1" hangingPunct="1"/>
            <a:endParaRPr lang="ar-AE" smtClean="0">
              <a:cs typeface="Arial" charset="0"/>
            </a:endParaRPr>
          </a:p>
        </p:txBody>
      </p:sp>
    </p:spTree>
    <p:extLst>
      <p:ext uri="{BB962C8B-B14F-4D97-AF65-F5344CB8AC3E}">
        <p14:creationId xmlns:p14="http://schemas.microsoft.com/office/powerpoint/2010/main" xmlns="" val="39592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r-DZ" dirty="0" smtClean="0"/>
              <a:t>ص: 11</a:t>
            </a:r>
            <a:endParaRPr lang="fr-FR" dirty="0"/>
          </a:p>
        </p:txBody>
      </p:sp>
      <p:sp>
        <p:nvSpPr>
          <p:cNvPr id="4" name="Slide Number Placeholder 3"/>
          <p:cNvSpPr>
            <a:spLocks noGrp="1"/>
          </p:cNvSpPr>
          <p:nvPr>
            <p:ph type="sldNum" sz="quarter" idx="10"/>
          </p:nvPr>
        </p:nvSpPr>
        <p:spPr/>
        <p:txBody>
          <a:bodyPr/>
          <a:lstStyle/>
          <a:p>
            <a:fld id="{8A903B0D-0873-438A-BC6E-9F41495CF895}" type="slidenum">
              <a:rPr lang="en-US" smtClean="0"/>
              <a:pPr/>
              <a:t>13</a:t>
            </a:fld>
            <a:endParaRPr lang="en-US" dirty="0"/>
          </a:p>
        </p:txBody>
      </p:sp>
    </p:spTree>
    <p:extLst>
      <p:ext uri="{BB962C8B-B14F-4D97-AF65-F5344CB8AC3E}">
        <p14:creationId xmlns:p14="http://schemas.microsoft.com/office/powerpoint/2010/main" xmlns="" val="17535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hdr" sz="quarter"/>
          </p:nvPr>
        </p:nvSpPr>
        <p:spPr>
          <a:noFill/>
        </p:spPr>
        <p:txBody>
          <a:bodyPr/>
          <a:lstStyle/>
          <a:p>
            <a:r>
              <a:rPr lang="en-US" dirty="0"/>
              <a:t>” </a:t>
            </a:r>
            <a:r>
              <a:rPr lang="ar-SA"/>
              <a:t>مدخل إلى التخطيط الإستراتيجي – مفاهيم وتطبيقات</a:t>
            </a:r>
            <a:r>
              <a:rPr lang="en-US" dirty="0"/>
              <a:t>“</a:t>
            </a:r>
          </a:p>
        </p:txBody>
      </p:sp>
      <p:sp>
        <p:nvSpPr>
          <p:cNvPr id="104451" name="Rectangle 3"/>
          <p:cNvSpPr>
            <a:spLocks noGrp="1" noChangeArrowheads="1"/>
          </p:cNvSpPr>
          <p:nvPr>
            <p:ph type="dt" sz="quarter" idx="1"/>
          </p:nvPr>
        </p:nvSpPr>
        <p:spPr>
          <a:noFill/>
        </p:spPr>
        <p:txBody>
          <a:bodyPr/>
          <a:lstStyle/>
          <a:p>
            <a:r>
              <a:rPr lang="ar-SA"/>
              <a:t>غزال نادر .د</a:t>
            </a:r>
            <a:endParaRPr lang="en-US" dirty="0"/>
          </a:p>
        </p:txBody>
      </p:sp>
      <p:sp>
        <p:nvSpPr>
          <p:cNvPr id="104452" name="Rectangle 6"/>
          <p:cNvSpPr>
            <a:spLocks noGrp="1" noChangeArrowheads="1"/>
          </p:cNvSpPr>
          <p:nvPr>
            <p:ph type="ftr" sz="quarter" idx="4"/>
          </p:nvPr>
        </p:nvSpPr>
        <p:spPr>
          <a:noFill/>
        </p:spPr>
        <p:txBody>
          <a:bodyPr/>
          <a:lstStyle/>
          <a:p>
            <a:r>
              <a:rPr lang="ar-SA"/>
              <a:t>أكاديمية إعداد القادة</a:t>
            </a:r>
            <a:endParaRPr lang="en-US" dirty="0"/>
          </a:p>
        </p:txBody>
      </p:sp>
      <p:sp>
        <p:nvSpPr>
          <p:cNvPr id="104453" name="Rectangle 7"/>
          <p:cNvSpPr>
            <a:spLocks noGrp="1" noChangeArrowheads="1"/>
          </p:cNvSpPr>
          <p:nvPr>
            <p:ph type="sldNum" sz="quarter" idx="5"/>
          </p:nvPr>
        </p:nvSpPr>
        <p:spPr>
          <a:noFill/>
        </p:spPr>
        <p:txBody>
          <a:bodyPr/>
          <a:lstStyle/>
          <a:p>
            <a:fld id="{845D803C-24E2-4E0B-ABE7-E59A36086CFF}" type="slidenum">
              <a:rPr lang="ar-SA"/>
              <a:pPr/>
              <a:t>18</a:t>
            </a:fld>
            <a:endParaRPr lang="en-US" dirty="0"/>
          </a:p>
        </p:txBody>
      </p:sp>
      <p:sp>
        <p:nvSpPr>
          <p:cNvPr id="104454" name="Rectangle 2"/>
          <p:cNvSpPr>
            <a:spLocks noGrp="1" noRot="1" noChangeAspect="1" noChangeArrowheads="1" noTextEdit="1"/>
          </p:cNvSpPr>
          <p:nvPr>
            <p:ph type="sldImg"/>
          </p:nvPr>
        </p:nvSpPr>
        <p:spPr>
          <a:ln/>
        </p:spPr>
      </p:sp>
      <p:sp>
        <p:nvSpPr>
          <p:cNvPr id="104455" name="Rectangle 3"/>
          <p:cNvSpPr>
            <a:spLocks noGrp="1" noChangeArrowheads="1"/>
          </p:cNvSpPr>
          <p:nvPr>
            <p:ph type="body" idx="1"/>
          </p:nvPr>
        </p:nvSpPr>
        <p:spPr>
          <a:xfrm>
            <a:off x="685494" y="4344357"/>
            <a:ext cx="5487013" cy="4113169"/>
          </a:xfrm>
          <a:noFill/>
          <a:ln/>
        </p:spPr>
        <p:txBody>
          <a:bodyPr/>
          <a:lstStyle/>
          <a:p>
            <a:pPr eaLnBrk="1" hangingPunct="1"/>
            <a:endParaRPr lang="ar-AE" smtClean="0">
              <a:cs typeface="Arial" charset="0"/>
            </a:endParaRPr>
          </a:p>
        </p:txBody>
      </p:sp>
    </p:spTree>
    <p:extLst>
      <p:ext uri="{BB962C8B-B14F-4D97-AF65-F5344CB8AC3E}">
        <p14:creationId xmlns:p14="http://schemas.microsoft.com/office/powerpoint/2010/main" xmlns="" val="206622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hdr" sz="quarter"/>
          </p:nvPr>
        </p:nvSpPr>
        <p:spPr>
          <a:noFill/>
        </p:spPr>
        <p:txBody>
          <a:bodyPr/>
          <a:lstStyle/>
          <a:p>
            <a:r>
              <a:rPr lang="en-US"/>
              <a:t>” </a:t>
            </a:r>
            <a:r>
              <a:rPr lang="ar-SA"/>
              <a:t>مدخل إلى التخطيط الإستراتيجي – مفاهيم وتطبيقات</a:t>
            </a:r>
            <a:r>
              <a:rPr lang="en-US"/>
              <a:t>“</a:t>
            </a:r>
          </a:p>
        </p:txBody>
      </p:sp>
      <p:sp>
        <p:nvSpPr>
          <p:cNvPr id="111619" name="Rectangle 3"/>
          <p:cNvSpPr>
            <a:spLocks noGrp="1" noChangeArrowheads="1"/>
          </p:cNvSpPr>
          <p:nvPr>
            <p:ph type="dt" sz="quarter" idx="1"/>
          </p:nvPr>
        </p:nvSpPr>
        <p:spPr>
          <a:noFill/>
        </p:spPr>
        <p:txBody>
          <a:bodyPr/>
          <a:lstStyle/>
          <a:p>
            <a:r>
              <a:rPr lang="ar-SA"/>
              <a:t>غزال نادر .د</a:t>
            </a:r>
            <a:endParaRPr lang="en-US"/>
          </a:p>
        </p:txBody>
      </p:sp>
      <p:sp>
        <p:nvSpPr>
          <p:cNvPr id="111620" name="Rectangle 6"/>
          <p:cNvSpPr>
            <a:spLocks noGrp="1" noChangeArrowheads="1"/>
          </p:cNvSpPr>
          <p:nvPr>
            <p:ph type="ftr" sz="quarter" idx="4"/>
          </p:nvPr>
        </p:nvSpPr>
        <p:spPr>
          <a:noFill/>
        </p:spPr>
        <p:txBody>
          <a:bodyPr/>
          <a:lstStyle/>
          <a:p>
            <a:r>
              <a:rPr lang="ar-SA"/>
              <a:t>أكاديمية إعداد القادة</a:t>
            </a:r>
            <a:endParaRPr lang="en-US"/>
          </a:p>
        </p:txBody>
      </p:sp>
      <p:sp>
        <p:nvSpPr>
          <p:cNvPr id="111621" name="Rectangle 7"/>
          <p:cNvSpPr>
            <a:spLocks noGrp="1" noChangeArrowheads="1"/>
          </p:cNvSpPr>
          <p:nvPr>
            <p:ph type="sldNum" sz="quarter" idx="5"/>
          </p:nvPr>
        </p:nvSpPr>
        <p:spPr>
          <a:noFill/>
        </p:spPr>
        <p:txBody>
          <a:bodyPr/>
          <a:lstStyle/>
          <a:p>
            <a:fld id="{0EB99050-B97C-4FBA-BA00-6D1923DC245B}" type="slidenum">
              <a:rPr lang="ar-SA"/>
              <a:pPr/>
              <a:t>20</a:t>
            </a:fld>
            <a:endParaRPr lang="en-US"/>
          </a:p>
        </p:txBody>
      </p:sp>
      <p:sp>
        <p:nvSpPr>
          <p:cNvPr id="111622" name="Rectangle 2"/>
          <p:cNvSpPr>
            <a:spLocks noGrp="1" noRot="1" noChangeAspect="1" noChangeArrowheads="1" noTextEdit="1"/>
          </p:cNvSpPr>
          <p:nvPr>
            <p:ph type="sldImg"/>
          </p:nvPr>
        </p:nvSpPr>
        <p:spPr>
          <a:xfrm>
            <a:off x="376238" y="684213"/>
            <a:ext cx="6105525" cy="3435350"/>
          </a:xfrm>
          <a:ln w="12700" cap="flat">
            <a:solidFill>
              <a:schemeClr val="tx1"/>
            </a:solidFill>
          </a:ln>
        </p:spPr>
      </p:sp>
      <p:sp>
        <p:nvSpPr>
          <p:cNvPr id="111623" name="Rectangle 3"/>
          <p:cNvSpPr>
            <a:spLocks noGrp="1" noChangeArrowheads="1"/>
          </p:cNvSpPr>
          <p:nvPr>
            <p:ph type="body" idx="1"/>
          </p:nvPr>
        </p:nvSpPr>
        <p:spPr>
          <a:xfrm>
            <a:off x="913991" y="4337265"/>
            <a:ext cx="5030018" cy="4623769"/>
          </a:xfrm>
          <a:noFill/>
          <a:ln/>
        </p:spPr>
        <p:txBody>
          <a:bodyPr lIns="92248" tIns="46125" rIns="92248" bIns="46125"/>
          <a:lstStyle/>
          <a:p>
            <a:pPr eaLnBrk="1" hangingPunct="1"/>
            <a:endParaRPr lang="ar-AE" smtClean="0">
              <a:cs typeface="Arial" charset="0"/>
            </a:endParaRPr>
          </a:p>
        </p:txBody>
      </p:sp>
    </p:spTree>
    <p:extLst>
      <p:ext uri="{BB962C8B-B14F-4D97-AF65-F5344CB8AC3E}">
        <p14:creationId xmlns:p14="http://schemas.microsoft.com/office/powerpoint/2010/main" xmlns="" val="343720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r-FR"/>
          </a:p>
        </p:txBody>
      </p:sp>
      <p:sp>
        <p:nvSpPr>
          <p:cNvPr id="4" name="Date Placeholder 3"/>
          <p:cNvSpPr>
            <a:spLocks noGrp="1"/>
          </p:cNvSpPr>
          <p:nvPr>
            <p:ph type="dt" sz="half" idx="10"/>
          </p:nvPr>
        </p:nvSpPr>
        <p:spPr/>
        <p:txBody>
          <a:bodyPr/>
          <a:lstStyle/>
          <a:p>
            <a:fld id="{1FF53D40-5348-4803-B867-CCA65A9FDECB}" type="datetimeFigureOut">
              <a:rPr lang="fr-FR" smtClean="0"/>
              <a:pPr/>
              <a:t>01/03/2023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4BA107B-FD1F-4016-BE25-55735623CADD}" type="slidenum">
              <a:rPr lang="fr-FR" smtClean="0"/>
              <a:pPr/>
              <a:t>‹N°›</a:t>
            </a:fld>
            <a:endParaRPr lang="fr-FR" dirty="0"/>
          </a:p>
        </p:txBody>
      </p:sp>
    </p:spTree>
    <p:extLst>
      <p:ext uri="{BB962C8B-B14F-4D97-AF65-F5344CB8AC3E}">
        <p14:creationId xmlns:p14="http://schemas.microsoft.com/office/powerpoint/2010/main" xmlns="" val="321352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FF53D40-5348-4803-B867-CCA65A9FDECB}" type="datetimeFigureOut">
              <a:rPr lang="fr-FR" smtClean="0"/>
              <a:pPr/>
              <a:t>01/03/2023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4BA107B-FD1F-4016-BE25-55735623CADD}" type="slidenum">
              <a:rPr lang="fr-FR" smtClean="0"/>
              <a:pPr/>
              <a:t>‹N°›</a:t>
            </a:fld>
            <a:endParaRPr lang="fr-FR" dirty="0"/>
          </a:p>
        </p:txBody>
      </p:sp>
    </p:spTree>
    <p:extLst>
      <p:ext uri="{BB962C8B-B14F-4D97-AF65-F5344CB8AC3E}">
        <p14:creationId xmlns:p14="http://schemas.microsoft.com/office/powerpoint/2010/main" xmlns="" val="1799224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r-F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FF53D40-5348-4803-B867-CCA65A9FDECB}" type="datetimeFigureOut">
              <a:rPr lang="fr-FR" smtClean="0"/>
              <a:pPr/>
              <a:t>01/03/2023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4BA107B-FD1F-4016-BE25-55735623CADD}" type="slidenum">
              <a:rPr lang="fr-FR" smtClean="0"/>
              <a:pPr/>
              <a:t>‹N°›</a:t>
            </a:fld>
            <a:endParaRPr lang="fr-FR" dirty="0"/>
          </a:p>
        </p:txBody>
      </p:sp>
    </p:spTree>
    <p:extLst>
      <p:ext uri="{BB962C8B-B14F-4D97-AF65-F5344CB8AC3E}">
        <p14:creationId xmlns:p14="http://schemas.microsoft.com/office/powerpoint/2010/main" xmlns="" val="3159134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399824" y="76200"/>
            <a:ext cx="9460089" cy="1143000"/>
          </a:xfrm>
        </p:spPr>
        <p:txBody>
          <a:bodyPr/>
          <a:lstStyle/>
          <a:p>
            <a:r>
              <a:rPr lang="en-US" smtClean="0"/>
              <a:t>Click to edit Master title style</a:t>
            </a:r>
            <a:endParaRPr lang="ar-AE"/>
          </a:p>
        </p:txBody>
      </p:sp>
      <p:sp>
        <p:nvSpPr>
          <p:cNvPr id="3" name="ClipArt Placeholder 2"/>
          <p:cNvSpPr>
            <a:spLocks noGrp="1"/>
          </p:cNvSpPr>
          <p:nvPr>
            <p:ph type="clipArt" sz="half" idx="1"/>
          </p:nvPr>
        </p:nvSpPr>
        <p:spPr>
          <a:xfrm>
            <a:off x="406401" y="1752600"/>
            <a:ext cx="5644444" cy="4419600"/>
          </a:xfrm>
        </p:spPr>
        <p:txBody>
          <a:bodyPr/>
          <a:lstStyle/>
          <a:p>
            <a:pPr lvl="0"/>
            <a:endParaRPr lang="ar-AE" noProof="0" smtClean="0"/>
          </a:p>
        </p:txBody>
      </p:sp>
      <p:sp>
        <p:nvSpPr>
          <p:cNvPr id="4" name="Text Placeholder 3"/>
          <p:cNvSpPr>
            <a:spLocks noGrp="1"/>
          </p:cNvSpPr>
          <p:nvPr>
            <p:ph type="body" sz="half" idx="2"/>
          </p:nvPr>
        </p:nvSpPr>
        <p:spPr>
          <a:xfrm>
            <a:off x="6231467" y="1752600"/>
            <a:ext cx="5644444"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AE"/>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 </a:t>
            </a:r>
            <a:r>
              <a:rPr lang="ar-SA"/>
              <a:t>مدخل إلى التخطيط الإستراتيجي – مفاهيم وتطبيقات</a:t>
            </a:r>
            <a:r>
              <a:rPr lang="en-US"/>
              <a:t>“</a:t>
            </a:r>
          </a:p>
        </p:txBody>
      </p:sp>
      <p:sp>
        <p:nvSpPr>
          <p:cNvPr id="7" name="Rectangle 6"/>
          <p:cNvSpPr>
            <a:spLocks noGrp="1" noChangeArrowheads="1"/>
          </p:cNvSpPr>
          <p:nvPr>
            <p:ph type="sldNum" sz="quarter" idx="12"/>
          </p:nvPr>
        </p:nvSpPr>
        <p:spPr>
          <a:ln/>
        </p:spPr>
        <p:txBody>
          <a:bodyPr/>
          <a:lstStyle>
            <a:lvl1pPr>
              <a:defRPr/>
            </a:lvl1pPr>
          </a:lstStyle>
          <a:p>
            <a:pPr>
              <a:defRPr/>
            </a:pPr>
            <a:fld id="{0F7E89AE-904F-4B7D-9379-F4D1064D2E17}" type="slidenum">
              <a:rPr lang="ar-SA"/>
              <a:pPr>
                <a:defRPr/>
              </a:pPr>
              <a:t>‹N°›</a:t>
            </a:fld>
            <a:endParaRPr lang="en-US"/>
          </a:p>
        </p:txBody>
      </p:sp>
    </p:spTree>
    <p:extLst>
      <p:ext uri="{BB962C8B-B14F-4D97-AF65-F5344CB8AC3E}">
        <p14:creationId xmlns:p14="http://schemas.microsoft.com/office/powerpoint/2010/main" xmlns="" val="4012798201"/>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10"/>
          </p:nvPr>
        </p:nvSpPr>
        <p:spPr/>
        <p:txBody>
          <a:bodyPr/>
          <a:lstStyle/>
          <a:p>
            <a:fld id="{1FF53D40-5348-4803-B867-CCA65A9FDECB}" type="datetimeFigureOut">
              <a:rPr lang="fr-FR" smtClean="0"/>
              <a:pPr/>
              <a:t>01/03/2023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4BA107B-FD1F-4016-BE25-55735623CADD}" type="slidenum">
              <a:rPr lang="fr-FR" smtClean="0"/>
              <a:pPr/>
              <a:t>‹N°›</a:t>
            </a:fld>
            <a:endParaRPr lang="fr-FR" dirty="0"/>
          </a:p>
        </p:txBody>
      </p:sp>
    </p:spTree>
    <p:extLst>
      <p:ext uri="{BB962C8B-B14F-4D97-AF65-F5344CB8AC3E}">
        <p14:creationId xmlns:p14="http://schemas.microsoft.com/office/powerpoint/2010/main" xmlns="" val="191859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r-F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FF53D40-5348-4803-B867-CCA65A9FDECB}" type="datetimeFigureOut">
              <a:rPr lang="fr-FR" smtClean="0"/>
              <a:pPr/>
              <a:t>01/03/2023</a:t>
            </a:fld>
            <a:endParaRPr lang="fr-FR" dirty="0"/>
          </a:p>
        </p:txBody>
      </p:sp>
      <p:sp>
        <p:nvSpPr>
          <p:cNvPr id="5" name="Footer Placeholder 4"/>
          <p:cNvSpPr>
            <a:spLocks noGrp="1"/>
          </p:cNvSpPr>
          <p:nvPr>
            <p:ph type="ftr" sz="quarter" idx="11"/>
          </p:nvPr>
        </p:nvSpPr>
        <p:spPr/>
        <p:txBody>
          <a:bodyPr/>
          <a:lstStyle/>
          <a:p>
            <a:endParaRPr lang="fr-FR" dirty="0"/>
          </a:p>
        </p:txBody>
      </p:sp>
      <p:sp>
        <p:nvSpPr>
          <p:cNvPr id="6" name="Slide Number Placeholder 5"/>
          <p:cNvSpPr>
            <a:spLocks noGrp="1"/>
          </p:cNvSpPr>
          <p:nvPr>
            <p:ph type="sldNum" sz="quarter" idx="12"/>
          </p:nvPr>
        </p:nvSpPr>
        <p:spPr/>
        <p:txBody>
          <a:bodyPr/>
          <a:lstStyle/>
          <a:p>
            <a:fld id="{64BA107B-FD1F-4016-BE25-55735623CADD}" type="slidenum">
              <a:rPr lang="fr-FR" smtClean="0"/>
              <a:pPr/>
              <a:t>‹N°›</a:t>
            </a:fld>
            <a:endParaRPr lang="fr-FR" dirty="0"/>
          </a:p>
        </p:txBody>
      </p:sp>
    </p:spTree>
    <p:extLst>
      <p:ext uri="{BB962C8B-B14F-4D97-AF65-F5344CB8AC3E}">
        <p14:creationId xmlns:p14="http://schemas.microsoft.com/office/powerpoint/2010/main" xmlns="" val="279843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Date Placeholder 4"/>
          <p:cNvSpPr>
            <a:spLocks noGrp="1"/>
          </p:cNvSpPr>
          <p:nvPr>
            <p:ph type="dt" sz="half" idx="10"/>
          </p:nvPr>
        </p:nvSpPr>
        <p:spPr/>
        <p:txBody>
          <a:bodyPr/>
          <a:lstStyle/>
          <a:p>
            <a:fld id="{1FF53D40-5348-4803-B867-CCA65A9FDECB}" type="datetimeFigureOut">
              <a:rPr lang="fr-FR" smtClean="0"/>
              <a:pPr/>
              <a:t>01/03/2023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64BA107B-FD1F-4016-BE25-55735623CADD}" type="slidenum">
              <a:rPr lang="fr-FR" smtClean="0"/>
              <a:pPr/>
              <a:t>‹N°›</a:t>
            </a:fld>
            <a:endParaRPr lang="fr-FR" dirty="0"/>
          </a:p>
        </p:txBody>
      </p:sp>
    </p:spTree>
    <p:extLst>
      <p:ext uri="{BB962C8B-B14F-4D97-AF65-F5344CB8AC3E}">
        <p14:creationId xmlns:p14="http://schemas.microsoft.com/office/powerpoint/2010/main" xmlns="" val="70554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r-F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Date Placeholder 6"/>
          <p:cNvSpPr>
            <a:spLocks noGrp="1"/>
          </p:cNvSpPr>
          <p:nvPr>
            <p:ph type="dt" sz="half" idx="10"/>
          </p:nvPr>
        </p:nvSpPr>
        <p:spPr/>
        <p:txBody>
          <a:bodyPr/>
          <a:lstStyle/>
          <a:p>
            <a:fld id="{1FF53D40-5348-4803-B867-CCA65A9FDECB}" type="datetimeFigureOut">
              <a:rPr lang="fr-FR" smtClean="0"/>
              <a:pPr/>
              <a:t>01/03/2023</a:t>
            </a:fld>
            <a:endParaRPr lang="fr-FR" dirty="0"/>
          </a:p>
        </p:txBody>
      </p:sp>
      <p:sp>
        <p:nvSpPr>
          <p:cNvPr id="8" name="Footer Placeholder 7"/>
          <p:cNvSpPr>
            <a:spLocks noGrp="1"/>
          </p:cNvSpPr>
          <p:nvPr>
            <p:ph type="ftr" sz="quarter" idx="11"/>
          </p:nvPr>
        </p:nvSpPr>
        <p:spPr/>
        <p:txBody>
          <a:bodyPr/>
          <a:lstStyle/>
          <a:p>
            <a:endParaRPr lang="fr-FR" dirty="0"/>
          </a:p>
        </p:txBody>
      </p:sp>
      <p:sp>
        <p:nvSpPr>
          <p:cNvPr id="9" name="Slide Number Placeholder 8"/>
          <p:cNvSpPr>
            <a:spLocks noGrp="1"/>
          </p:cNvSpPr>
          <p:nvPr>
            <p:ph type="sldNum" sz="quarter" idx="12"/>
          </p:nvPr>
        </p:nvSpPr>
        <p:spPr/>
        <p:txBody>
          <a:bodyPr/>
          <a:lstStyle/>
          <a:p>
            <a:fld id="{64BA107B-FD1F-4016-BE25-55735623CADD}" type="slidenum">
              <a:rPr lang="fr-FR" smtClean="0"/>
              <a:pPr/>
              <a:t>‹N°›</a:t>
            </a:fld>
            <a:endParaRPr lang="fr-FR" dirty="0"/>
          </a:p>
        </p:txBody>
      </p:sp>
    </p:spTree>
    <p:extLst>
      <p:ext uri="{BB962C8B-B14F-4D97-AF65-F5344CB8AC3E}">
        <p14:creationId xmlns:p14="http://schemas.microsoft.com/office/powerpoint/2010/main" xmlns="" val="408358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Date Placeholder 2"/>
          <p:cNvSpPr>
            <a:spLocks noGrp="1"/>
          </p:cNvSpPr>
          <p:nvPr>
            <p:ph type="dt" sz="half" idx="10"/>
          </p:nvPr>
        </p:nvSpPr>
        <p:spPr/>
        <p:txBody>
          <a:bodyPr/>
          <a:lstStyle/>
          <a:p>
            <a:fld id="{1FF53D40-5348-4803-B867-CCA65A9FDECB}" type="datetimeFigureOut">
              <a:rPr lang="fr-FR" smtClean="0"/>
              <a:pPr/>
              <a:t>01/03/2023</a:t>
            </a:fld>
            <a:endParaRPr lang="fr-FR" dirty="0"/>
          </a:p>
        </p:txBody>
      </p:sp>
      <p:sp>
        <p:nvSpPr>
          <p:cNvPr id="4" name="Footer Placeholder 3"/>
          <p:cNvSpPr>
            <a:spLocks noGrp="1"/>
          </p:cNvSpPr>
          <p:nvPr>
            <p:ph type="ftr" sz="quarter" idx="11"/>
          </p:nvPr>
        </p:nvSpPr>
        <p:spPr/>
        <p:txBody>
          <a:bodyPr/>
          <a:lstStyle/>
          <a:p>
            <a:endParaRPr lang="fr-FR" dirty="0"/>
          </a:p>
        </p:txBody>
      </p:sp>
      <p:sp>
        <p:nvSpPr>
          <p:cNvPr id="5" name="Slide Number Placeholder 4"/>
          <p:cNvSpPr>
            <a:spLocks noGrp="1"/>
          </p:cNvSpPr>
          <p:nvPr>
            <p:ph type="sldNum" sz="quarter" idx="12"/>
          </p:nvPr>
        </p:nvSpPr>
        <p:spPr/>
        <p:txBody>
          <a:bodyPr/>
          <a:lstStyle/>
          <a:p>
            <a:fld id="{64BA107B-FD1F-4016-BE25-55735623CADD}" type="slidenum">
              <a:rPr lang="fr-FR" smtClean="0"/>
              <a:pPr/>
              <a:t>‹N°›</a:t>
            </a:fld>
            <a:endParaRPr lang="fr-FR" dirty="0"/>
          </a:p>
        </p:txBody>
      </p:sp>
    </p:spTree>
    <p:extLst>
      <p:ext uri="{BB962C8B-B14F-4D97-AF65-F5344CB8AC3E}">
        <p14:creationId xmlns:p14="http://schemas.microsoft.com/office/powerpoint/2010/main" xmlns="" val="259506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F53D40-5348-4803-B867-CCA65A9FDECB}" type="datetimeFigureOut">
              <a:rPr lang="fr-FR" smtClean="0"/>
              <a:pPr/>
              <a:t>01/03/2023</a:t>
            </a:fld>
            <a:endParaRPr lang="fr-FR" dirty="0"/>
          </a:p>
        </p:txBody>
      </p:sp>
      <p:sp>
        <p:nvSpPr>
          <p:cNvPr id="3" name="Footer Placeholder 2"/>
          <p:cNvSpPr>
            <a:spLocks noGrp="1"/>
          </p:cNvSpPr>
          <p:nvPr>
            <p:ph type="ftr" sz="quarter" idx="11"/>
          </p:nvPr>
        </p:nvSpPr>
        <p:spPr/>
        <p:txBody>
          <a:bodyPr/>
          <a:lstStyle/>
          <a:p>
            <a:endParaRPr lang="fr-FR" dirty="0"/>
          </a:p>
        </p:txBody>
      </p:sp>
      <p:sp>
        <p:nvSpPr>
          <p:cNvPr id="4" name="Slide Number Placeholder 3"/>
          <p:cNvSpPr>
            <a:spLocks noGrp="1"/>
          </p:cNvSpPr>
          <p:nvPr>
            <p:ph type="sldNum" sz="quarter" idx="12"/>
          </p:nvPr>
        </p:nvSpPr>
        <p:spPr/>
        <p:txBody>
          <a:bodyPr/>
          <a:lstStyle/>
          <a:p>
            <a:fld id="{64BA107B-FD1F-4016-BE25-55735623CADD}" type="slidenum">
              <a:rPr lang="fr-FR" smtClean="0"/>
              <a:pPr/>
              <a:t>‹N°›</a:t>
            </a:fld>
            <a:endParaRPr lang="fr-FR" dirty="0"/>
          </a:p>
        </p:txBody>
      </p:sp>
    </p:spTree>
    <p:extLst>
      <p:ext uri="{BB962C8B-B14F-4D97-AF65-F5344CB8AC3E}">
        <p14:creationId xmlns:p14="http://schemas.microsoft.com/office/powerpoint/2010/main" xmlns="" val="3734042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F53D40-5348-4803-B867-CCA65A9FDECB}" type="datetimeFigureOut">
              <a:rPr lang="fr-FR" smtClean="0"/>
              <a:pPr/>
              <a:t>01/03/2023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64BA107B-FD1F-4016-BE25-55735623CADD}" type="slidenum">
              <a:rPr lang="fr-FR" smtClean="0"/>
              <a:pPr/>
              <a:t>‹N°›</a:t>
            </a:fld>
            <a:endParaRPr lang="fr-FR" dirty="0"/>
          </a:p>
        </p:txBody>
      </p:sp>
    </p:spTree>
    <p:extLst>
      <p:ext uri="{BB962C8B-B14F-4D97-AF65-F5344CB8AC3E}">
        <p14:creationId xmlns:p14="http://schemas.microsoft.com/office/powerpoint/2010/main" xmlns="" val="8730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r-F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FF53D40-5348-4803-B867-CCA65A9FDECB}" type="datetimeFigureOut">
              <a:rPr lang="fr-FR" smtClean="0"/>
              <a:pPr/>
              <a:t>01/03/2023</a:t>
            </a:fld>
            <a:endParaRPr lang="fr-FR" dirty="0"/>
          </a:p>
        </p:txBody>
      </p:sp>
      <p:sp>
        <p:nvSpPr>
          <p:cNvPr id="6" name="Footer Placeholder 5"/>
          <p:cNvSpPr>
            <a:spLocks noGrp="1"/>
          </p:cNvSpPr>
          <p:nvPr>
            <p:ph type="ftr" sz="quarter" idx="11"/>
          </p:nvPr>
        </p:nvSpPr>
        <p:spPr/>
        <p:txBody>
          <a:bodyPr/>
          <a:lstStyle/>
          <a:p>
            <a:endParaRPr lang="fr-FR" dirty="0"/>
          </a:p>
        </p:txBody>
      </p:sp>
      <p:sp>
        <p:nvSpPr>
          <p:cNvPr id="7" name="Slide Number Placeholder 6"/>
          <p:cNvSpPr>
            <a:spLocks noGrp="1"/>
          </p:cNvSpPr>
          <p:nvPr>
            <p:ph type="sldNum" sz="quarter" idx="12"/>
          </p:nvPr>
        </p:nvSpPr>
        <p:spPr/>
        <p:txBody>
          <a:bodyPr/>
          <a:lstStyle/>
          <a:p>
            <a:fld id="{64BA107B-FD1F-4016-BE25-55735623CADD}" type="slidenum">
              <a:rPr lang="fr-FR" smtClean="0"/>
              <a:pPr/>
              <a:t>‹N°›</a:t>
            </a:fld>
            <a:endParaRPr lang="fr-FR" dirty="0"/>
          </a:p>
        </p:txBody>
      </p:sp>
    </p:spTree>
    <p:extLst>
      <p:ext uri="{BB962C8B-B14F-4D97-AF65-F5344CB8AC3E}">
        <p14:creationId xmlns:p14="http://schemas.microsoft.com/office/powerpoint/2010/main" xmlns="" val="2417141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F53D40-5348-4803-B867-CCA65A9FDECB}" type="datetimeFigureOut">
              <a:rPr lang="fr-FR" smtClean="0"/>
              <a:pPr/>
              <a:t>01/03/2023</a:t>
            </a:fld>
            <a:endParaRPr lang="fr-FR"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A107B-FD1F-4016-BE25-55735623CADD}" type="slidenum">
              <a:rPr lang="fr-FR" smtClean="0"/>
              <a:pPr/>
              <a:t>‹N°›</a:t>
            </a:fld>
            <a:endParaRPr lang="fr-FR" dirty="0"/>
          </a:p>
        </p:txBody>
      </p:sp>
    </p:spTree>
    <p:extLst>
      <p:ext uri="{BB962C8B-B14F-4D97-AF65-F5344CB8AC3E}">
        <p14:creationId xmlns:p14="http://schemas.microsoft.com/office/powerpoint/2010/main" xmlns="" val="586353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gif"/></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gif"/><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8.gif"/><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5"/>
          <p:cNvSpPr>
            <a:spLocks noGrp="1"/>
          </p:cNvSpPr>
          <p:nvPr>
            <p:ph type="sldNum" sz="quarter" idx="12"/>
          </p:nvPr>
        </p:nvSpPr>
        <p:spPr>
          <a:noFill/>
        </p:spPr>
        <p:txBody>
          <a:bodyPr/>
          <a:lstStyle/>
          <a:p>
            <a:fld id="{9DB3DB2C-DDEC-4C3F-A3B0-FA7C552A14FF}" type="slidenum">
              <a:rPr lang="ar-SA">
                <a:latin typeface="Arial" charset="0"/>
                <a:cs typeface="Arial" charset="0"/>
              </a:rPr>
              <a:pPr/>
              <a:t>1</a:t>
            </a:fld>
            <a:endParaRPr lang="en-US" dirty="0">
              <a:latin typeface="Arial" charset="0"/>
              <a:cs typeface="Arial" charset="0"/>
            </a:endParaRPr>
          </a:p>
        </p:txBody>
      </p:sp>
      <p:pic>
        <p:nvPicPr>
          <p:cNvPr id="4101" name="Picture 2" descr="office_hilighter_rolling_md_wht"/>
          <p:cNvPicPr>
            <a:picLocks noChangeAspect="1" noChangeArrowheads="1" noCrop="1"/>
          </p:cNvPicPr>
          <p:nvPr/>
        </p:nvPicPr>
        <p:blipFill>
          <a:blip r:embed="rId4"/>
          <a:srcRect/>
          <a:stretch>
            <a:fillRect/>
          </a:stretch>
        </p:blipFill>
        <p:spPr bwMode="auto">
          <a:xfrm>
            <a:off x="-142791" y="1748634"/>
            <a:ext cx="2407709" cy="3662363"/>
          </a:xfrm>
          <a:prstGeom prst="rect">
            <a:avLst/>
          </a:prstGeom>
          <a:noFill/>
          <a:ln w="9525">
            <a:noFill/>
            <a:miter lim="800000"/>
            <a:headEnd/>
            <a:tailEnd/>
          </a:ln>
        </p:spPr>
      </p:pic>
      <p:sp>
        <p:nvSpPr>
          <p:cNvPr id="4102" name="Rectangle 3"/>
          <p:cNvSpPr>
            <a:spLocks noGrp="1" noChangeArrowheads="1"/>
          </p:cNvSpPr>
          <p:nvPr>
            <p:ph type="title"/>
          </p:nvPr>
        </p:nvSpPr>
        <p:spPr>
          <a:xfrm>
            <a:off x="5232400" y="1748634"/>
            <a:ext cx="2683607" cy="1325563"/>
          </a:xfrm>
          <a:noFill/>
        </p:spPr>
        <p:txBody>
          <a:bodyPr vert="horz" lIns="70247" tIns="35719" rIns="70247" bIns="35719" rtlCol="0" anchor="ctr">
            <a:normAutofit/>
          </a:bodyPr>
          <a:lstStyle/>
          <a:p>
            <a:pPr algn="ctr" rtl="1" eaLnBrk="1" hangingPunct="1"/>
            <a:r>
              <a:rPr lang="ar-LB" sz="4000" b="1" dirty="0"/>
              <a:t>الباب الثالث</a:t>
            </a:r>
            <a:endParaRPr lang="en-US" sz="4000" b="1" dirty="0"/>
          </a:p>
        </p:txBody>
      </p:sp>
      <p:graphicFrame>
        <p:nvGraphicFramePr>
          <p:cNvPr id="4098" name="Object 4"/>
          <p:cNvGraphicFramePr>
            <a:graphicFrameLocks/>
          </p:cNvGraphicFramePr>
          <p:nvPr>
            <p:extLst>
              <p:ext uri="{D42A27DB-BD31-4B8C-83A1-F6EECF244321}">
                <p14:modId xmlns:p14="http://schemas.microsoft.com/office/powerpoint/2010/main" xmlns="" val="3163826473"/>
              </p:ext>
            </p:extLst>
          </p:nvPr>
        </p:nvGraphicFramePr>
        <p:xfrm>
          <a:off x="1811176" y="182562"/>
          <a:ext cx="9526053" cy="6356350"/>
        </p:xfrm>
        <a:graphic>
          <a:graphicData uri="http://schemas.openxmlformats.org/presentationml/2006/ole">
            <p:oleObj spid="_x0000_s1027" name="Clip" r:id="rId5" imgW="7840663" imgH="6469063" progId="">
              <p:embed/>
            </p:oleObj>
          </a:graphicData>
        </a:graphic>
      </p:graphicFrame>
      <p:sp>
        <p:nvSpPr>
          <p:cNvPr id="4103" name="Rectangle 5"/>
          <p:cNvSpPr>
            <a:spLocks noChangeArrowheads="1"/>
          </p:cNvSpPr>
          <p:nvPr/>
        </p:nvSpPr>
        <p:spPr bwMode="auto">
          <a:xfrm>
            <a:off x="5232400" y="3074197"/>
            <a:ext cx="2074334" cy="1454727"/>
          </a:xfrm>
          <a:prstGeom prst="rect">
            <a:avLst/>
          </a:prstGeom>
          <a:noFill/>
          <a:ln w="9525">
            <a:noFill/>
            <a:miter lim="800000"/>
            <a:headEnd/>
            <a:tailEnd/>
          </a:ln>
        </p:spPr>
        <p:txBody>
          <a:bodyPr lIns="69056" tIns="34529" rIns="69056" bIns="34529">
            <a:spAutoFit/>
          </a:bodyPr>
          <a:lstStyle/>
          <a:p>
            <a:pPr algn="ctr" rtl="1" eaLnBrk="0" hangingPunct="0">
              <a:spcBef>
                <a:spcPct val="50000"/>
              </a:spcBef>
            </a:pPr>
            <a:r>
              <a:rPr lang="ar-LB" sz="3000" b="1" dirty="0"/>
              <a:t>التخطيط الاستراتيجي  أدواته وأساليبه</a:t>
            </a:r>
            <a:endParaRPr lang="en-US" sz="3000" b="1" dirty="0"/>
          </a:p>
        </p:txBody>
      </p:sp>
    </p:spTree>
    <p:extLst>
      <p:ext uri="{BB962C8B-B14F-4D97-AF65-F5344CB8AC3E}">
        <p14:creationId xmlns:p14="http://schemas.microsoft.com/office/powerpoint/2010/main" xmlns="" val="1445690464"/>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a:stretch>
            <a:fillRect/>
          </a:stretch>
        </p:blipFill>
        <p:spPr bwMode="auto">
          <a:xfrm>
            <a:off x="-1" y="0"/>
            <a:ext cx="12379569" cy="6858000"/>
          </a:xfrm>
          <a:prstGeom prst="rect">
            <a:avLst/>
          </a:prstGeom>
          <a:noFill/>
          <a:ln w="9525">
            <a:noFill/>
            <a:miter lim="800000"/>
            <a:headEnd/>
            <a:tailEnd/>
          </a:ln>
        </p:spPr>
      </p:pic>
      <p:sp>
        <p:nvSpPr>
          <p:cNvPr id="56323" name="Slide Number Placeholder 6"/>
          <p:cNvSpPr>
            <a:spLocks noGrp="1"/>
          </p:cNvSpPr>
          <p:nvPr>
            <p:ph type="sldNum" sz="quarter" idx="12"/>
          </p:nvPr>
        </p:nvSpPr>
        <p:spPr>
          <a:noFill/>
        </p:spPr>
        <p:txBody>
          <a:bodyPr/>
          <a:lstStyle/>
          <a:p>
            <a:fld id="{22A347CD-1377-4593-B0D4-92B66F0DE0D8}" type="slidenum">
              <a:rPr lang="ar-SA">
                <a:latin typeface="Arial" charset="0"/>
                <a:cs typeface="Arial" charset="0"/>
              </a:rPr>
              <a:pPr/>
              <a:t>10</a:t>
            </a:fld>
            <a:endParaRPr lang="en-US" dirty="0">
              <a:latin typeface="Arial" charset="0"/>
              <a:cs typeface="Arial" charset="0"/>
            </a:endParaRPr>
          </a:p>
        </p:txBody>
      </p:sp>
      <p:sp>
        <p:nvSpPr>
          <p:cNvPr id="5396482" name="Rectangle 2"/>
          <p:cNvSpPr>
            <a:spLocks noGrp="1" noChangeArrowheads="1"/>
          </p:cNvSpPr>
          <p:nvPr>
            <p:ph type="title"/>
          </p:nvPr>
        </p:nvSpPr>
        <p:spPr>
          <a:xfrm>
            <a:off x="4318002" y="959645"/>
            <a:ext cx="5422900" cy="857250"/>
          </a:xfrm>
          <a:effectLst>
            <a:outerShdw dist="35921" dir="2700000" algn="ctr" rotWithShape="0">
              <a:schemeClr val="bg1"/>
            </a:outerShdw>
          </a:effectLst>
        </p:spPr>
        <p:txBody>
          <a:bodyPr>
            <a:normAutofit fontScale="90000"/>
          </a:bodyPr>
          <a:lstStyle/>
          <a:p>
            <a:pPr marL="514350" indent="-514350" rtl="1">
              <a:defRPr/>
            </a:pPr>
            <a:r>
              <a:rPr lang="ar-SA" sz="2400" dirty="0">
                <a:solidFill>
                  <a:schemeClr val="accent2"/>
                </a:solidFill>
              </a:rPr>
              <a:t>الأهداف الإستراتيجية</a:t>
            </a:r>
            <a:r>
              <a:rPr lang="ar-LB" sz="2400" dirty="0">
                <a:solidFill>
                  <a:schemeClr val="accent2"/>
                </a:solidFill>
              </a:rPr>
              <a:t>:</a:t>
            </a:r>
            <a:r>
              <a:rPr lang="ar-LB" sz="2400" dirty="0"/>
              <a:t> </a:t>
            </a:r>
            <a:r>
              <a:rPr lang="ar-SA" sz="2400" dirty="0"/>
              <a:t>هي الإنجازات القابلة للقياس </a:t>
            </a:r>
            <a:r>
              <a:rPr lang="ar-LB" sz="2400" dirty="0"/>
              <a:t>المعتمدة على نتائج تحليل العناصر </a:t>
            </a:r>
            <a:r>
              <a:rPr lang="ar-SA" sz="2400" dirty="0"/>
              <a:t>الإستراتيجية</a:t>
            </a:r>
            <a:r>
              <a:rPr lang="ar-LB" sz="2400" dirty="0"/>
              <a:t> – </a:t>
            </a:r>
            <a:r>
              <a:rPr lang="en-US" sz="2400" dirty="0"/>
              <a:t>SWOT</a:t>
            </a:r>
            <a:r>
              <a:rPr lang="ar-LB" sz="2400" dirty="0"/>
              <a:t>.</a:t>
            </a:r>
            <a:r>
              <a:rPr lang="ar-SA" sz="2400" dirty="0"/>
              <a:t> </a:t>
            </a:r>
            <a:endParaRPr lang="en-US" sz="1800" dirty="0">
              <a:cs typeface="Times New Roman" pitchFamily="18" charset="0"/>
            </a:endParaRPr>
          </a:p>
        </p:txBody>
      </p:sp>
      <p:sp>
        <p:nvSpPr>
          <p:cNvPr id="56325" name="Rectangle 3"/>
          <p:cNvSpPr>
            <a:spLocks noGrp="1" noChangeArrowheads="1"/>
          </p:cNvSpPr>
          <p:nvPr>
            <p:ph type="body" sz="half" idx="1"/>
          </p:nvPr>
        </p:nvSpPr>
        <p:spPr>
          <a:xfrm>
            <a:off x="1138766" y="2378074"/>
            <a:ext cx="3166533" cy="4411662"/>
          </a:xfrm>
        </p:spPr>
        <p:txBody>
          <a:bodyPr/>
          <a:lstStyle/>
          <a:p>
            <a:pPr algn="l" rtl="0" eaLnBrk="1" hangingPunct="1">
              <a:lnSpc>
                <a:spcPct val="90000"/>
              </a:lnSpc>
            </a:pPr>
            <a:r>
              <a:rPr lang="en-US" sz="3000" dirty="0">
                <a:cs typeface="Times New Roman" pitchFamily="18" charset="0"/>
              </a:rPr>
              <a:t>S</a:t>
            </a:r>
            <a:r>
              <a:rPr lang="en-US" sz="1800" dirty="0">
                <a:solidFill>
                  <a:srgbClr val="FF0000"/>
                </a:solidFill>
                <a:cs typeface="Times New Roman" pitchFamily="18" charset="0"/>
              </a:rPr>
              <a:t>PECIFIC</a:t>
            </a:r>
          </a:p>
          <a:p>
            <a:pPr algn="l" rtl="0" eaLnBrk="1" hangingPunct="1">
              <a:lnSpc>
                <a:spcPct val="90000"/>
              </a:lnSpc>
            </a:pPr>
            <a:r>
              <a:rPr lang="en-US" sz="3000" dirty="0">
                <a:cs typeface="Times New Roman" pitchFamily="18" charset="0"/>
              </a:rPr>
              <a:t>M</a:t>
            </a:r>
            <a:r>
              <a:rPr lang="en-US" sz="1800" dirty="0">
                <a:solidFill>
                  <a:srgbClr val="FF0000"/>
                </a:solidFill>
                <a:cs typeface="Times New Roman" pitchFamily="18" charset="0"/>
              </a:rPr>
              <a:t>EASURABLE</a:t>
            </a:r>
          </a:p>
          <a:p>
            <a:pPr algn="l" rtl="0" eaLnBrk="1" hangingPunct="1">
              <a:lnSpc>
                <a:spcPct val="90000"/>
              </a:lnSpc>
            </a:pPr>
            <a:r>
              <a:rPr lang="en-US" sz="3000" dirty="0">
                <a:cs typeface="Times New Roman" pitchFamily="18" charset="0"/>
              </a:rPr>
              <a:t>A</a:t>
            </a:r>
            <a:r>
              <a:rPr lang="en-US" sz="1800" dirty="0">
                <a:solidFill>
                  <a:srgbClr val="FF0000"/>
                </a:solidFill>
                <a:cs typeface="Times New Roman" pitchFamily="18" charset="0"/>
              </a:rPr>
              <a:t>TTAINABLE</a:t>
            </a:r>
          </a:p>
          <a:p>
            <a:pPr algn="l" rtl="0" eaLnBrk="1" hangingPunct="1">
              <a:lnSpc>
                <a:spcPct val="90000"/>
              </a:lnSpc>
            </a:pPr>
            <a:r>
              <a:rPr lang="en-US" sz="3000" dirty="0">
                <a:cs typeface="Times New Roman" pitchFamily="18" charset="0"/>
              </a:rPr>
              <a:t>R</a:t>
            </a:r>
            <a:r>
              <a:rPr lang="en-US" sz="1800" dirty="0">
                <a:solidFill>
                  <a:srgbClr val="FF0000"/>
                </a:solidFill>
                <a:cs typeface="Times New Roman" pitchFamily="18" charset="0"/>
              </a:rPr>
              <a:t>EALISTIC </a:t>
            </a:r>
          </a:p>
          <a:p>
            <a:pPr algn="l" rtl="0" eaLnBrk="1" hangingPunct="1">
              <a:lnSpc>
                <a:spcPct val="90000"/>
              </a:lnSpc>
            </a:pPr>
            <a:r>
              <a:rPr lang="en-US" sz="3000" dirty="0">
                <a:cs typeface="Times New Roman" pitchFamily="18" charset="0"/>
              </a:rPr>
              <a:t>T</a:t>
            </a:r>
            <a:r>
              <a:rPr lang="en-US" sz="1800" dirty="0">
                <a:solidFill>
                  <a:srgbClr val="FF0000"/>
                </a:solidFill>
                <a:cs typeface="Times New Roman" pitchFamily="18" charset="0"/>
              </a:rPr>
              <a:t>IMEBOUND </a:t>
            </a:r>
          </a:p>
          <a:p>
            <a:pPr algn="l" rtl="0" eaLnBrk="1" hangingPunct="1">
              <a:lnSpc>
                <a:spcPct val="90000"/>
              </a:lnSpc>
            </a:pPr>
            <a:r>
              <a:rPr lang="en-US" sz="3000" dirty="0">
                <a:cs typeface="Times New Roman" pitchFamily="18" charset="0"/>
              </a:rPr>
              <a:t>S</a:t>
            </a:r>
            <a:r>
              <a:rPr lang="en-US" sz="1800" dirty="0">
                <a:solidFill>
                  <a:srgbClr val="FF0000"/>
                </a:solidFill>
                <a:cs typeface="Times New Roman" pitchFamily="18" charset="0"/>
              </a:rPr>
              <a:t>TRETCH</a:t>
            </a:r>
          </a:p>
        </p:txBody>
      </p:sp>
      <p:sp>
        <p:nvSpPr>
          <p:cNvPr id="56326" name="Rectangle 4"/>
          <p:cNvSpPr>
            <a:spLocks noGrp="1" noChangeArrowheads="1"/>
          </p:cNvSpPr>
          <p:nvPr>
            <p:ph type="body" sz="half" idx="2"/>
          </p:nvPr>
        </p:nvSpPr>
        <p:spPr>
          <a:xfrm>
            <a:off x="4876800" y="2157411"/>
            <a:ext cx="5181600" cy="4564063"/>
          </a:xfrm>
        </p:spPr>
        <p:txBody>
          <a:bodyPr>
            <a:normAutofit/>
          </a:bodyPr>
          <a:lstStyle/>
          <a:p>
            <a:pPr algn="r" rtl="1">
              <a:spcBef>
                <a:spcPct val="35000"/>
              </a:spcBef>
            </a:pPr>
            <a:r>
              <a:rPr lang="ar-DZ" sz="2325" dirty="0">
                <a:cs typeface="Times New Roman" pitchFamily="18" charset="0"/>
              </a:rPr>
              <a:t>: </a:t>
            </a:r>
            <a:r>
              <a:rPr lang="ar-LB" sz="2325" dirty="0">
                <a:cs typeface="Times New Roman" pitchFamily="18" charset="0"/>
              </a:rPr>
              <a:t>محددة</a:t>
            </a:r>
            <a:r>
              <a:rPr lang="ar-DZ" sz="2325" dirty="0">
                <a:cs typeface="Times New Roman" pitchFamily="18" charset="0"/>
              </a:rPr>
              <a:t> </a:t>
            </a:r>
            <a:r>
              <a:rPr lang="ar-SA" sz="1800" dirty="0"/>
              <a:t>معروفة وليست مجهولة ومحددة أي ليست عشوائية</a:t>
            </a:r>
            <a:endParaRPr lang="ar-LB" sz="1800" dirty="0">
              <a:cs typeface="Times New Roman" pitchFamily="18" charset="0"/>
            </a:endParaRPr>
          </a:p>
          <a:p>
            <a:pPr algn="r" rtl="1">
              <a:spcBef>
                <a:spcPct val="35000"/>
              </a:spcBef>
            </a:pPr>
            <a:r>
              <a:rPr lang="ar-LB" sz="2325" dirty="0">
                <a:cs typeface="Times New Roman" pitchFamily="18" charset="0"/>
              </a:rPr>
              <a:t>قابلة للقياس</a:t>
            </a:r>
            <a:r>
              <a:rPr lang="ar-DZ" sz="2325" dirty="0">
                <a:cs typeface="Times New Roman" pitchFamily="18" charset="0"/>
              </a:rPr>
              <a:t>: </a:t>
            </a:r>
            <a:r>
              <a:rPr lang="ar-SA" sz="1650" dirty="0"/>
              <a:t>حسب المبدأ القائل أن</a:t>
            </a:r>
            <a:r>
              <a:rPr lang="ar-DZ" sz="1650" dirty="0"/>
              <a:t>"</a:t>
            </a:r>
            <a:r>
              <a:rPr lang="ar-SA" sz="1650" dirty="0"/>
              <a:t> ما لا يمكن قياسه لا يمكن إنجازه" وكون الأهداف قابلة للقياس يعني أن يمكن معرفة إذا ما تم إنجازها أو لا</a:t>
            </a:r>
            <a:endParaRPr lang="ar-LB" sz="1650" dirty="0">
              <a:cs typeface="Times New Roman" pitchFamily="18" charset="0"/>
            </a:endParaRPr>
          </a:p>
          <a:p>
            <a:pPr algn="just" rtl="1">
              <a:spcBef>
                <a:spcPct val="35000"/>
              </a:spcBef>
            </a:pPr>
            <a:r>
              <a:rPr lang="ar-LB" sz="2325" dirty="0">
                <a:cs typeface="Times New Roman" pitchFamily="18" charset="0"/>
              </a:rPr>
              <a:t>(متفق عليها</a:t>
            </a:r>
            <a:r>
              <a:rPr lang="ar-DZ" sz="2325" dirty="0">
                <a:cs typeface="Times New Roman" pitchFamily="18" charset="0"/>
              </a:rPr>
              <a:t>: </a:t>
            </a:r>
            <a:r>
              <a:rPr lang="ar-DZ" sz="1650" dirty="0"/>
              <a:t>أي بالتوافق بين جميع أصحاب المصلحة في المنظمة، فلا تتعارض أهداف الأقسام مثلا مع أهداف المنظمة، والمنظمة الناجحة هي التي تستطيع خلق تكامل بين أهدافها وأهداف الوحدات وأهداف الأفراد،</a:t>
            </a:r>
            <a:endParaRPr lang="ar-LB" sz="1650" dirty="0">
              <a:cs typeface="Times New Roman" pitchFamily="18" charset="0"/>
            </a:endParaRPr>
          </a:p>
          <a:p>
            <a:pPr algn="r" rtl="1">
              <a:spcBef>
                <a:spcPct val="35000"/>
              </a:spcBef>
            </a:pPr>
            <a:r>
              <a:rPr lang="ar-LB" sz="2325" dirty="0">
                <a:cs typeface="Times New Roman" pitchFamily="18" charset="0"/>
              </a:rPr>
              <a:t>واقعية</a:t>
            </a:r>
            <a:r>
              <a:rPr lang="ar-DZ" sz="2325" dirty="0">
                <a:cs typeface="Times New Roman" pitchFamily="18" charset="0"/>
              </a:rPr>
              <a:t>: </a:t>
            </a:r>
            <a:r>
              <a:rPr lang="ar-SA" sz="1800" dirty="0"/>
              <a:t>ألا تكون خيالية أو بعيدة عن واقع المنظمة يمكن تحقيقها</a:t>
            </a:r>
            <a:endParaRPr lang="ar-LB" sz="1800" dirty="0">
              <a:cs typeface="Times New Roman" pitchFamily="18" charset="0"/>
            </a:endParaRPr>
          </a:p>
          <a:p>
            <a:pPr algn="r" rtl="1" eaLnBrk="1" hangingPunct="1">
              <a:spcBef>
                <a:spcPct val="35000"/>
              </a:spcBef>
            </a:pPr>
            <a:r>
              <a:rPr lang="ar-LB" sz="2325" dirty="0">
                <a:cs typeface="Times New Roman" pitchFamily="18" charset="0"/>
              </a:rPr>
              <a:t>مؤقتة بزمن محدد</a:t>
            </a:r>
          </a:p>
          <a:p>
            <a:pPr algn="r" rtl="1">
              <a:spcBef>
                <a:spcPct val="35000"/>
              </a:spcBef>
            </a:pPr>
            <a:r>
              <a:rPr lang="ar-LB" sz="2325" dirty="0">
                <a:cs typeface="Times New Roman" pitchFamily="18" charset="0"/>
              </a:rPr>
              <a:t>متحدية</a:t>
            </a:r>
            <a:r>
              <a:rPr lang="ar-DZ" sz="2325" dirty="0">
                <a:cs typeface="Times New Roman" pitchFamily="18" charset="0"/>
              </a:rPr>
              <a:t>: </a:t>
            </a:r>
            <a:r>
              <a:rPr lang="ar-SA" sz="1950" dirty="0"/>
              <a:t>تسعى المنظمة لتحقيق ما هو أفضل من الوضع الحالي</a:t>
            </a:r>
            <a:endParaRPr lang="en-US" sz="1950" dirty="0">
              <a:cs typeface="Times New Roman" pitchFamily="18" charset="0"/>
            </a:endParaRPr>
          </a:p>
        </p:txBody>
      </p:sp>
      <p:pic>
        <p:nvPicPr>
          <p:cNvPr id="56327" name="Picture 5" descr="bd06663_"/>
          <p:cNvPicPr>
            <a:picLocks noChangeAspect="1" noChangeArrowheads="1"/>
          </p:cNvPicPr>
          <p:nvPr/>
        </p:nvPicPr>
        <p:blipFill>
          <a:blip r:embed="rId3"/>
          <a:srcRect/>
          <a:stretch>
            <a:fillRect/>
          </a:stretch>
        </p:blipFill>
        <p:spPr bwMode="auto">
          <a:xfrm>
            <a:off x="9548284" y="857251"/>
            <a:ext cx="1119717" cy="2171700"/>
          </a:xfrm>
          <a:prstGeom prst="rect">
            <a:avLst/>
          </a:prstGeom>
          <a:noFill/>
          <a:ln w="9525" algn="ctr">
            <a:noFill/>
            <a:miter lim="800000"/>
            <a:headEnd/>
            <a:tailEnd/>
          </a:ln>
        </p:spPr>
      </p:pic>
      <p:sp>
        <p:nvSpPr>
          <p:cNvPr id="56328" name="Text Box 6"/>
          <p:cNvSpPr txBox="1">
            <a:spLocks noChangeArrowheads="1"/>
          </p:cNvSpPr>
          <p:nvPr/>
        </p:nvSpPr>
        <p:spPr bwMode="auto">
          <a:xfrm>
            <a:off x="1208225" y="1432648"/>
            <a:ext cx="4589719" cy="877163"/>
          </a:xfrm>
          <a:prstGeom prst="rect">
            <a:avLst/>
          </a:prstGeom>
          <a:noFill/>
          <a:ln w="9525">
            <a:noFill/>
            <a:miter lim="800000"/>
            <a:headEnd/>
            <a:tailEnd/>
          </a:ln>
        </p:spPr>
        <p:txBody>
          <a:bodyPr wrap="none">
            <a:spAutoFit/>
          </a:bodyPr>
          <a:lstStyle/>
          <a:p>
            <a:pPr algn="ctr"/>
            <a:r>
              <a:rPr lang="ar-LB" sz="3000" b="1" dirty="0">
                <a:solidFill>
                  <a:srgbClr val="FF0000"/>
                </a:solidFill>
                <a:cs typeface="Times New Roman" pitchFamily="18" charset="0"/>
              </a:rPr>
              <a:t>نموذج عام لوضع أ</a:t>
            </a:r>
            <a:r>
              <a:rPr lang="ar-SA" sz="3000" b="1" dirty="0">
                <a:solidFill>
                  <a:srgbClr val="FF0000"/>
                </a:solidFill>
                <a:cs typeface="Times New Roman" pitchFamily="18" charset="0"/>
              </a:rPr>
              <a:t>هد</a:t>
            </a:r>
            <a:r>
              <a:rPr lang="ar-LB" sz="3000" b="1" dirty="0">
                <a:solidFill>
                  <a:srgbClr val="FF0000"/>
                </a:solidFill>
                <a:cs typeface="Times New Roman" pitchFamily="18" charset="0"/>
              </a:rPr>
              <a:t>ا</a:t>
            </a:r>
            <a:r>
              <a:rPr lang="ar-SA" sz="3000" b="1" dirty="0">
                <a:solidFill>
                  <a:srgbClr val="FF0000"/>
                </a:solidFill>
                <a:cs typeface="Times New Roman" pitchFamily="18" charset="0"/>
              </a:rPr>
              <a:t>ف</a:t>
            </a:r>
            <a:r>
              <a:rPr lang="ar-LB" sz="3000" b="1" dirty="0">
                <a:solidFill>
                  <a:srgbClr val="FF0000"/>
                </a:solidFill>
                <a:cs typeface="Times New Roman" pitchFamily="18" charset="0"/>
              </a:rPr>
              <a:t> ذكية للعمل</a:t>
            </a:r>
            <a:r>
              <a:rPr lang="en-US" sz="3000" b="1" dirty="0">
                <a:solidFill>
                  <a:srgbClr val="FF0000"/>
                </a:solidFill>
                <a:cs typeface="Times New Roman" pitchFamily="18" charset="0"/>
              </a:rPr>
              <a:t/>
            </a:r>
            <a:br>
              <a:rPr lang="en-US" sz="3000" b="1" dirty="0">
                <a:solidFill>
                  <a:srgbClr val="FF0000"/>
                </a:solidFill>
                <a:cs typeface="Times New Roman" pitchFamily="18" charset="0"/>
              </a:rPr>
            </a:br>
            <a:r>
              <a:rPr lang="en-US" sz="1350" dirty="0">
                <a:cs typeface="Times New Roman" pitchFamily="18" charset="0"/>
              </a:rPr>
              <a:t> </a:t>
            </a:r>
            <a:r>
              <a:rPr lang="en-US" sz="2100" dirty="0">
                <a:cs typeface="Times New Roman" pitchFamily="18" charset="0"/>
              </a:rPr>
              <a:t>SMART</a:t>
            </a:r>
            <a:r>
              <a:rPr lang="en-US" sz="2100" u="sng" dirty="0">
                <a:cs typeface="Times New Roman" pitchFamily="18" charset="0"/>
              </a:rPr>
              <a:t>S</a:t>
            </a:r>
            <a:r>
              <a:rPr lang="en-US" sz="2100" dirty="0">
                <a:cs typeface="Times New Roman" pitchFamily="18" charset="0"/>
              </a:rPr>
              <a:t> Objectives </a:t>
            </a:r>
          </a:p>
        </p:txBody>
      </p:sp>
    </p:spTree>
    <p:extLst>
      <p:ext uri="{BB962C8B-B14F-4D97-AF65-F5344CB8AC3E}">
        <p14:creationId xmlns:p14="http://schemas.microsoft.com/office/powerpoint/2010/main" xmlns="" val="422850284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8610" name="Rectangle 5"/>
          <p:cNvSpPr>
            <a:spLocks noChangeArrowheads="1"/>
          </p:cNvSpPr>
          <p:nvPr/>
        </p:nvSpPr>
        <p:spPr bwMode="auto">
          <a:xfrm>
            <a:off x="303611" y="836600"/>
            <a:ext cx="6060281" cy="577081"/>
          </a:xfrm>
          <a:prstGeom prst="rect">
            <a:avLst/>
          </a:prstGeom>
          <a:noFill/>
          <a:ln w="9525">
            <a:noFill/>
            <a:miter lim="800000"/>
            <a:headEnd/>
            <a:tailEnd/>
          </a:ln>
        </p:spPr>
        <p:txBody>
          <a:bodyPr anchor="ctr">
            <a:spAutoFit/>
          </a:bodyPr>
          <a:lstStyle/>
          <a:p>
            <a:pPr algn="l">
              <a:buClr>
                <a:schemeClr val="hlink"/>
              </a:buClr>
              <a:buSzPct val="200000"/>
              <a:buFont typeface="Wingdings" pitchFamily="2" charset="2"/>
              <a:buChar char="q"/>
            </a:pPr>
            <a:endParaRPr lang="ar-SA" sz="1050" b="1" u="sng" dirty="0"/>
          </a:p>
          <a:p>
            <a:pPr algn="r" rtl="1">
              <a:buClr>
                <a:schemeClr val="hlink"/>
              </a:buClr>
              <a:buSzPct val="200000"/>
              <a:buFont typeface="Wingdings" pitchFamily="2" charset="2"/>
              <a:buChar char="q"/>
            </a:pPr>
            <a:r>
              <a:rPr lang="ar-SA" sz="2100" b="1" u="sng" dirty="0"/>
              <a:t> </a:t>
            </a:r>
            <a:r>
              <a:rPr lang="ar-SA" sz="2100" b="1" u="sng" dirty="0">
                <a:cs typeface="Simplified Arabic" pitchFamily="18" charset="-78"/>
              </a:rPr>
              <a:t>الأهداف الكمية:</a:t>
            </a:r>
            <a:r>
              <a:rPr lang="ar-SA" sz="2100" b="1" dirty="0">
                <a:cs typeface="Simplified Arabic" pitchFamily="18" charset="-78"/>
              </a:rPr>
              <a:t> يعبر عنها بأرقام ونسب ومؤشرات مختلفة</a:t>
            </a:r>
          </a:p>
        </p:txBody>
      </p:sp>
      <p:sp>
        <p:nvSpPr>
          <p:cNvPr id="68611" name="Rectangle 9"/>
          <p:cNvSpPr>
            <a:spLocks noChangeArrowheads="1"/>
          </p:cNvSpPr>
          <p:nvPr/>
        </p:nvSpPr>
        <p:spPr bwMode="auto">
          <a:xfrm>
            <a:off x="3324822" y="2915470"/>
            <a:ext cx="2864644" cy="1708160"/>
          </a:xfrm>
          <a:prstGeom prst="rect">
            <a:avLst/>
          </a:prstGeom>
          <a:noFill/>
          <a:ln w="9525">
            <a:noFill/>
            <a:miter lim="800000"/>
            <a:headEnd/>
            <a:tailEnd/>
          </a:ln>
        </p:spPr>
        <p:txBody>
          <a:bodyPr anchor="ctr">
            <a:spAutoFit/>
          </a:bodyPr>
          <a:lstStyle/>
          <a:p>
            <a:pPr algn="r" rtl="1">
              <a:buClr>
                <a:schemeClr val="hlink"/>
              </a:buClr>
              <a:buFont typeface="Wingdings" pitchFamily="2" charset="2"/>
              <a:buChar char="v"/>
              <a:tabLst>
                <a:tab pos="1108472" algn="l"/>
              </a:tabLst>
            </a:pPr>
            <a:r>
              <a:rPr lang="ar-SA" sz="2100" b="1" dirty="0">
                <a:cs typeface="Simplified Arabic" pitchFamily="18" charset="-78"/>
              </a:rPr>
              <a:t> </a:t>
            </a:r>
            <a:r>
              <a:rPr lang="ar-SA" sz="2100" b="1" dirty="0">
                <a:solidFill>
                  <a:schemeClr val="hlink"/>
                </a:solidFill>
                <a:cs typeface="Simplified Arabic" pitchFamily="18" charset="-78"/>
              </a:rPr>
              <a:t>نسبة الربحية</a:t>
            </a:r>
            <a:endParaRPr lang="en-US" sz="2100" dirty="0">
              <a:solidFill>
                <a:schemeClr val="hlink"/>
              </a:solidFill>
              <a:cs typeface="Simplified Arabic" pitchFamily="18" charset="-78"/>
            </a:endParaRPr>
          </a:p>
          <a:p>
            <a:pPr algn="r" rtl="1">
              <a:buClr>
                <a:schemeClr val="hlink"/>
              </a:buClr>
              <a:buFont typeface="Wingdings" pitchFamily="2" charset="2"/>
              <a:buChar char="ü"/>
              <a:tabLst>
                <a:tab pos="1108472" algn="l"/>
              </a:tabLst>
            </a:pPr>
            <a:r>
              <a:rPr lang="ar-SA" sz="2100" dirty="0">
                <a:cs typeface="Simplified Arabic" pitchFamily="18" charset="-78"/>
              </a:rPr>
              <a:t> </a:t>
            </a:r>
            <a:r>
              <a:rPr lang="ar-SA" sz="2100" b="1" dirty="0">
                <a:cs typeface="Simplified Arabic" pitchFamily="18" charset="-78"/>
              </a:rPr>
              <a:t>معدل العائد على رأس المال</a:t>
            </a:r>
            <a:endParaRPr lang="en-US" sz="2100" b="1" dirty="0">
              <a:cs typeface="Simplified Arabic" pitchFamily="18" charset="-78"/>
            </a:endParaRPr>
          </a:p>
          <a:p>
            <a:pPr algn="r" rtl="1">
              <a:buClr>
                <a:schemeClr val="hlink"/>
              </a:buClr>
              <a:buFont typeface="Wingdings" pitchFamily="2" charset="2"/>
              <a:buChar char="ü"/>
              <a:tabLst>
                <a:tab pos="1108472" algn="l"/>
              </a:tabLst>
            </a:pPr>
            <a:r>
              <a:rPr lang="ar-SA" sz="2100" b="1" dirty="0">
                <a:cs typeface="Simplified Arabic" pitchFamily="18" charset="-78"/>
              </a:rPr>
              <a:t> معدل توزيع الأرباح على المساهمين</a:t>
            </a:r>
            <a:endParaRPr lang="en-US" sz="2100" b="1" dirty="0">
              <a:cs typeface="Simplified Arabic" pitchFamily="18" charset="-78"/>
            </a:endParaRPr>
          </a:p>
          <a:p>
            <a:pPr algn="r" rtl="1">
              <a:buClr>
                <a:schemeClr val="hlink"/>
              </a:buClr>
              <a:buFont typeface="Wingdings" pitchFamily="2" charset="2"/>
              <a:buChar char="ü"/>
              <a:tabLst>
                <a:tab pos="1108472" algn="l"/>
              </a:tabLst>
            </a:pPr>
            <a:r>
              <a:rPr lang="ar-SA" sz="2100" b="1" dirty="0">
                <a:cs typeface="Simplified Arabic" pitchFamily="18" charset="-78"/>
              </a:rPr>
              <a:t> صافي الربح السنوي</a:t>
            </a:r>
            <a:endParaRPr lang="en-US" sz="2100" b="1" dirty="0">
              <a:cs typeface="Simplified Arabic" pitchFamily="18" charset="-78"/>
            </a:endParaRPr>
          </a:p>
        </p:txBody>
      </p:sp>
      <p:sp>
        <p:nvSpPr>
          <p:cNvPr id="68612" name="Rectangle 10"/>
          <p:cNvSpPr>
            <a:spLocks noChangeArrowheads="1"/>
          </p:cNvSpPr>
          <p:nvPr/>
        </p:nvSpPr>
        <p:spPr bwMode="auto">
          <a:xfrm>
            <a:off x="144364" y="3005714"/>
            <a:ext cx="3036094" cy="1661993"/>
          </a:xfrm>
          <a:prstGeom prst="rect">
            <a:avLst/>
          </a:prstGeom>
          <a:noFill/>
          <a:ln w="9525">
            <a:noFill/>
            <a:miter lim="800000"/>
            <a:headEnd/>
            <a:tailEnd/>
          </a:ln>
        </p:spPr>
        <p:txBody>
          <a:bodyPr anchor="ctr">
            <a:spAutoFit/>
          </a:bodyPr>
          <a:lstStyle/>
          <a:p>
            <a:pPr algn="r" rtl="1">
              <a:buClr>
                <a:schemeClr val="hlink"/>
              </a:buClr>
              <a:buFont typeface="Wingdings" pitchFamily="2" charset="2"/>
              <a:buChar char="v"/>
              <a:tabLst>
                <a:tab pos="1108472" algn="l"/>
              </a:tabLst>
            </a:pPr>
            <a:r>
              <a:rPr lang="ar-SA" sz="1350" b="1" dirty="0">
                <a:cs typeface="Simplified Arabic" pitchFamily="18" charset="-78"/>
              </a:rPr>
              <a:t> </a:t>
            </a:r>
            <a:r>
              <a:rPr lang="ar-SA" b="1" dirty="0">
                <a:solidFill>
                  <a:schemeClr val="hlink"/>
                </a:solidFill>
                <a:cs typeface="Simplified Arabic" pitchFamily="18" charset="-78"/>
              </a:rPr>
              <a:t>مؤشرات النشاط والإنتاجية والتمويل</a:t>
            </a:r>
            <a:endParaRPr lang="en-US" b="1" dirty="0">
              <a:solidFill>
                <a:schemeClr val="hlink"/>
              </a:solidFill>
              <a:cs typeface="Simplified Arabic" pitchFamily="18" charset="-78"/>
            </a:endParaRPr>
          </a:p>
          <a:p>
            <a:pPr algn="r" rtl="1">
              <a:buClr>
                <a:schemeClr val="hlink"/>
              </a:buClr>
              <a:buFont typeface="Wingdings" pitchFamily="2" charset="2"/>
              <a:buChar char="ü"/>
              <a:tabLst>
                <a:tab pos="1108472" algn="l"/>
              </a:tabLst>
            </a:pPr>
            <a:r>
              <a:rPr lang="ar-SA" sz="2100" b="1" dirty="0">
                <a:cs typeface="Simplified Arabic" pitchFamily="18" charset="-78"/>
              </a:rPr>
              <a:t> الإيرادات التشغيلية</a:t>
            </a:r>
            <a:endParaRPr lang="en-US" sz="2100" b="1" dirty="0">
              <a:cs typeface="Simplified Arabic" pitchFamily="18" charset="-78"/>
            </a:endParaRPr>
          </a:p>
          <a:p>
            <a:pPr algn="r" rtl="1">
              <a:buClr>
                <a:schemeClr val="hlink"/>
              </a:buClr>
              <a:buFont typeface="Wingdings" pitchFamily="2" charset="2"/>
              <a:buChar char="ü"/>
              <a:tabLst>
                <a:tab pos="1108472" algn="l"/>
              </a:tabLst>
            </a:pPr>
            <a:r>
              <a:rPr lang="ar-SA" sz="2100" b="1" dirty="0">
                <a:cs typeface="Simplified Arabic" pitchFamily="18" charset="-78"/>
              </a:rPr>
              <a:t> المصاريف الإدارية</a:t>
            </a:r>
            <a:endParaRPr lang="en-US" sz="2100" b="1" dirty="0">
              <a:cs typeface="Simplified Arabic" pitchFamily="18" charset="-78"/>
            </a:endParaRPr>
          </a:p>
          <a:p>
            <a:pPr algn="r" rtl="1">
              <a:buClr>
                <a:schemeClr val="hlink"/>
              </a:buClr>
              <a:buFont typeface="Wingdings" pitchFamily="2" charset="2"/>
              <a:buChar char="ü"/>
              <a:tabLst>
                <a:tab pos="1108472" algn="l"/>
              </a:tabLst>
            </a:pPr>
            <a:r>
              <a:rPr lang="ar-SA" sz="2100" b="1" dirty="0">
                <a:cs typeface="Simplified Arabic" pitchFamily="18" charset="-78"/>
              </a:rPr>
              <a:t> المديونية</a:t>
            </a:r>
          </a:p>
          <a:p>
            <a:pPr algn="r" rtl="1">
              <a:buClr>
                <a:schemeClr val="hlink"/>
              </a:buClr>
              <a:buFont typeface="Wingdings" pitchFamily="2" charset="2"/>
              <a:buChar char="ü"/>
              <a:tabLst>
                <a:tab pos="1108472" algn="l"/>
              </a:tabLst>
            </a:pPr>
            <a:r>
              <a:rPr lang="ar-SA" sz="2100" b="1" dirty="0">
                <a:cs typeface="Simplified Arabic" pitchFamily="18" charset="-78"/>
              </a:rPr>
              <a:t> معدل دوران المخزون</a:t>
            </a:r>
            <a:r>
              <a:rPr lang="en-US" sz="2100" b="1" dirty="0">
                <a:cs typeface="Simplified Arabic" pitchFamily="18" charset="-78"/>
              </a:rPr>
              <a:t> </a:t>
            </a:r>
          </a:p>
        </p:txBody>
      </p:sp>
      <p:sp>
        <p:nvSpPr>
          <p:cNvPr id="68613" name="AutoShape 11"/>
          <p:cNvSpPr>
            <a:spLocks noChangeArrowheads="1"/>
          </p:cNvSpPr>
          <p:nvPr/>
        </p:nvSpPr>
        <p:spPr bwMode="auto">
          <a:xfrm>
            <a:off x="2172893" y="1509296"/>
            <a:ext cx="2303859" cy="795704"/>
          </a:xfrm>
          <a:prstGeom prst="wedgeEllipseCallout">
            <a:avLst>
              <a:gd name="adj1" fmla="val -19292"/>
              <a:gd name="adj2" fmla="val 87796"/>
            </a:avLst>
          </a:prstGeom>
          <a:noFill/>
          <a:ln w="25400">
            <a:solidFill>
              <a:schemeClr val="tx1"/>
            </a:solidFill>
            <a:miter lim="800000"/>
            <a:headEnd/>
            <a:tailEnd/>
          </a:ln>
        </p:spPr>
        <p:txBody>
          <a:bodyPr/>
          <a:lstStyle/>
          <a:p>
            <a:pPr algn="ctr"/>
            <a:r>
              <a:rPr lang="ar-SA" sz="2400" b="1" dirty="0">
                <a:cs typeface="Simplified Arabic" pitchFamily="18" charset="-78"/>
              </a:rPr>
              <a:t>أمثلـــــة</a:t>
            </a:r>
            <a:endParaRPr lang="en-US" sz="2400" b="1" dirty="0">
              <a:cs typeface="Simplified Arabic" pitchFamily="18" charset="-78"/>
            </a:endParaRPr>
          </a:p>
        </p:txBody>
      </p:sp>
      <p:pic>
        <p:nvPicPr>
          <p:cNvPr id="68614" name="Picture 12" descr="j0293844"/>
          <p:cNvPicPr>
            <a:picLocks noChangeAspect="1" noChangeArrowheads="1"/>
          </p:cNvPicPr>
          <p:nvPr/>
        </p:nvPicPr>
        <p:blipFill>
          <a:blip r:embed="rId3"/>
          <a:srcRect/>
          <a:stretch>
            <a:fillRect/>
          </a:stretch>
        </p:blipFill>
        <p:spPr bwMode="auto">
          <a:xfrm>
            <a:off x="-100607" y="232077"/>
            <a:ext cx="1968104" cy="803672"/>
          </a:xfrm>
          <a:prstGeom prst="rect">
            <a:avLst/>
          </a:prstGeom>
          <a:noFill/>
          <a:ln w="9525">
            <a:noFill/>
            <a:miter lim="800000"/>
            <a:headEnd/>
            <a:tailEnd/>
          </a:ln>
        </p:spPr>
      </p:pic>
      <p:sp>
        <p:nvSpPr>
          <p:cNvPr id="8" name="Rectangle 5"/>
          <p:cNvSpPr>
            <a:spLocks noChangeArrowheads="1"/>
          </p:cNvSpPr>
          <p:nvPr/>
        </p:nvSpPr>
        <p:spPr bwMode="auto">
          <a:xfrm>
            <a:off x="6296026" y="907491"/>
            <a:ext cx="4886325" cy="553998"/>
          </a:xfrm>
          <a:prstGeom prst="rect">
            <a:avLst/>
          </a:prstGeom>
          <a:noFill/>
          <a:ln w="9525">
            <a:noFill/>
            <a:miter lim="800000"/>
            <a:headEnd/>
            <a:tailEnd/>
          </a:ln>
        </p:spPr>
        <p:txBody>
          <a:bodyPr anchor="ctr">
            <a:spAutoFit/>
          </a:bodyPr>
          <a:lstStyle/>
          <a:p>
            <a:pPr algn="r" rtl="1">
              <a:buSzPct val="150000"/>
              <a:buFont typeface="Wingdings" pitchFamily="2" charset="2"/>
              <a:buChar char="q"/>
            </a:pPr>
            <a:r>
              <a:rPr lang="ar-SA" sz="3000" b="1" dirty="0"/>
              <a:t> أهداف </a:t>
            </a:r>
            <a:r>
              <a:rPr lang="ar-SA" sz="3000" b="1" dirty="0" err="1"/>
              <a:t>إستراتيجية</a:t>
            </a:r>
            <a:r>
              <a:rPr lang="ar-SA" sz="3000" b="1" dirty="0"/>
              <a:t> غير كمية</a:t>
            </a:r>
          </a:p>
        </p:txBody>
      </p:sp>
      <p:sp>
        <p:nvSpPr>
          <p:cNvPr id="9" name="Rectangle 5"/>
          <p:cNvSpPr>
            <a:spLocks noChangeArrowheads="1"/>
          </p:cNvSpPr>
          <p:nvPr/>
        </p:nvSpPr>
        <p:spPr bwMode="auto">
          <a:xfrm>
            <a:off x="4863704" y="140821"/>
            <a:ext cx="3102769" cy="600164"/>
          </a:xfrm>
          <a:prstGeom prst="rect">
            <a:avLst/>
          </a:prstGeom>
          <a:solidFill>
            <a:schemeClr val="accent1"/>
          </a:solidFill>
          <a:ln w="9525">
            <a:noFill/>
            <a:miter lim="800000"/>
            <a:headEnd/>
            <a:tailEnd/>
          </a:ln>
        </p:spPr>
        <p:txBody>
          <a:bodyPr anchor="ctr">
            <a:spAutoFit/>
          </a:bodyPr>
          <a:lstStyle/>
          <a:p>
            <a:r>
              <a:rPr lang="ar-SA" sz="3300" b="1" dirty="0">
                <a:cs typeface="Simplified Arabic" pitchFamily="18" charset="-78"/>
              </a:rPr>
              <a:t>أنـواع الأهـــداف</a:t>
            </a:r>
          </a:p>
        </p:txBody>
      </p:sp>
      <p:sp>
        <p:nvSpPr>
          <p:cNvPr id="10" name="Rectangle 7"/>
          <p:cNvSpPr>
            <a:spLocks noChangeArrowheads="1"/>
          </p:cNvSpPr>
          <p:nvPr/>
        </p:nvSpPr>
        <p:spPr bwMode="auto">
          <a:xfrm>
            <a:off x="6963418" y="2310908"/>
            <a:ext cx="4779167" cy="4713598"/>
          </a:xfrm>
          <a:prstGeom prst="rect">
            <a:avLst/>
          </a:prstGeom>
          <a:noFill/>
          <a:ln w="9525">
            <a:noFill/>
            <a:miter lim="800000"/>
            <a:headEnd/>
            <a:tailEnd/>
          </a:ln>
        </p:spPr>
        <p:txBody>
          <a:bodyPr wrap="square" anchor="ctr">
            <a:spAutoFit/>
          </a:bodyPr>
          <a:lstStyle/>
          <a:p>
            <a:pPr algn="r" rtl="1">
              <a:lnSpc>
                <a:spcPct val="110000"/>
              </a:lnSpc>
              <a:buFontTx/>
              <a:buChar char="•"/>
            </a:pPr>
            <a:r>
              <a:rPr lang="ar-SA" sz="1350" dirty="0"/>
              <a:t> </a:t>
            </a:r>
            <a:r>
              <a:rPr lang="ar-SA" sz="2100" b="1" dirty="0"/>
              <a:t>جودة</a:t>
            </a:r>
            <a:r>
              <a:rPr lang="ar-SA" sz="1350" b="1" dirty="0"/>
              <a:t> </a:t>
            </a:r>
            <a:r>
              <a:rPr lang="ar-SA" sz="2100" b="1" dirty="0">
                <a:cs typeface="Simplified Arabic" pitchFamily="18" charset="-78"/>
              </a:rPr>
              <a:t>المنتجات</a:t>
            </a:r>
            <a:r>
              <a:rPr lang="ar-SA" sz="2100" b="1" dirty="0"/>
              <a:t> / الخدمات التي تقدمها المؤسسة</a:t>
            </a:r>
            <a:endParaRPr lang="en-US" sz="2100" b="1" dirty="0"/>
          </a:p>
          <a:p>
            <a:pPr algn="r" rtl="1">
              <a:lnSpc>
                <a:spcPct val="110000"/>
              </a:lnSpc>
              <a:buFontTx/>
              <a:buChar char="•"/>
            </a:pPr>
            <a:r>
              <a:rPr lang="ar-SA" sz="2100" b="1" dirty="0"/>
              <a:t> إدخال خدمات / منتجات جديدة / تطوير خدمات قائمة / إلغاء بعض الخدمات /استخدام وسائل التكنولوجيا</a:t>
            </a:r>
            <a:endParaRPr lang="en-US" sz="2100" b="1" dirty="0"/>
          </a:p>
          <a:p>
            <a:pPr algn="r" rtl="1">
              <a:lnSpc>
                <a:spcPct val="110000"/>
              </a:lnSpc>
              <a:buFontTx/>
              <a:buChar char="•"/>
            </a:pPr>
            <a:r>
              <a:rPr lang="ar-SA" sz="2100" b="1" dirty="0"/>
              <a:t>الريادة في القطاع الذي تنتمي إليه المؤسسة على المستوى المحلي</a:t>
            </a:r>
            <a:endParaRPr lang="en-US" sz="2100" b="1" dirty="0"/>
          </a:p>
          <a:p>
            <a:pPr algn="r" rtl="1">
              <a:lnSpc>
                <a:spcPct val="110000"/>
              </a:lnSpc>
              <a:buFontTx/>
              <a:buChar char="•"/>
            </a:pPr>
            <a:r>
              <a:rPr lang="ar-SA" sz="2100" b="1" dirty="0"/>
              <a:t> تعزيز الوضع الداخلي للمؤسسة وتطوير علاقات العمل وتحسبن نوعية الاتصال بين مختلف الدوائر والأقسام وكذلك المستويات الإدارية المختلفة</a:t>
            </a:r>
            <a:endParaRPr lang="en-US" sz="2100" b="1" dirty="0"/>
          </a:p>
          <a:p>
            <a:pPr algn="r" rtl="1">
              <a:lnSpc>
                <a:spcPct val="110000"/>
              </a:lnSpc>
              <a:buFontTx/>
              <a:buChar char="•"/>
            </a:pPr>
            <a:r>
              <a:rPr lang="ar-SA" sz="2100" b="1" dirty="0"/>
              <a:t> تحسين الصورة الذهنية (</a:t>
            </a:r>
            <a:r>
              <a:rPr lang="en-US" sz="2100" b="1" dirty="0"/>
              <a:t>EMAGE</a:t>
            </a:r>
            <a:r>
              <a:rPr lang="ar-SA" sz="2100" b="1" dirty="0"/>
              <a:t>) عن المؤسسة لدى المتعاملين معها بشكل خاص وعامة الجمهور بشكل عام</a:t>
            </a:r>
            <a:endParaRPr lang="en-US" sz="2100" b="1" dirty="0"/>
          </a:p>
          <a:p>
            <a:pPr rtl="0" eaLnBrk="0" hangingPunct="0">
              <a:lnSpc>
                <a:spcPct val="110000"/>
              </a:lnSpc>
            </a:pPr>
            <a:endParaRPr lang="en-US" sz="2100" dirty="0"/>
          </a:p>
        </p:txBody>
      </p:sp>
      <p:sp>
        <p:nvSpPr>
          <p:cNvPr id="11" name="AutoShape 6"/>
          <p:cNvSpPr>
            <a:spLocks noChangeArrowheads="1"/>
          </p:cNvSpPr>
          <p:nvPr/>
        </p:nvSpPr>
        <p:spPr bwMode="auto">
          <a:xfrm>
            <a:off x="7820577" y="1618886"/>
            <a:ext cx="2575322" cy="750094"/>
          </a:xfrm>
          <a:prstGeom prst="wedgeEllipseCallout">
            <a:avLst>
              <a:gd name="adj1" fmla="val -18894"/>
              <a:gd name="adj2" fmla="val 48222"/>
            </a:avLst>
          </a:prstGeom>
          <a:noFill/>
          <a:ln w="25400">
            <a:solidFill>
              <a:schemeClr val="tx1"/>
            </a:solidFill>
            <a:miter lim="800000"/>
            <a:headEnd/>
            <a:tailEnd/>
          </a:ln>
        </p:spPr>
        <p:txBody>
          <a:bodyPr/>
          <a:lstStyle/>
          <a:p>
            <a:pPr algn="ctr"/>
            <a:r>
              <a:rPr lang="ar-SA" sz="2400" b="1">
                <a:cs typeface="Simplified Arabic" pitchFamily="18" charset="-78"/>
              </a:rPr>
              <a:t>أمثلـــــة</a:t>
            </a:r>
            <a:endParaRPr lang="en-US" sz="2400" b="1" dirty="0">
              <a:cs typeface="Simplified Arabic" pitchFamily="18" charset="-78"/>
            </a:endParaRPr>
          </a:p>
        </p:txBody>
      </p:sp>
      <p:pic>
        <p:nvPicPr>
          <p:cNvPr id="12" name="Picture 9" descr="j0293844"/>
          <p:cNvPicPr>
            <a:picLocks noChangeAspect="1" noChangeArrowheads="1"/>
          </p:cNvPicPr>
          <p:nvPr/>
        </p:nvPicPr>
        <p:blipFill>
          <a:blip r:embed="rId4"/>
          <a:srcRect/>
          <a:stretch>
            <a:fillRect/>
          </a:stretch>
        </p:blipFill>
        <p:spPr bwMode="auto">
          <a:xfrm>
            <a:off x="10553700" y="52488"/>
            <a:ext cx="1428750" cy="1017984"/>
          </a:xfrm>
          <a:prstGeom prst="rect">
            <a:avLst/>
          </a:prstGeom>
          <a:noFill/>
          <a:ln w="9525">
            <a:noFill/>
            <a:miter lim="800000"/>
            <a:headEnd/>
            <a:tailEnd/>
          </a:ln>
        </p:spPr>
      </p:pic>
    </p:spTree>
    <p:extLst>
      <p:ext uri="{BB962C8B-B14F-4D97-AF65-F5344CB8AC3E}">
        <p14:creationId xmlns:p14="http://schemas.microsoft.com/office/powerpoint/2010/main" xmlns="" val="12898843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9939" name="Slide Number Placeholder 3"/>
          <p:cNvSpPr>
            <a:spLocks noGrp="1"/>
          </p:cNvSpPr>
          <p:nvPr>
            <p:ph type="sldNum" sz="quarter" idx="12"/>
          </p:nvPr>
        </p:nvSpPr>
        <p:spPr>
          <a:noFill/>
        </p:spPr>
        <p:txBody>
          <a:bodyPr/>
          <a:lstStyle/>
          <a:p>
            <a:fld id="{DC5FC91C-0780-4B45-8651-5C05A9036D3E}" type="slidenum">
              <a:rPr lang="ar-SA">
                <a:latin typeface="Arial" charset="0"/>
                <a:cs typeface="Arial" charset="0"/>
              </a:rPr>
              <a:pPr/>
              <a:t>12</a:t>
            </a:fld>
            <a:endParaRPr lang="en-US" dirty="0">
              <a:latin typeface="Arial" charset="0"/>
              <a:cs typeface="Arial" charset="0"/>
            </a:endParaRPr>
          </a:p>
        </p:txBody>
      </p:sp>
      <p:sp>
        <p:nvSpPr>
          <p:cNvPr id="5324829" name="Text Box 29"/>
          <p:cNvSpPr txBox="1">
            <a:spLocks noChangeArrowheads="1"/>
          </p:cNvSpPr>
          <p:nvPr/>
        </p:nvSpPr>
        <p:spPr bwMode="auto">
          <a:xfrm>
            <a:off x="4343400" y="5429251"/>
            <a:ext cx="3429000" cy="553998"/>
          </a:xfrm>
          <a:prstGeom prst="rect">
            <a:avLst/>
          </a:prstGeom>
          <a:solidFill>
            <a:srgbClr val="3366FF"/>
          </a:solidFill>
          <a:ln w="9525">
            <a:noFill/>
            <a:miter lim="800000"/>
            <a:headEnd/>
            <a:tailEnd/>
          </a:ln>
        </p:spPr>
        <p:txBody>
          <a:bodyPr>
            <a:spAutoFit/>
          </a:bodyPr>
          <a:lstStyle/>
          <a:p>
            <a:pPr algn="ctr" rtl="1">
              <a:spcBef>
                <a:spcPct val="50000"/>
              </a:spcBef>
            </a:pPr>
            <a:r>
              <a:rPr lang="ar-SA" sz="3000" b="1">
                <a:solidFill>
                  <a:srgbClr val="FF0000"/>
                </a:solidFill>
              </a:rPr>
              <a:t>بيئة المنظمة</a:t>
            </a:r>
            <a:endParaRPr lang="en-US" sz="3000" b="1" dirty="0">
              <a:solidFill>
                <a:srgbClr val="FF0000"/>
              </a:solidFill>
            </a:endParaRPr>
          </a:p>
        </p:txBody>
      </p:sp>
      <p:sp>
        <p:nvSpPr>
          <p:cNvPr id="5324802" name="Oval 2"/>
          <p:cNvSpPr>
            <a:spLocks noChangeArrowheads="1"/>
          </p:cNvSpPr>
          <p:nvPr/>
        </p:nvSpPr>
        <p:spPr bwMode="auto">
          <a:xfrm>
            <a:off x="3781428" y="1071563"/>
            <a:ext cx="4729691" cy="4400550"/>
          </a:xfrm>
          <a:prstGeom prst="ellipse">
            <a:avLst/>
          </a:prstGeom>
          <a:solidFill>
            <a:srgbClr val="FFCCFF"/>
          </a:solidFill>
          <a:ln w="57150">
            <a:solidFill>
              <a:srgbClr val="800000"/>
            </a:solidFill>
            <a:round/>
            <a:headEnd/>
            <a:tailEnd/>
          </a:ln>
          <a:effectLst>
            <a:outerShdw dist="35921" dir="2700000" algn="ctr" rotWithShape="0">
              <a:schemeClr val="bg2"/>
            </a:outerShdw>
          </a:effectLst>
        </p:spPr>
        <p:txBody>
          <a:bodyPr wrap="none" anchor="ctr"/>
          <a:lstStyle/>
          <a:p>
            <a:pPr>
              <a:defRPr/>
            </a:pPr>
            <a:endParaRPr lang="ar-AE" sz="1350">
              <a:latin typeface="Arial" pitchFamily="34" charset="0"/>
              <a:cs typeface="Arial" pitchFamily="34" charset="0"/>
            </a:endParaRPr>
          </a:p>
        </p:txBody>
      </p:sp>
      <p:sp>
        <p:nvSpPr>
          <p:cNvPr id="39942" name="Text Box 3"/>
          <p:cNvSpPr txBox="1">
            <a:spLocks noChangeArrowheads="1"/>
          </p:cNvSpPr>
          <p:nvPr/>
        </p:nvSpPr>
        <p:spPr bwMode="auto">
          <a:xfrm>
            <a:off x="5263092" y="1123951"/>
            <a:ext cx="1771650" cy="553998"/>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البيئة الخارجية العامة</a:t>
            </a:r>
            <a:br>
              <a:rPr lang="ar-SA" sz="1500" b="1">
                <a:solidFill>
                  <a:srgbClr val="800000"/>
                </a:solidFill>
              </a:rPr>
            </a:br>
            <a:r>
              <a:rPr lang="ar-SA" sz="1500" b="1">
                <a:solidFill>
                  <a:srgbClr val="800000"/>
                </a:solidFill>
              </a:rPr>
              <a:t>( غير المباشرة )</a:t>
            </a:r>
            <a:endParaRPr lang="en-US" sz="1500" b="1" dirty="0">
              <a:solidFill>
                <a:srgbClr val="800000"/>
              </a:solidFill>
            </a:endParaRPr>
          </a:p>
        </p:txBody>
      </p:sp>
      <p:sp>
        <p:nvSpPr>
          <p:cNvPr id="39943" name="Line 4"/>
          <p:cNvSpPr>
            <a:spLocks noChangeShapeType="1"/>
          </p:cNvSpPr>
          <p:nvPr/>
        </p:nvSpPr>
        <p:spPr bwMode="auto">
          <a:xfrm>
            <a:off x="4552950" y="1657350"/>
            <a:ext cx="3200400" cy="0"/>
          </a:xfrm>
          <a:prstGeom prst="line">
            <a:avLst/>
          </a:prstGeom>
          <a:noFill/>
          <a:ln w="57150">
            <a:solidFill>
              <a:srgbClr val="800000"/>
            </a:solidFill>
            <a:round/>
            <a:headEnd/>
            <a:tailEnd/>
          </a:ln>
        </p:spPr>
        <p:txBody>
          <a:bodyPr/>
          <a:lstStyle/>
          <a:p>
            <a:endParaRPr lang="fr-FR" sz="1350" dirty="0"/>
          </a:p>
        </p:txBody>
      </p:sp>
      <p:sp>
        <p:nvSpPr>
          <p:cNvPr id="39944" name="Text Box 5"/>
          <p:cNvSpPr txBox="1">
            <a:spLocks noChangeArrowheads="1"/>
          </p:cNvSpPr>
          <p:nvPr/>
        </p:nvSpPr>
        <p:spPr bwMode="auto">
          <a:xfrm>
            <a:off x="7124700" y="1816896"/>
            <a:ext cx="857250" cy="553998"/>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التكنولوجية</a:t>
            </a:r>
            <a:endParaRPr lang="en-US" sz="1500" b="1" dirty="0">
              <a:solidFill>
                <a:srgbClr val="800000"/>
              </a:solidFill>
            </a:endParaRPr>
          </a:p>
        </p:txBody>
      </p:sp>
      <p:sp>
        <p:nvSpPr>
          <p:cNvPr id="39945" name="Text Box 6"/>
          <p:cNvSpPr txBox="1">
            <a:spLocks noChangeArrowheads="1"/>
          </p:cNvSpPr>
          <p:nvPr/>
        </p:nvSpPr>
        <p:spPr bwMode="auto">
          <a:xfrm>
            <a:off x="7711017" y="2956324"/>
            <a:ext cx="857250" cy="553998"/>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الاجتماعية</a:t>
            </a:r>
            <a:br>
              <a:rPr lang="ar-SA" sz="1500" b="1">
                <a:solidFill>
                  <a:srgbClr val="800000"/>
                </a:solidFill>
              </a:rPr>
            </a:br>
            <a:r>
              <a:rPr lang="ar-SA" sz="1500" b="1">
                <a:solidFill>
                  <a:srgbClr val="800000"/>
                </a:solidFill>
              </a:rPr>
              <a:t>الثقافية</a:t>
            </a:r>
            <a:endParaRPr lang="en-US" sz="1500" b="1" dirty="0">
              <a:solidFill>
                <a:srgbClr val="800000"/>
              </a:solidFill>
            </a:endParaRPr>
          </a:p>
        </p:txBody>
      </p:sp>
      <p:sp>
        <p:nvSpPr>
          <p:cNvPr id="39946" name="Text Box 7"/>
          <p:cNvSpPr txBox="1">
            <a:spLocks noChangeArrowheads="1"/>
          </p:cNvSpPr>
          <p:nvPr/>
        </p:nvSpPr>
        <p:spPr bwMode="auto">
          <a:xfrm>
            <a:off x="7423151" y="4114803"/>
            <a:ext cx="857250" cy="323165"/>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السياسية</a:t>
            </a:r>
            <a:endParaRPr lang="en-US" sz="1500" b="1" dirty="0">
              <a:solidFill>
                <a:srgbClr val="800000"/>
              </a:solidFill>
            </a:endParaRPr>
          </a:p>
        </p:txBody>
      </p:sp>
      <p:sp>
        <p:nvSpPr>
          <p:cNvPr id="39947" name="Text Box 8"/>
          <p:cNvSpPr txBox="1">
            <a:spLocks noChangeArrowheads="1"/>
          </p:cNvSpPr>
          <p:nvPr/>
        </p:nvSpPr>
        <p:spPr bwMode="auto">
          <a:xfrm>
            <a:off x="5502276" y="4994674"/>
            <a:ext cx="1405467" cy="553998"/>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القانونية </a:t>
            </a:r>
            <a:r>
              <a:rPr lang="ar-LB" sz="1500" b="1">
                <a:solidFill>
                  <a:srgbClr val="800000"/>
                </a:solidFill>
              </a:rPr>
              <a:t>\ </a:t>
            </a:r>
            <a:r>
              <a:rPr lang="ar-SA" sz="1500" b="1">
                <a:solidFill>
                  <a:srgbClr val="800000"/>
                </a:solidFill>
              </a:rPr>
              <a:t>التشريعية</a:t>
            </a:r>
            <a:endParaRPr lang="en-US" sz="1500" b="1" dirty="0">
              <a:solidFill>
                <a:srgbClr val="800000"/>
              </a:solidFill>
            </a:endParaRPr>
          </a:p>
        </p:txBody>
      </p:sp>
      <p:sp>
        <p:nvSpPr>
          <p:cNvPr id="39948" name="Text Box 9"/>
          <p:cNvSpPr txBox="1">
            <a:spLocks noChangeArrowheads="1"/>
          </p:cNvSpPr>
          <p:nvPr/>
        </p:nvSpPr>
        <p:spPr bwMode="auto">
          <a:xfrm>
            <a:off x="4152900" y="4343403"/>
            <a:ext cx="857250" cy="323165"/>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الطبيعية</a:t>
            </a:r>
            <a:endParaRPr lang="en-US" sz="1500" b="1" dirty="0">
              <a:solidFill>
                <a:srgbClr val="800000"/>
              </a:solidFill>
            </a:endParaRPr>
          </a:p>
        </p:txBody>
      </p:sp>
      <p:sp>
        <p:nvSpPr>
          <p:cNvPr id="39949" name="Text Box 10"/>
          <p:cNvSpPr txBox="1">
            <a:spLocks noChangeArrowheads="1"/>
          </p:cNvSpPr>
          <p:nvPr/>
        </p:nvSpPr>
        <p:spPr bwMode="auto">
          <a:xfrm>
            <a:off x="3695700" y="3086103"/>
            <a:ext cx="857250" cy="323165"/>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العالمية</a:t>
            </a:r>
            <a:endParaRPr lang="en-US" sz="1500" b="1" dirty="0">
              <a:solidFill>
                <a:srgbClr val="800000"/>
              </a:solidFill>
            </a:endParaRPr>
          </a:p>
        </p:txBody>
      </p:sp>
      <p:sp>
        <p:nvSpPr>
          <p:cNvPr id="39950" name="Text Box 11"/>
          <p:cNvSpPr txBox="1">
            <a:spLocks noChangeArrowheads="1"/>
          </p:cNvSpPr>
          <p:nvPr/>
        </p:nvSpPr>
        <p:spPr bwMode="auto">
          <a:xfrm>
            <a:off x="4152900" y="2000253"/>
            <a:ext cx="857250" cy="323165"/>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الاقتصادية</a:t>
            </a:r>
            <a:endParaRPr lang="en-US" sz="1500" b="1" dirty="0">
              <a:solidFill>
                <a:srgbClr val="800000"/>
              </a:solidFill>
            </a:endParaRPr>
          </a:p>
        </p:txBody>
      </p:sp>
      <p:sp>
        <p:nvSpPr>
          <p:cNvPr id="39951" name="Oval 12"/>
          <p:cNvSpPr>
            <a:spLocks noChangeArrowheads="1"/>
          </p:cNvSpPr>
          <p:nvPr/>
        </p:nvSpPr>
        <p:spPr bwMode="auto">
          <a:xfrm>
            <a:off x="4524376" y="1743075"/>
            <a:ext cx="3257550" cy="3143250"/>
          </a:xfrm>
          <a:prstGeom prst="ellipse">
            <a:avLst/>
          </a:prstGeom>
          <a:solidFill>
            <a:schemeClr val="bg1"/>
          </a:solidFill>
          <a:ln w="57150">
            <a:solidFill>
              <a:schemeClr val="tx2"/>
            </a:solidFill>
            <a:round/>
            <a:headEnd/>
            <a:tailEnd/>
          </a:ln>
        </p:spPr>
        <p:txBody>
          <a:bodyPr wrap="none" anchor="ctr"/>
          <a:lstStyle/>
          <a:p>
            <a:endParaRPr lang="ar-AE" sz="1350"/>
          </a:p>
        </p:txBody>
      </p:sp>
      <p:sp>
        <p:nvSpPr>
          <p:cNvPr id="39952" name="Text Box 13"/>
          <p:cNvSpPr txBox="1">
            <a:spLocks noChangeArrowheads="1"/>
          </p:cNvSpPr>
          <p:nvPr/>
        </p:nvSpPr>
        <p:spPr bwMode="auto">
          <a:xfrm>
            <a:off x="5384801" y="1834755"/>
            <a:ext cx="1466850" cy="784830"/>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البيئة الخارجية المباشرة</a:t>
            </a:r>
            <a:br>
              <a:rPr lang="ar-SA" sz="1500" b="1">
                <a:solidFill>
                  <a:srgbClr val="800000"/>
                </a:solidFill>
              </a:rPr>
            </a:br>
            <a:r>
              <a:rPr lang="ar-SA" sz="1500" b="1">
                <a:solidFill>
                  <a:srgbClr val="800000"/>
                </a:solidFill>
              </a:rPr>
              <a:t>(بيئة العمل)</a:t>
            </a:r>
            <a:endParaRPr lang="en-US" sz="1500" b="1" dirty="0">
              <a:solidFill>
                <a:srgbClr val="800000"/>
              </a:solidFill>
            </a:endParaRPr>
          </a:p>
        </p:txBody>
      </p:sp>
      <p:sp>
        <p:nvSpPr>
          <p:cNvPr id="39953" name="Text Box 14"/>
          <p:cNvSpPr txBox="1">
            <a:spLocks noChangeArrowheads="1"/>
          </p:cNvSpPr>
          <p:nvPr/>
        </p:nvSpPr>
        <p:spPr bwMode="auto">
          <a:xfrm>
            <a:off x="6896100" y="2571753"/>
            <a:ext cx="628650" cy="323165"/>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العملاء</a:t>
            </a:r>
            <a:endParaRPr lang="en-US" sz="1500" b="1" dirty="0">
              <a:solidFill>
                <a:srgbClr val="800000"/>
              </a:solidFill>
            </a:endParaRPr>
          </a:p>
        </p:txBody>
      </p:sp>
      <p:sp>
        <p:nvSpPr>
          <p:cNvPr id="39954" name="Text Box 15"/>
          <p:cNvSpPr txBox="1">
            <a:spLocks noChangeArrowheads="1"/>
          </p:cNvSpPr>
          <p:nvPr/>
        </p:nvSpPr>
        <p:spPr bwMode="auto">
          <a:xfrm>
            <a:off x="6896100" y="3702846"/>
            <a:ext cx="800100" cy="553998"/>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المنافسون</a:t>
            </a:r>
            <a:endParaRPr lang="en-US" sz="1500" b="1" dirty="0">
              <a:solidFill>
                <a:srgbClr val="800000"/>
              </a:solidFill>
            </a:endParaRPr>
          </a:p>
        </p:txBody>
      </p:sp>
      <p:sp>
        <p:nvSpPr>
          <p:cNvPr id="39955" name="Text Box 16"/>
          <p:cNvSpPr txBox="1">
            <a:spLocks noChangeArrowheads="1"/>
          </p:cNvSpPr>
          <p:nvPr/>
        </p:nvSpPr>
        <p:spPr bwMode="auto">
          <a:xfrm>
            <a:off x="5638800" y="4388647"/>
            <a:ext cx="1085850" cy="323165"/>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سوق العمل</a:t>
            </a:r>
            <a:endParaRPr lang="en-US" sz="1500" b="1" dirty="0">
              <a:solidFill>
                <a:srgbClr val="800000"/>
              </a:solidFill>
            </a:endParaRPr>
          </a:p>
        </p:txBody>
      </p:sp>
      <p:sp>
        <p:nvSpPr>
          <p:cNvPr id="39956" name="Text Box 17"/>
          <p:cNvSpPr txBox="1">
            <a:spLocks noChangeArrowheads="1"/>
          </p:cNvSpPr>
          <p:nvPr/>
        </p:nvSpPr>
        <p:spPr bwMode="auto">
          <a:xfrm>
            <a:off x="4624917" y="3643314"/>
            <a:ext cx="857250" cy="553998"/>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الأجهزة </a:t>
            </a:r>
            <a:br>
              <a:rPr lang="ar-SA" sz="1500" b="1">
                <a:solidFill>
                  <a:srgbClr val="800000"/>
                </a:solidFill>
              </a:rPr>
            </a:br>
            <a:r>
              <a:rPr lang="ar-SA" sz="1500" b="1">
                <a:solidFill>
                  <a:srgbClr val="800000"/>
                </a:solidFill>
              </a:rPr>
              <a:t>الرقابية</a:t>
            </a:r>
            <a:endParaRPr lang="en-US" sz="1500" b="1" dirty="0">
              <a:solidFill>
                <a:srgbClr val="800000"/>
              </a:solidFill>
            </a:endParaRPr>
          </a:p>
        </p:txBody>
      </p:sp>
      <p:sp>
        <p:nvSpPr>
          <p:cNvPr id="39957" name="Text Box 18"/>
          <p:cNvSpPr txBox="1">
            <a:spLocks noChangeArrowheads="1"/>
          </p:cNvSpPr>
          <p:nvPr/>
        </p:nvSpPr>
        <p:spPr bwMode="auto">
          <a:xfrm>
            <a:off x="4610100" y="2571753"/>
            <a:ext cx="857250" cy="323165"/>
          </a:xfrm>
          <a:prstGeom prst="rect">
            <a:avLst/>
          </a:prstGeom>
          <a:noFill/>
          <a:ln w="9525">
            <a:noFill/>
            <a:miter lim="800000"/>
            <a:headEnd/>
            <a:tailEnd/>
          </a:ln>
        </p:spPr>
        <p:txBody>
          <a:bodyPr>
            <a:spAutoFit/>
          </a:bodyPr>
          <a:lstStyle/>
          <a:p>
            <a:pPr algn="ctr" rtl="1">
              <a:spcBef>
                <a:spcPct val="50000"/>
              </a:spcBef>
            </a:pPr>
            <a:r>
              <a:rPr lang="ar-SA" sz="1500" b="1">
                <a:solidFill>
                  <a:srgbClr val="800000"/>
                </a:solidFill>
              </a:rPr>
              <a:t>الموردون</a:t>
            </a:r>
            <a:endParaRPr lang="en-US" sz="1500" b="1" dirty="0">
              <a:solidFill>
                <a:srgbClr val="800000"/>
              </a:solidFill>
            </a:endParaRPr>
          </a:p>
        </p:txBody>
      </p:sp>
      <p:sp>
        <p:nvSpPr>
          <p:cNvPr id="39958" name="Line 19"/>
          <p:cNvSpPr>
            <a:spLocks noChangeShapeType="1"/>
          </p:cNvSpPr>
          <p:nvPr/>
        </p:nvSpPr>
        <p:spPr bwMode="auto">
          <a:xfrm>
            <a:off x="4895850" y="2343150"/>
            <a:ext cx="2514600" cy="0"/>
          </a:xfrm>
          <a:prstGeom prst="line">
            <a:avLst/>
          </a:prstGeom>
          <a:noFill/>
          <a:ln w="57150">
            <a:solidFill>
              <a:schemeClr val="tx2"/>
            </a:solidFill>
            <a:round/>
            <a:headEnd/>
            <a:tailEnd/>
          </a:ln>
        </p:spPr>
        <p:txBody>
          <a:bodyPr/>
          <a:lstStyle/>
          <a:p>
            <a:endParaRPr lang="fr-FR" sz="1350" dirty="0"/>
          </a:p>
        </p:txBody>
      </p:sp>
      <p:grpSp>
        <p:nvGrpSpPr>
          <p:cNvPr id="2" name="Group 20"/>
          <p:cNvGrpSpPr>
            <a:grpSpLocks/>
          </p:cNvGrpSpPr>
          <p:nvPr/>
        </p:nvGrpSpPr>
        <p:grpSpPr bwMode="auto">
          <a:xfrm>
            <a:off x="5289551" y="2514601"/>
            <a:ext cx="1771650" cy="1696641"/>
            <a:chOff x="2160" y="1392"/>
            <a:chExt cx="1488" cy="1425"/>
          </a:xfrm>
        </p:grpSpPr>
        <p:sp>
          <p:nvSpPr>
            <p:cNvPr id="39965" name="Oval 21"/>
            <p:cNvSpPr>
              <a:spLocks noChangeArrowheads="1"/>
            </p:cNvSpPr>
            <p:nvPr/>
          </p:nvSpPr>
          <p:spPr bwMode="auto">
            <a:xfrm>
              <a:off x="2160" y="1392"/>
              <a:ext cx="1488" cy="1344"/>
            </a:xfrm>
            <a:prstGeom prst="ellipse">
              <a:avLst/>
            </a:prstGeom>
            <a:solidFill>
              <a:srgbClr val="000066"/>
            </a:solidFill>
            <a:ln w="57150">
              <a:solidFill>
                <a:schemeClr val="bg1"/>
              </a:solidFill>
              <a:round/>
              <a:headEnd/>
              <a:tailEnd/>
            </a:ln>
          </p:spPr>
          <p:txBody>
            <a:bodyPr wrap="none" anchor="ctr"/>
            <a:lstStyle/>
            <a:p>
              <a:pPr algn="ctr"/>
              <a:endParaRPr lang="ar-AE" b="1">
                <a:solidFill>
                  <a:schemeClr val="bg1"/>
                </a:solidFill>
              </a:endParaRPr>
            </a:p>
          </p:txBody>
        </p:sp>
        <p:sp>
          <p:nvSpPr>
            <p:cNvPr id="39966" name="Text Box 22"/>
            <p:cNvSpPr txBox="1">
              <a:spLocks noChangeArrowheads="1"/>
            </p:cNvSpPr>
            <p:nvPr/>
          </p:nvSpPr>
          <p:spPr bwMode="auto">
            <a:xfrm>
              <a:off x="2448" y="1478"/>
              <a:ext cx="912" cy="271"/>
            </a:xfrm>
            <a:prstGeom prst="rect">
              <a:avLst/>
            </a:prstGeom>
            <a:noFill/>
            <a:ln w="9525">
              <a:noFill/>
              <a:miter lim="800000"/>
              <a:headEnd/>
              <a:tailEnd/>
            </a:ln>
          </p:spPr>
          <p:txBody>
            <a:bodyPr>
              <a:spAutoFit/>
            </a:bodyPr>
            <a:lstStyle/>
            <a:p>
              <a:pPr algn="ctr" rtl="1">
                <a:spcBef>
                  <a:spcPct val="50000"/>
                </a:spcBef>
              </a:pPr>
              <a:r>
                <a:rPr lang="ar-SA" sz="1500" b="1">
                  <a:solidFill>
                    <a:schemeClr val="bg1"/>
                  </a:solidFill>
                </a:rPr>
                <a:t>البيئة الداخلية</a:t>
              </a:r>
              <a:endParaRPr lang="en-US" sz="1500" b="1" dirty="0">
                <a:solidFill>
                  <a:schemeClr val="bg1"/>
                </a:solidFill>
              </a:endParaRPr>
            </a:p>
          </p:txBody>
        </p:sp>
        <p:sp>
          <p:nvSpPr>
            <p:cNvPr id="39967" name="Line 23"/>
            <p:cNvSpPr>
              <a:spLocks noChangeShapeType="1"/>
            </p:cNvSpPr>
            <p:nvPr/>
          </p:nvSpPr>
          <p:spPr bwMode="auto">
            <a:xfrm>
              <a:off x="2304" y="1704"/>
              <a:ext cx="1200" cy="0"/>
            </a:xfrm>
            <a:prstGeom prst="line">
              <a:avLst/>
            </a:prstGeom>
            <a:noFill/>
            <a:ln w="38100">
              <a:solidFill>
                <a:schemeClr val="bg1"/>
              </a:solidFill>
              <a:round/>
              <a:headEnd/>
              <a:tailEnd/>
            </a:ln>
          </p:spPr>
          <p:txBody>
            <a:bodyPr/>
            <a:lstStyle/>
            <a:p>
              <a:endParaRPr lang="fr-FR" sz="1350" dirty="0"/>
            </a:p>
          </p:txBody>
        </p:sp>
        <p:sp>
          <p:nvSpPr>
            <p:cNvPr id="39968" name="Text Box 24"/>
            <p:cNvSpPr txBox="1">
              <a:spLocks noChangeArrowheads="1"/>
            </p:cNvSpPr>
            <p:nvPr/>
          </p:nvSpPr>
          <p:spPr bwMode="auto">
            <a:xfrm>
              <a:off x="2448" y="1718"/>
              <a:ext cx="912" cy="271"/>
            </a:xfrm>
            <a:prstGeom prst="rect">
              <a:avLst/>
            </a:prstGeom>
            <a:noFill/>
            <a:ln w="9525">
              <a:noFill/>
              <a:miter lim="800000"/>
              <a:headEnd/>
              <a:tailEnd/>
            </a:ln>
          </p:spPr>
          <p:txBody>
            <a:bodyPr>
              <a:spAutoFit/>
            </a:bodyPr>
            <a:lstStyle/>
            <a:p>
              <a:pPr algn="ctr" rtl="1">
                <a:spcBef>
                  <a:spcPct val="50000"/>
                </a:spcBef>
              </a:pPr>
              <a:r>
                <a:rPr lang="ar-SA" sz="1500" b="1">
                  <a:solidFill>
                    <a:schemeClr val="bg1"/>
                  </a:solidFill>
                </a:rPr>
                <a:t>الإدارة</a:t>
              </a:r>
              <a:endParaRPr lang="en-US" sz="1500" b="1" dirty="0">
                <a:solidFill>
                  <a:schemeClr val="bg1"/>
                </a:solidFill>
              </a:endParaRPr>
            </a:p>
          </p:txBody>
        </p:sp>
        <p:sp>
          <p:nvSpPr>
            <p:cNvPr id="39969" name="Text Box 25"/>
            <p:cNvSpPr txBox="1">
              <a:spLocks noChangeArrowheads="1"/>
            </p:cNvSpPr>
            <p:nvPr/>
          </p:nvSpPr>
          <p:spPr bwMode="auto">
            <a:xfrm>
              <a:off x="3168" y="1968"/>
              <a:ext cx="432" cy="465"/>
            </a:xfrm>
            <a:prstGeom prst="rect">
              <a:avLst/>
            </a:prstGeom>
            <a:noFill/>
            <a:ln w="9525">
              <a:noFill/>
              <a:miter lim="800000"/>
              <a:headEnd/>
              <a:tailEnd/>
            </a:ln>
          </p:spPr>
          <p:txBody>
            <a:bodyPr>
              <a:spAutoFit/>
            </a:bodyPr>
            <a:lstStyle/>
            <a:p>
              <a:pPr algn="ctr" rtl="1">
                <a:spcBef>
                  <a:spcPct val="50000"/>
                </a:spcBef>
              </a:pPr>
              <a:r>
                <a:rPr lang="ar-SA" sz="1500" b="1">
                  <a:solidFill>
                    <a:schemeClr val="bg1"/>
                  </a:solidFill>
                </a:rPr>
                <a:t>الثقافة</a:t>
              </a:r>
              <a:endParaRPr lang="en-US" sz="1500" b="1" dirty="0">
                <a:solidFill>
                  <a:schemeClr val="bg1"/>
                </a:solidFill>
              </a:endParaRPr>
            </a:p>
          </p:txBody>
        </p:sp>
        <p:sp>
          <p:nvSpPr>
            <p:cNvPr id="39970" name="Text Box 26"/>
            <p:cNvSpPr txBox="1">
              <a:spLocks noChangeArrowheads="1"/>
            </p:cNvSpPr>
            <p:nvPr/>
          </p:nvSpPr>
          <p:spPr bwMode="auto">
            <a:xfrm>
              <a:off x="2160" y="1968"/>
              <a:ext cx="576" cy="252"/>
            </a:xfrm>
            <a:prstGeom prst="rect">
              <a:avLst/>
            </a:prstGeom>
            <a:noFill/>
            <a:ln w="9525">
              <a:noFill/>
              <a:miter lim="800000"/>
              <a:headEnd/>
              <a:tailEnd/>
            </a:ln>
          </p:spPr>
          <p:txBody>
            <a:bodyPr>
              <a:spAutoFit/>
            </a:bodyPr>
            <a:lstStyle/>
            <a:p>
              <a:pPr algn="ctr" rtl="1">
                <a:spcBef>
                  <a:spcPct val="50000"/>
                </a:spcBef>
              </a:pPr>
              <a:r>
                <a:rPr lang="ar-SA" sz="1350" b="1">
                  <a:solidFill>
                    <a:schemeClr val="bg1"/>
                  </a:solidFill>
                </a:rPr>
                <a:t>الإمكانات</a:t>
              </a:r>
              <a:endParaRPr lang="en-US" sz="1350" b="1" dirty="0">
                <a:solidFill>
                  <a:schemeClr val="bg1"/>
                </a:solidFill>
              </a:endParaRPr>
            </a:p>
          </p:txBody>
        </p:sp>
        <p:sp>
          <p:nvSpPr>
            <p:cNvPr id="39971" name="Text Box 27"/>
            <p:cNvSpPr txBox="1">
              <a:spLocks noChangeArrowheads="1"/>
            </p:cNvSpPr>
            <p:nvPr/>
          </p:nvSpPr>
          <p:spPr bwMode="auto">
            <a:xfrm>
              <a:off x="2592" y="2352"/>
              <a:ext cx="576" cy="465"/>
            </a:xfrm>
            <a:prstGeom prst="rect">
              <a:avLst/>
            </a:prstGeom>
            <a:noFill/>
            <a:ln w="9525">
              <a:noFill/>
              <a:miter lim="800000"/>
              <a:headEnd/>
              <a:tailEnd/>
            </a:ln>
          </p:spPr>
          <p:txBody>
            <a:bodyPr>
              <a:spAutoFit/>
            </a:bodyPr>
            <a:lstStyle/>
            <a:p>
              <a:pPr algn="ctr" rtl="1">
                <a:spcBef>
                  <a:spcPct val="50000"/>
                </a:spcBef>
              </a:pPr>
              <a:r>
                <a:rPr lang="ar-SA" sz="1500" b="1">
                  <a:solidFill>
                    <a:schemeClr val="bg1"/>
                  </a:solidFill>
                </a:rPr>
                <a:t>العاملون</a:t>
              </a:r>
              <a:endParaRPr lang="en-US" sz="1500" b="1" dirty="0">
                <a:solidFill>
                  <a:schemeClr val="bg1"/>
                </a:solidFill>
              </a:endParaRPr>
            </a:p>
          </p:txBody>
        </p:sp>
        <p:sp>
          <p:nvSpPr>
            <p:cNvPr id="39972" name="Text Box 28"/>
            <p:cNvSpPr txBox="1">
              <a:spLocks noChangeArrowheads="1"/>
            </p:cNvSpPr>
            <p:nvPr/>
          </p:nvSpPr>
          <p:spPr bwMode="auto">
            <a:xfrm>
              <a:off x="2724" y="2044"/>
              <a:ext cx="432" cy="388"/>
            </a:xfrm>
            <a:prstGeom prst="rect">
              <a:avLst/>
            </a:prstGeom>
            <a:solidFill>
              <a:srgbClr val="FF0000"/>
            </a:solidFill>
            <a:ln w="9525">
              <a:noFill/>
              <a:miter lim="800000"/>
              <a:headEnd/>
              <a:tailEnd/>
            </a:ln>
          </p:spPr>
          <p:txBody>
            <a:bodyPr>
              <a:spAutoFit/>
            </a:bodyPr>
            <a:lstStyle/>
            <a:p>
              <a:pPr algn="ctr" rtl="1">
                <a:spcBef>
                  <a:spcPct val="50000"/>
                </a:spcBef>
              </a:pPr>
              <a:r>
                <a:rPr lang="ar-SA" sz="1200" b="1">
                  <a:solidFill>
                    <a:schemeClr val="bg1"/>
                  </a:solidFill>
                </a:rPr>
                <a:t>المنظمة</a:t>
              </a:r>
              <a:endParaRPr lang="en-US" sz="1200" b="1" dirty="0">
                <a:solidFill>
                  <a:schemeClr val="bg1"/>
                </a:solidFill>
              </a:endParaRPr>
            </a:p>
          </p:txBody>
        </p:sp>
      </p:grpSp>
      <p:sp>
        <p:nvSpPr>
          <p:cNvPr id="5324830" name="AutoShape 30"/>
          <p:cNvSpPr>
            <a:spLocks noChangeArrowheads="1"/>
          </p:cNvSpPr>
          <p:nvPr/>
        </p:nvSpPr>
        <p:spPr bwMode="auto">
          <a:xfrm>
            <a:off x="2997201" y="5029200"/>
            <a:ext cx="1574800" cy="685800"/>
          </a:xfrm>
          <a:prstGeom prst="wedgeRoundRectCallout">
            <a:avLst>
              <a:gd name="adj1" fmla="val 32662"/>
              <a:gd name="adj2" fmla="val -168231"/>
              <a:gd name="adj3" fmla="val 16667"/>
            </a:avLst>
          </a:prstGeom>
          <a:solidFill>
            <a:srgbClr val="EA3A96"/>
          </a:solidFill>
          <a:ln w="9525">
            <a:solidFill>
              <a:schemeClr val="tx1"/>
            </a:solidFill>
            <a:miter lim="800000"/>
            <a:headEnd/>
            <a:tailEnd/>
          </a:ln>
        </p:spPr>
        <p:txBody>
          <a:bodyPr/>
          <a:lstStyle/>
          <a:p>
            <a:pPr algn="ctr" rtl="1"/>
            <a:r>
              <a:rPr lang="ar-LB" sz="2100" b="1"/>
              <a:t>نموذج ”باستيل“</a:t>
            </a:r>
          </a:p>
          <a:p>
            <a:pPr algn="ctr" rtl="1"/>
            <a:r>
              <a:rPr lang="en-US" sz="1500" b="1" dirty="0"/>
              <a:t>PESTEL</a:t>
            </a:r>
          </a:p>
        </p:txBody>
      </p:sp>
      <p:grpSp>
        <p:nvGrpSpPr>
          <p:cNvPr id="3" name="Group 34"/>
          <p:cNvGrpSpPr>
            <a:grpSpLocks/>
          </p:cNvGrpSpPr>
          <p:nvPr/>
        </p:nvGrpSpPr>
        <p:grpSpPr bwMode="auto">
          <a:xfrm>
            <a:off x="5842000" y="3886202"/>
            <a:ext cx="2692400" cy="1789510"/>
            <a:chOff x="3000" y="2544"/>
            <a:chExt cx="2544" cy="1503"/>
          </a:xfrm>
        </p:grpSpPr>
        <p:sp>
          <p:nvSpPr>
            <p:cNvPr id="39962" name="Text Box 31"/>
            <p:cNvSpPr txBox="1">
              <a:spLocks noChangeArrowheads="1"/>
            </p:cNvSpPr>
            <p:nvPr/>
          </p:nvSpPr>
          <p:spPr bwMode="auto">
            <a:xfrm>
              <a:off x="4550" y="3504"/>
              <a:ext cx="842" cy="543"/>
            </a:xfrm>
            <a:prstGeom prst="rect">
              <a:avLst/>
            </a:prstGeom>
            <a:solidFill>
              <a:schemeClr val="folHlink"/>
            </a:solidFill>
            <a:ln w="9525">
              <a:noFill/>
              <a:miter lim="800000"/>
              <a:headEnd/>
              <a:tailEnd/>
            </a:ln>
          </p:spPr>
          <p:txBody>
            <a:bodyPr wrap="none">
              <a:spAutoFit/>
            </a:bodyPr>
            <a:lstStyle/>
            <a:p>
              <a:pPr algn="ctr" rtl="1"/>
              <a:r>
                <a:rPr lang="ar-LB" sz="2100" b="1" dirty="0"/>
                <a:t>نموذج  </a:t>
              </a:r>
              <a:endParaRPr lang="en-US" sz="2100" b="1" dirty="0"/>
            </a:p>
            <a:p>
              <a:pPr algn="ctr" rtl="1"/>
              <a:r>
                <a:rPr lang="en-US" sz="1500" b="1" dirty="0"/>
                <a:t>SWOT</a:t>
              </a:r>
            </a:p>
          </p:txBody>
        </p:sp>
        <p:sp>
          <p:nvSpPr>
            <p:cNvPr id="39963" name="Line 32"/>
            <p:cNvSpPr>
              <a:spLocks noChangeShapeType="1"/>
            </p:cNvSpPr>
            <p:nvPr/>
          </p:nvSpPr>
          <p:spPr bwMode="auto">
            <a:xfrm flipH="1" flipV="1">
              <a:off x="4248" y="2688"/>
              <a:ext cx="1296" cy="864"/>
            </a:xfrm>
            <a:prstGeom prst="line">
              <a:avLst/>
            </a:prstGeom>
            <a:noFill/>
            <a:ln w="76200">
              <a:solidFill>
                <a:schemeClr val="folHlink"/>
              </a:solidFill>
              <a:round/>
              <a:headEnd/>
              <a:tailEnd type="triangle" w="med" len="med"/>
            </a:ln>
          </p:spPr>
          <p:txBody>
            <a:bodyPr/>
            <a:lstStyle/>
            <a:p>
              <a:endParaRPr lang="fr-FR" sz="1350" dirty="0"/>
            </a:p>
          </p:txBody>
        </p:sp>
        <p:sp>
          <p:nvSpPr>
            <p:cNvPr id="39964" name="Line 33"/>
            <p:cNvSpPr>
              <a:spLocks noChangeShapeType="1"/>
            </p:cNvSpPr>
            <p:nvPr/>
          </p:nvSpPr>
          <p:spPr bwMode="auto">
            <a:xfrm flipH="1" flipV="1">
              <a:off x="3000" y="2544"/>
              <a:ext cx="1200" cy="960"/>
            </a:xfrm>
            <a:prstGeom prst="line">
              <a:avLst/>
            </a:prstGeom>
            <a:noFill/>
            <a:ln w="76200">
              <a:solidFill>
                <a:schemeClr val="folHlink"/>
              </a:solidFill>
              <a:round/>
              <a:headEnd/>
              <a:tailEnd type="triangle" w="med" len="med"/>
            </a:ln>
          </p:spPr>
          <p:txBody>
            <a:bodyPr/>
            <a:lstStyle/>
            <a:p>
              <a:endParaRPr lang="fr-FR" sz="1350" dirty="0"/>
            </a:p>
          </p:txBody>
        </p:sp>
      </p:grpSp>
    </p:spTree>
    <p:extLst>
      <p:ext uri="{BB962C8B-B14F-4D97-AF65-F5344CB8AC3E}">
        <p14:creationId xmlns:p14="http://schemas.microsoft.com/office/powerpoint/2010/main" xmlns="" val="350538135"/>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324829"/>
                                        </p:tgtEl>
                                        <p:attrNameLst>
                                          <p:attrName>style.visibility</p:attrName>
                                        </p:attrNameLst>
                                      </p:cBhvr>
                                      <p:to>
                                        <p:strVal val="visible"/>
                                      </p:to>
                                    </p:set>
                                    <p:animEffect transition="in" filter="dissolve">
                                      <p:cBhvr>
                                        <p:cTn id="7" dur="500"/>
                                        <p:tgtEl>
                                          <p:spTgt spid="532482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324830"/>
                                        </p:tgtEl>
                                        <p:attrNameLst>
                                          <p:attrName>style.visibility</p:attrName>
                                        </p:attrNameLst>
                                      </p:cBhvr>
                                      <p:to>
                                        <p:strVal val="visible"/>
                                      </p:to>
                                    </p:set>
                                    <p:animEffect transition="in" filter="circle(in)">
                                      <p:cBhvr>
                                        <p:cTn id="17" dur="2000"/>
                                        <p:tgtEl>
                                          <p:spTgt spid="532483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wheel(1)">
                                      <p:cBhvr>
                                        <p:cTn id="2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4829" grpId="0" animBg="1" autoUpdateAnimBg="0"/>
      <p:bldP spid="53248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3" name="Content Placeholder 2"/>
          <p:cNvSpPr>
            <a:spLocks noGrp="1"/>
          </p:cNvSpPr>
          <p:nvPr>
            <p:ph idx="1"/>
          </p:nvPr>
        </p:nvSpPr>
        <p:spPr>
          <a:xfrm>
            <a:off x="398585" y="1815245"/>
            <a:ext cx="10902461" cy="4749678"/>
          </a:xfrm>
        </p:spPr>
        <p:txBody>
          <a:bodyPr>
            <a:normAutofit fontScale="32500" lnSpcReduction="20000"/>
          </a:bodyPr>
          <a:lstStyle/>
          <a:p>
            <a:pPr marL="0" indent="0" algn="r" rtl="1">
              <a:buNone/>
            </a:pPr>
            <a:endParaRPr lang="ar-DZ" dirty="0" smtClean="0"/>
          </a:p>
          <a:p>
            <a:pPr marL="0" indent="0" algn="r" rtl="1">
              <a:buNone/>
            </a:pPr>
            <a:r>
              <a:rPr lang="ar-DZ" sz="7400" b="1" dirty="0" smtClean="0"/>
              <a:t>حيث يمكن</a:t>
            </a:r>
            <a:r>
              <a:rPr lang="fr-FR" sz="7400" b="1" dirty="0" smtClean="0"/>
              <a:t> </a:t>
            </a:r>
            <a:r>
              <a:rPr lang="ar-DZ" sz="7400" b="1" dirty="0" smtClean="0"/>
              <a:t>استخدام </a:t>
            </a:r>
            <a:r>
              <a:rPr lang="ar-DZ" sz="7400" b="1" dirty="0"/>
              <a:t>نموذج تحليل </a:t>
            </a:r>
            <a:r>
              <a:rPr lang="ar-DZ" sz="7400" b="1" dirty="0" smtClean="0"/>
              <a:t>بريمو-</a:t>
            </a:r>
            <a:r>
              <a:rPr lang="ar-DZ" sz="7400" b="1" dirty="0" err="1" smtClean="0"/>
              <a:t>إف</a:t>
            </a:r>
            <a:r>
              <a:rPr lang="ar-DZ" sz="7400" b="1" dirty="0" smtClean="0"/>
              <a:t> </a:t>
            </a:r>
            <a:r>
              <a:rPr lang="fr-FR" sz="7400" b="1" dirty="0" smtClean="0"/>
              <a:t>PRIMO-F</a:t>
            </a:r>
            <a:r>
              <a:rPr lang="fr-FR" sz="7400" b="1" dirty="0"/>
              <a:t>؛ </a:t>
            </a:r>
            <a:r>
              <a:rPr lang="ar-DZ" sz="7400" b="1" dirty="0" smtClean="0"/>
              <a:t>لتحديد </a:t>
            </a:r>
            <a:r>
              <a:rPr lang="ar-DZ" sz="7400" b="1" dirty="0"/>
              <a:t>العوامل </a:t>
            </a:r>
            <a:r>
              <a:rPr lang="ar-DZ" sz="7400" b="1" dirty="0" smtClean="0"/>
              <a:t>الداخلية،</a:t>
            </a:r>
            <a:r>
              <a:rPr lang="fr-FR" sz="7400" b="1" dirty="0" smtClean="0"/>
              <a:t> </a:t>
            </a:r>
            <a:r>
              <a:rPr lang="ar-DZ" sz="7400" b="1" dirty="0" smtClean="0"/>
              <a:t>و</a:t>
            </a:r>
            <a:r>
              <a:rPr lang="fr-FR" sz="7400" b="1" dirty="0" smtClean="0"/>
              <a:t> </a:t>
            </a:r>
            <a:r>
              <a:rPr lang="ar-DZ" sz="7400" b="1" dirty="0" smtClean="0"/>
              <a:t>بريمو-</a:t>
            </a:r>
            <a:r>
              <a:rPr lang="ar-DZ" sz="7400" b="1" dirty="0" err="1" smtClean="0"/>
              <a:t>إف</a:t>
            </a:r>
            <a:r>
              <a:rPr lang="ar-DZ" sz="7400" b="1" dirty="0" smtClean="0"/>
              <a:t> </a:t>
            </a:r>
            <a:r>
              <a:rPr lang="ar-DZ" sz="7400" b="1" dirty="0"/>
              <a:t>اختصار </a:t>
            </a:r>
            <a:r>
              <a:rPr lang="ar-DZ" sz="7400" b="1" dirty="0" smtClean="0"/>
              <a:t>لكلمات:</a:t>
            </a:r>
          </a:p>
          <a:p>
            <a:pPr marL="0" indent="0" algn="r" rtl="1">
              <a:buNone/>
            </a:pPr>
            <a:endParaRPr lang="ar-DZ" sz="7400" b="1" dirty="0" smtClean="0"/>
          </a:p>
          <a:p>
            <a:pPr algn="r" rtl="1"/>
            <a:r>
              <a:rPr lang="ar-DZ" sz="7400" b="1" dirty="0" smtClean="0"/>
              <a:t>أفراد (</a:t>
            </a:r>
            <a:r>
              <a:rPr lang="fr-FR" sz="7400" b="1" dirty="0" smtClean="0"/>
              <a:t>People</a:t>
            </a:r>
            <a:r>
              <a:rPr lang="ar-DZ" sz="7400" b="1" dirty="0" smtClean="0"/>
              <a:t>)</a:t>
            </a:r>
          </a:p>
          <a:p>
            <a:pPr algn="r" rtl="1"/>
            <a:r>
              <a:rPr lang="fr-FR" sz="7400" b="1" dirty="0" smtClean="0"/>
              <a:t> </a:t>
            </a:r>
            <a:r>
              <a:rPr lang="ar-DZ" sz="7400" b="1" dirty="0" smtClean="0"/>
              <a:t>موارد (</a:t>
            </a:r>
            <a:r>
              <a:rPr lang="fr-FR" sz="7400" b="1" dirty="0" smtClean="0"/>
              <a:t>Ressources</a:t>
            </a:r>
            <a:r>
              <a:rPr lang="ar-DZ" sz="7400" b="1" dirty="0" smtClean="0"/>
              <a:t>)</a:t>
            </a:r>
          </a:p>
          <a:p>
            <a:pPr algn="r" rtl="1"/>
            <a:r>
              <a:rPr lang="fr-FR" sz="7400" b="1" dirty="0" smtClean="0"/>
              <a:t> </a:t>
            </a:r>
            <a:r>
              <a:rPr lang="ar-DZ" sz="7400" b="1" dirty="0" smtClean="0"/>
              <a:t>ابتكار وأفكار(</a:t>
            </a:r>
            <a:r>
              <a:rPr lang="fr-FR" sz="7400" b="1" dirty="0" smtClean="0"/>
              <a:t>Innovation</a:t>
            </a:r>
            <a:r>
              <a:rPr lang="ar-DZ" sz="7400" b="1" dirty="0" smtClean="0"/>
              <a:t>)</a:t>
            </a:r>
          </a:p>
          <a:p>
            <a:pPr algn="r" rtl="1"/>
            <a:r>
              <a:rPr lang="ar-DZ" sz="7400" b="1" dirty="0" smtClean="0"/>
              <a:t>علاقات </a:t>
            </a:r>
            <a:r>
              <a:rPr lang="ar-DZ" sz="7400" b="1" dirty="0"/>
              <a:t>عامة أو </a:t>
            </a:r>
            <a:r>
              <a:rPr lang="ar-DZ" sz="7400" b="1" dirty="0" smtClean="0"/>
              <a:t>تسويق (</a:t>
            </a:r>
            <a:r>
              <a:rPr lang="fr-FR" sz="7400" b="1" dirty="0" smtClean="0"/>
              <a:t>Marketing</a:t>
            </a:r>
            <a:r>
              <a:rPr lang="ar-DZ" sz="7400" b="1" dirty="0" smtClean="0"/>
              <a:t>)</a:t>
            </a:r>
          </a:p>
          <a:p>
            <a:pPr algn="r" rtl="1"/>
            <a:r>
              <a:rPr lang="ar-DZ" sz="7400" b="1" dirty="0" smtClean="0"/>
              <a:t>عمليات (</a:t>
            </a:r>
            <a:r>
              <a:rPr lang="fr-FR" sz="7400" b="1" dirty="0" smtClean="0"/>
              <a:t>Operations</a:t>
            </a:r>
            <a:r>
              <a:rPr lang="ar-DZ" sz="7400" b="1" dirty="0" smtClean="0"/>
              <a:t>)</a:t>
            </a:r>
          </a:p>
          <a:p>
            <a:pPr algn="r" rtl="1"/>
            <a:r>
              <a:rPr lang="ar-DZ" sz="7400" b="1" dirty="0" smtClean="0"/>
              <a:t>ثم تمويل (</a:t>
            </a:r>
            <a:r>
              <a:rPr lang="fr-FR" sz="7400" b="1" dirty="0" smtClean="0"/>
              <a:t>Finance</a:t>
            </a:r>
            <a:r>
              <a:rPr lang="ar-DZ" sz="7400" b="1" dirty="0" smtClean="0"/>
              <a:t>)</a:t>
            </a:r>
          </a:p>
          <a:p>
            <a:pPr algn="r" rtl="1"/>
            <a:r>
              <a:rPr lang="ar-DZ" sz="7400" b="1" dirty="0" smtClean="0"/>
              <a:t>هذا </a:t>
            </a:r>
            <a:r>
              <a:rPr lang="ar-DZ" sz="7400" b="1" dirty="0"/>
              <a:t>مع ملاحظة أن ما قد يشكل عامل ضعف بالنسبة لهدف ما </a:t>
            </a:r>
            <a:r>
              <a:rPr lang="ar-DZ" sz="7400" b="1" dirty="0" smtClean="0"/>
              <a:t>قد يكون </a:t>
            </a:r>
            <a:r>
              <a:rPr lang="ar-DZ" sz="7400" b="1" dirty="0"/>
              <a:t>عامل قوة بالنسبة لهدف آخر </a:t>
            </a:r>
            <a:r>
              <a:rPr lang="ar-DZ" sz="7400" dirty="0"/>
              <a:t/>
            </a:r>
            <a:br>
              <a:rPr lang="ar-DZ" sz="7400" dirty="0"/>
            </a:br>
            <a:endParaRPr lang="fr-FR" sz="7400" dirty="0"/>
          </a:p>
        </p:txBody>
      </p:sp>
      <p:sp>
        <p:nvSpPr>
          <p:cNvPr id="2" name="Explosion 2 1"/>
          <p:cNvSpPr/>
          <p:nvPr/>
        </p:nvSpPr>
        <p:spPr>
          <a:xfrm>
            <a:off x="6505208" y="200757"/>
            <a:ext cx="4471988" cy="1614488"/>
          </a:xfrm>
          <a:prstGeom prst="irregularSeal2">
            <a:avLst/>
          </a:prstGeom>
          <a:ln>
            <a:solidFill>
              <a:srgbClr val="FF0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100" b="1" dirty="0">
                <a:solidFill>
                  <a:schemeClr val="tx1"/>
                </a:solidFill>
              </a:rPr>
              <a:t>بيئة المنظمة الداخلية</a:t>
            </a:r>
            <a:endParaRPr lang="fr-FR" sz="2100" b="1" dirty="0">
              <a:solidFill>
                <a:schemeClr val="tx1"/>
              </a:solidFill>
            </a:endParaRPr>
          </a:p>
        </p:txBody>
      </p:sp>
    </p:spTree>
    <p:extLst>
      <p:ext uri="{BB962C8B-B14F-4D97-AF65-F5344CB8AC3E}">
        <p14:creationId xmlns:p14="http://schemas.microsoft.com/office/powerpoint/2010/main" xmlns="" val="63293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9942" name="AutoShape 6"/>
          <p:cNvSpPr>
            <a:spLocks noChangeArrowheads="1"/>
          </p:cNvSpPr>
          <p:nvPr/>
        </p:nvSpPr>
        <p:spPr bwMode="auto">
          <a:xfrm>
            <a:off x="5178029" y="2942036"/>
            <a:ext cx="2214563" cy="1351359"/>
          </a:xfrm>
          <a:prstGeom prst="irregularSeal1">
            <a:avLst/>
          </a:prstGeom>
          <a:solidFill>
            <a:srgbClr val="CC00FF"/>
          </a:solidFill>
          <a:ln w="9525">
            <a:solidFill>
              <a:schemeClr val="tx1"/>
            </a:solidFill>
            <a:miter lim="800000"/>
            <a:headEnd/>
            <a:tailEnd/>
          </a:ln>
          <a:effectLst/>
        </p:spPr>
        <p:txBody>
          <a:bodyPr wrap="none" anchor="ctr"/>
          <a:lstStyle/>
          <a:p>
            <a:pPr algn="ctr" eaLnBrk="1" hangingPunct="1"/>
            <a:r>
              <a:rPr lang="ar-EG" b="1" dirty="0">
                <a:ln>
                  <a:solidFill>
                    <a:srgbClr val="FFFF00"/>
                  </a:solidFill>
                </a:ln>
                <a:solidFill>
                  <a:srgbClr val="FFFF00"/>
                </a:solidFill>
                <a:effectLst>
                  <a:outerShdw blurRad="38100" dist="38100" dir="2700000" algn="tl">
                    <a:srgbClr val="000000"/>
                  </a:outerShdw>
                </a:effectLst>
                <a:latin typeface="Verdana" pitchFamily="34" charset="0"/>
              </a:rPr>
              <a:t>أهم عناصر البيئة</a:t>
            </a:r>
          </a:p>
          <a:p>
            <a:pPr algn="ctr" eaLnBrk="1" hangingPunct="1"/>
            <a:r>
              <a:rPr lang="ar-EG" b="1" dirty="0">
                <a:ln>
                  <a:solidFill>
                    <a:srgbClr val="FFFF00"/>
                  </a:solidFill>
                </a:ln>
                <a:solidFill>
                  <a:srgbClr val="FFFF00"/>
                </a:solidFill>
                <a:effectLst>
                  <a:outerShdw blurRad="38100" dist="38100" dir="2700000" algn="tl">
                    <a:srgbClr val="000000"/>
                  </a:outerShdw>
                </a:effectLst>
                <a:latin typeface="Verdana" pitchFamily="34" charset="0"/>
              </a:rPr>
              <a:t>الخارجية</a:t>
            </a:r>
            <a:endParaRPr lang="en-US" b="1" dirty="0">
              <a:ln>
                <a:solidFill>
                  <a:srgbClr val="FFFF00"/>
                </a:solidFill>
              </a:ln>
              <a:solidFill>
                <a:srgbClr val="FFFF00"/>
              </a:solidFill>
              <a:effectLst>
                <a:outerShdw blurRad="38100" dist="38100" dir="2700000" algn="tl">
                  <a:srgbClr val="000000"/>
                </a:outerShdw>
              </a:effectLst>
              <a:latin typeface="Verdana" pitchFamily="34" charset="0"/>
            </a:endParaRPr>
          </a:p>
        </p:txBody>
      </p:sp>
      <p:sp>
        <p:nvSpPr>
          <p:cNvPr id="39944" name="AutoShape 8"/>
          <p:cNvSpPr>
            <a:spLocks noChangeArrowheads="1"/>
          </p:cNvSpPr>
          <p:nvPr/>
        </p:nvSpPr>
        <p:spPr bwMode="auto">
          <a:xfrm>
            <a:off x="6896100" y="1257301"/>
            <a:ext cx="2452688" cy="1565672"/>
          </a:xfrm>
          <a:prstGeom prst="roundRect">
            <a:avLst>
              <a:gd name="adj" fmla="val 16667"/>
            </a:avLst>
          </a:prstGeom>
          <a:solidFill>
            <a:srgbClr val="66FFFF"/>
          </a:solidFill>
          <a:ln w="9525">
            <a:solidFill>
              <a:schemeClr val="tx1"/>
            </a:solidFill>
            <a:round/>
            <a:headEnd/>
            <a:tailEnd/>
          </a:ln>
          <a:effectLst/>
        </p:spPr>
        <p:txBody>
          <a:bodyPr wrap="none" anchor="ctr"/>
          <a:lstStyle/>
          <a:p>
            <a:pPr marL="257175" indent="-257175" algn="r" rtl="1">
              <a:buFont typeface="Wingdings" pitchFamily="2" charset="2"/>
              <a:buChar char="q"/>
            </a:pPr>
            <a:r>
              <a:rPr lang="ar-EG" sz="1500" b="1" dirty="0">
                <a:effectLst>
                  <a:outerShdw blurRad="38100" dist="38100" dir="2700000" algn="tl">
                    <a:srgbClr val="000000"/>
                  </a:outerShdw>
                </a:effectLst>
                <a:latin typeface="Verdana" pitchFamily="34" charset="0"/>
              </a:rPr>
              <a:t>التوسعات العمرانية</a:t>
            </a:r>
          </a:p>
          <a:p>
            <a:pPr marL="257175" indent="-257175" algn="r" rtl="1">
              <a:buFont typeface="Wingdings" pitchFamily="2" charset="2"/>
              <a:buChar char="q"/>
            </a:pPr>
            <a:r>
              <a:rPr lang="ar-EG" sz="1500" b="1" dirty="0">
                <a:effectLst>
                  <a:outerShdw blurRad="38100" dist="38100" dir="2700000" algn="tl">
                    <a:srgbClr val="000000"/>
                  </a:outerShdw>
                </a:effectLst>
                <a:latin typeface="Verdana" pitchFamily="34" charset="0"/>
              </a:rPr>
              <a:t>الأسواق التجارية</a:t>
            </a:r>
          </a:p>
          <a:p>
            <a:pPr marL="257175" indent="-257175" algn="r" rtl="1">
              <a:buFont typeface="Wingdings" pitchFamily="2" charset="2"/>
              <a:buChar char="q"/>
            </a:pPr>
            <a:r>
              <a:rPr lang="ar-EG" sz="1500" b="1" dirty="0">
                <a:effectLst>
                  <a:outerShdw blurRad="38100" dist="38100" dir="2700000" algn="tl">
                    <a:srgbClr val="000000"/>
                  </a:outerShdw>
                </a:effectLst>
                <a:latin typeface="Verdana" pitchFamily="34" charset="0"/>
              </a:rPr>
              <a:t>التجمعات السكانية</a:t>
            </a:r>
          </a:p>
          <a:p>
            <a:pPr marL="257175" indent="-257175" algn="r" rtl="1">
              <a:buFont typeface="Wingdings" pitchFamily="2" charset="2"/>
              <a:buChar char="q"/>
            </a:pPr>
            <a:r>
              <a:rPr lang="ar-EG" sz="1500" b="1" dirty="0">
                <a:effectLst>
                  <a:outerShdw blurRad="38100" dist="38100" dir="2700000" algn="tl">
                    <a:srgbClr val="000000"/>
                  </a:outerShdw>
                </a:effectLst>
                <a:latin typeface="Verdana" pitchFamily="34" charset="0"/>
              </a:rPr>
              <a:t>المنشئات الحكومية والخدمية</a:t>
            </a:r>
            <a:endParaRPr lang="en-US" sz="1500" b="1" dirty="0">
              <a:effectLst>
                <a:outerShdw blurRad="38100" dist="38100" dir="2700000" algn="tl">
                  <a:srgbClr val="000000"/>
                </a:outerShdw>
              </a:effectLst>
              <a:latin typeface="Verdana" pitchFamily="34" charset="0"/>
            </a:endParaRPr>
          </a:p>
        </p:txBody>
      </p:sp>
      <p:sp>
        <p:nvSpPr>
          <p:cNvPr id="39945" name="AutoShape 9"/>
          <p:cNvSpPr>
            <a:spLocks noChangeArrowheads="1"/>
          </p:cNvSpPr>
          <p:nvPr/>
        </p:nvSpPr>
        <p:spPr bwMode="auto">
          <a:xfrm>
            <a:off x="2838450" y="1371601"/>
            <a:ext cx="2857500" cy="1571625"/>
          </a:xfrm>
          <a:prstGeom prst="roundRect">
            <a:avLst>
              <a:gd name="adj" fmla="val 16667"/>
            </a:avLst>
          </a:prstGeom>
          <a:solidFill>
            <a:srgbClr val="FCDBC0"/>
          </a:solidFill>
          <a:ln w="9525">
            <a:solidFill>
              <a:schemeClr val="tx1"/>
            </a:solidFill>
            <a:round/>
            <a:headEnd/>
            <a:tailEnd/>
          </a:ln>
          <a:effectLst/>
        </p:spPr>
        <p:txBody>
          <a:bodyPr wrap="none" anchor="ctr"/>
          <a:lstStyle/>
          <a:p>
            <a:pPr marL="257175" indent="-257175" algn="r" rtl="1">
              <a:buFont typeface="Wingdings" pitchFamily="2" charset="2"/>
              <a:buChar char="q"/>
            </a:pPr>
            <a:r>
              <a:rPr lang="ar-EG" sz="1350" b="1" dirty="0">
                <a:effectLst>
                  <a:outerShdw blurRad="38100" dist="38100" dir="2700000" algn="tl">
                    <a:srgbClr val="000000"/>
                  </a:outerShdw>
                </a:effectLst>
                <a:latin typeface="Verdana" pitchFamily="34" charset="0"/>
              </a:rPr>
              <a:t>النظم السياسية والإقتصادية</a:t>
            </a:r>
            <a:endParaRPr lang="ar-DZ" sz="1350" b="1" dirty="0">
              <a:effectLst>
                <a:outerShdw blurRad="38100" dist="38100" dir="2700000" algn="tl">
                  <a:srgbClr val="000000"/>
                </a:outerShdw>
              </a:effectLst>
              <a:latin typeface="Verdana" pitchFamily="34" charset="0"/>
            </a:endParaRPr>
          </a:p>
          <a:p>
            <a:pPr marL="257175" indent="-257175" algn="r" rtl="1">
              <a:buFont typeface="Wingdings" pitchFamily="2" charset="2"/>
              <a:buChar char="q"/>
            </a:pPr>
            <a:r>
              <a:rPr lang="ar-EG" sz="1350" b="1" dirty="0">
                <a:effectLst>
                  <a:outerShdw blurRad="38100" dist="38100" dir="2700000" algn="tl">
                    <a:srgbClr val="000000"/>
                  </a:outerShdw>
                </a:effectLst>
                <a:latin typeface="Verdana" pitchFamily="34" charset="0"/>
              </a:rPr>
              <a:t>القوانين والتشريعات، والإتفاقيات</a:t>
            </a:r>
            <a:r>
              <a:rPr lang="ar-DZ" sz="1350" b="1" dirty="0">
                <a:effectLst>
                  <a:outerShdw blurRad="38100" dist="38100" dir="2700000" algn="tl">
                    <a:srgbClr val="000000"/>
                  </a:outerShdw>
                </a:effectLst>
                <a:latin typeface="Verdana" pitchFamily="34" charset="0"/>
              </a:rPr>
              <a:t> </a:t>
            </a:r>
            <a:r>
              <a:rPr lang="ar-EG" sz="1350" b="1" dirty="0">
                <a:effectLst>
                  <a:outerShdw blurRad="38100" dist="38100" dir="2700000" algn="tl">
                    <a:srgbClr val="000000"/>
                  </a:outerShdw>
                </a:effectLst>
                <a:latin typeface="Verdana" pitchFamily="34" charset="0"/>
              </a:rPr>
              <a:t>الدولية، </a:t>
            </a:r>
            <a:endParaRPr lang="ar-DZ" sz="1350" b="1" dirty="0">
              <a:effectLst>
                <a:outerShdw blurRad="38100" dist="38100" dir="2700000" algn="tl">
                  <a:srgbClr val="000000"/>
                </a:outerShdw>
              </a:effectLst>
              <a:latin typeface="Verdana" pitchFamily="34" charset="0"/>
            </a:endParaRPr>
          </a:p>
          <a:p>
            <a:pPr marL="257175" indent="-257175" algn="r" rtl="1">
              <a:buFont typeface="Wingdings" pitchFamily="2" charset="2"/>
              <a:buChar char="q"/>
            </a:pPr>
            <a:r>
              <a:rPr lang="ar-EG" sz="1350" b="1" dirty="0">
                <a:effectLst>
                  <a:outerShdw blurRad="38100" dist="38100" dir="2700000" algn="tl">
                    <a:srgbClr val="000000"/>
                  </a:outerShdw>
                </a:effectLst>
                <a:latin typeface="Verdana" pitchFamily="34" charset="0"/>
              </a:rPr>
              <a:t>معدلات الدخل</a:t>
            </a:r>
          </a:p>
          <a:p>
            <a:pPr marL="257175" indent="-257175" algn="r" rtl="1">
              <a:buFont typeface="Wingdings" pitchFamily="2" charset="2"/>
              <a:buChar char="q"/>
            </a:pPr>
            <a:r>
              <a:rPr lang="ar-DZ" sz="1350" b="1" dirty="0">
                <a:effectLst>
                  <a:outerShdw blurRad="38100" dist="38100" dir="2700000" algn="tl">
                    <a:srgbClr val="000000"/>
                  </a:outerShdw>
                </a:effectLst>
                <a:latin typeface="Verdana" pitchFamily="34" charset="0"/>
              </a:rPr>
              <a:t>معدلات </a:t>
            </a:r>
            <a:r>
              <a:rPr lang="ar-EG" sz="1350" b="1" dirty="0">
                <a:effectLst>
                  <a:outerShdw blurRad="38100" dist="38100" dir="2700000" algn="tl">
                    <a:srgbClr val="000000"/>
                  </a:outerShdw>
                </a:effectLst>
                <a:latin typeface="Verdana" pitchFamily="34" charset="0"/>
              </a:rPr>
              <a:t>البطالة والتضخم.</a:t>
            </a:r>
          </a:p>
          <a:p>
            <a:pPr marL="257175" indent="-257175" algn="r" rtl="1">
              <a:buFont typeface="Wingdings" pitchFamily="2" charset="2"/>
              <a:buChar char="q"/>
            </a:pPr>
            <a:r>
              <a:rPr lang="ar-EG" sz="1350" b="1" dirty="0">
                <a:effectLst>
                  <a:outerShdw blurRad="38100" dist="38100" dir="2700000" algn="tl">
                    <a:srgbClr val="000000"/>
                  </a:outerShdw>
                </a:effectLst>
                <a:latin typeface="Verdana" pitchFamily="34" charset="0"/>
              </a:rPr>
              <a:t> الهيكل الإقتصادى ومؤشراتة.</a:t>
            </a:r>
          </a:p>
          <a:p>
            <a:pPr marL="257175" indent="-257175" algn="r" rtl="1">
              <a:buFont typeface="Wingdings" pitchFamily="2" charset="2"/>
              <a:buChar char="q"/>
            </a:pPr>
            <a:r>
              <a:rPr lang="ar-EG" sz="1350" b="1" dirty="0">
                <a:effectLst>
                  <a:outerShdw blurRad="38100" dist="38100" dir="2700000" algn="tl">
                    <a:srgbClr val="000000"/>
                  </a:outerShdw>
                </a:effectLst>
                <a:latin typeface="Verdana" pitchFamily="34" charset="0"/>
              </a:rPr>
              <a:t> المؤسسات المالية وتعاملاتها</a:t>
            </a:r>
            <a:r>
              <a:rPr lang="ar-EG" sz="2100" b="1" dirty="0">
                <a:effectLst>
                  <a:outerShdw blurRad="38100" dist="38100" dir="2700000" algn="tl">
                    <a:srgbClr val="000000"/>
                  </a:outerShdw>
                </a:effectLst>
                <a:latin typeface="Verdana" pitchFamily="34" charset="0"/>
              </a:rPr>
              <a:t>.</a:t>
            </a:r>
            <a:endParaRPr lang="en-US" sz="2100" b="1" dirty="0">
              <a:effectLst>
                <a:outerShdw blurRad="38100" dist="38100" dir="2700000" algn="tl">
                  <a:srgbClr val="000000"/>
                </a:outerShdw>
              </a:effectLst>
              <a:latin typeface="Verdana" pitchFamily="34" charset="0"/>
            </a:endParaRPr>
          </a:p>
        </p:txBody>
      </p:sp>
      <p:sp>
        <p:nvSpPr>
          <p:cNvPr id="39946" name="AutoShape 10"/>
          <p:cNvSpPr>
            <a:spLocks noChangeArrowheads="1"/>
          </p:cNvSpPr>
          <p:nvPr/>
        </p:nvSpPr>
        <p:spPr bwMode="auto">
          <a:xfrm>
            <a:off x="6257927" y="4238627"/>
            <a:ext cx="3132535" cy="1684735"/>
          </a:xfrm>
          <a:prstGeom prst="roundRect">
            <a:avLst>
              <a:gd name="adj" fmla="val 16667"/>
            </a:avLst>
          </a:prstGeom>
          <a:solidFill>
            <a:srgbClr val="F6BD72"/>
          </a:solidFill>
          <a:ln w="9525">
            <a:solidFill>
              <a:schemeClr val="tx1"/>
            </a:solidFill>
            <a:round/>
            <a:headEnd/>
            <a:tailEnd/>
          </a:ln>
          <a:effectLst/>
        </p:spPr>
        <p:txBody>
          <a:bodyPr wrap="none" anchor="ctr"/>
          <a:lstStyle/>
          <a:p>
            <a:pPr marL="257175" indent="-257175" algn="r" rtl="1">
              <a:buFont typeface="Wingdings" pitchFamily="2" charset="2"/>
              <a:buChar char="q"/>
            </a:pPr>
            <a:r>
              <a:rPr lang="ar-EG" sz="1500" b="1" dirty="0">
                <a:effectLst>
                  <a:outerShdw blurRad="38100" dist="38100" dir="2700000" algn="tl">
                    <a:srgbClr val="000000"/>
                  </a:outerShdw>
                </a:effectLst>
                <a:latin typeface="Verdana" pitchFamily="34" charset="0"/>
              </a:rPr>
              <a:t>المستفيدين بخدمات المنظمة:</a:t>
            </a:r>
            <a:endParaRPr lang="ar-DZ" sz="1500" b="1" dirty="0">
              <a:effectLst>
                <a:outerShdw blurRad="38100" dist="38100" dir="2700000" algn="tl">
                  <a:srgbClr val="000000"/>
                </a:outerShdw>
              </a:effectLst>
              <a:latin typeface="Verdana" pitchFamily="34" charset="0"/>
            </a:endParaRPr>
          </a:p>
          <a:p>
            <a:pPr marL="257175" indent="-257175" algn="r" rtl="1">
              <a:buFont typeface="Wingdings" pitchFamily="2" charset="2"/>
              <a:buChar char="q"/>
            </a:pPr>
            <a:r>
              <a:rPr lang="ar-EG" sz="1500" b="1" dirty="0">
                <a:effectLst>
                  <a:outerShdw blurRad="38100" dist="38100" dir="2700000" algn="tl">
                    <a:srgbClr val="000000"/>
                  </a:outerShdw>
                </a:effectLst>
                <a:latin typeface="Verdana" pitchFamily="34" charset="0"/>
              </a:rPr>
              <a:t>أعدادهم ونوعياتهم </a:t>
            </a:r>
            <a:endParaRPr lang="ar-DZ" sz="1500" b="1" dirty="0">
              <a:effectLst>
                <a:outerShdw blurRad="38100" dist="38100" dir="2700000" algn="tl">
                  <a:srgbClr val="000000"/>
                </a:outerShdw>
              </a:effectLst>
              <a:latin typeface="Verdana" pitchFamily="34" charset="0"/>
            </a:endParaRPr>
          </a:p>
          <a:p>
            <a:pPr marL="257175" indent="-257175" algn="r" rtl="1">
              <a:buFont typeface="Wingdings" pitchFamily="2" charset="2"/>
              <a:buChar char="q"/>
            </a:pPr>
            <a:r>
              <a:rPr lang="ar-EG" sz="1500" b="1" dirty="0">
                <a:effectLst>
                  <a:outerShdw blurRad="38100" dist="38100" dir="2700000" algn="tl">
                    <a:srgbClr val="000000"/>
                  </a:outerShdw>
                </a:effectLst>
                <a:latin typeface="Verdana" pitchFamily="34" charset="0"/>
              </a:rPr>
              <a:t>أماكن</a:t>
            </a:r>
            <a:r>
              <a:rPr lang="ar-DZ" sz="1500" b="1" dirty="0">
                <a:effectLst>
                  <a:outerShdw blurRad="38100" dist="38100" dir="2700000" algn="tl">
                    <a:srgbClr val="000000"/>
                  </a:outerShdw>
                </a:effectLst>
                <a:latin typeface="Verdana" pitchFamily="34" charset="0"/>
              </a:rPr>
              <a:t> </a:t>
            </a:r>
            <a:r>
              <a:rPr lang="ar-EG" sz="1500" b="1" dirty="0">
                <a:effectLst>
                  <a:outerShdw blurRad="38100" dist="38100" dir="2700000" algn="tl">
                    <a:srgbClr val="000000"/>
                  </a:outerShdw>
                </a:effectLst>
                <a:latin typeface="Verdana" pitchFamily="34" charset="0"/>
              </a:rPr>
              <a:t> تواجدهم وخصائصهم</a:t>
            </a:r>
            <a:endParaRPr lang="ar-DZ" sz="1500" b="1" dirty="0">
              <a:effectLst>
                <a:outerShdw blurRad="38100" dist="38100" dir="2700000" algn="tl">
                  <a:srgbClr val="000000"/>
                </a:outerShdw>
              </a:effectLst>
              <a:latin typeface="Verdana" pitchFamily="34" charset="0"/>
            </a:endParaRPr>
          </a:p>
          <a:p>
            <a:pPr marL="257175" indent="-257175" algn="r" rtl="1">
              <a:buFont typeface="Wingdings" pitchFamily="2" charset="2"/>
              <a:buChar char="q"/>
            </a:pPr>
            <a:r>
              <a:rPr lang="ar-EG" sz="1500" b="1" dirty="0">
                <a:effectLst>
                  <a:outerShdw blurRad="38100" dist="38100" dir="2700000" algn="tl">
                    <a:srgbClr val="000000"/>
                  </a:outerShdw>
                </a:effectLst>
                <a:latin typeface="Verdana" pitchFamily="34" charset="0"/>
              </a:rPr>
              <a:t> الديموغرافية ومعدلات نموهم.</a:t>
            </a:r>
            <a:endParaRPr lang="en-US" sz="1500" b="1" dirty="0">
              <a:effectLst>
                <a:outerShdw blurRad="38100" dist="38100" dir="2700000" algn="tl">
                  <a:srgbClr val="000000"/>
                </a:outerShdw>
              </a:effectLst>
              <a:latin typeface="Verdana" pitchFamily="34" charset="0"/>
            </a:endParaRPr>
          </a:p>
        </p:txBody>
      </p:sp>
      <p:sp>
        <p:nvSpPr>
          <p:cNvPr id="39947" name="AutoShape 11"/>
          <p:cNvSpPr>
            <a:spLocks noChangeArrowheads="1"/>
          </p:cNvSpPr>
          <p:nvPr/>
        </p:nvSpPr>
        <p:spPr bwMode="auto">
          <a:xfrm>
            <a:off x="2909890" y="4238627"/>
            <a:ext cx="3132535" cy="1684735"/>
          </a:xfrm>
          <a:prstGeom prst="roundRect">
            <a:avLst>
              <a:gd name="adj" fmla="val 16667"/>
            </a:avLst>
          </a:prstGeom>
          <a:solidFill>
            <a:srgbClr val="11FB59"/>
          </a:solidFill>
          <a:ln w="9525">
            <a:solidFill>
              <a:schemeClr val="tx1"/>
            </a:solidFill>
            <a:round/>
            <a:headEnd/>
            <a:tailEnd/>
          </a:ln>
          <a:effectLst/>
        </p:spPr>
        <p:txBody>
          <a:bodyPr wrap="none" anchor="ctr"/>
          <a:lstStyle/>
          <a:p>
            <a:pPr marL="257175" indent="-257175" algn="r" rtl="1">
              <a:buFont typeface="Wingdings" pitchFamily="2" charset="2"/>
              <a:buChar char="q"/>
            </a:pPr>
            <a:r>
              <a:rPr lang="ar-EG" sz="1500" b="1" dirty="0">
                <a:effectLst>
                  <a:outerShdw blurRad="38100" dist="38100" dir="2700000" algn="tl">
                    <a:srgbClr val="000000"/>
                  </a:outerShdw>
                </a:effectLst>
                <a:latin typeface="Verdana" pitchFamily="34" charset="0"/>
              </a:rPr>
              <a:t>النظم الإجتماعية والثقافية:</a:t>
            </a:r>
            <a:endParaRPr lang="ar-DZ" sz="1500" b="1" dirty="0">
              <a:effectLst>
                <a:outerShdw blurRad="38100" dist="38100" dir="2700000" algn="tl">
                  <a:srgbClr val="000000"/>
                </a:outerShdw>
              </a:effectLst>
              <a:latin typeface="Verdana" pitchFamily="34" charset="0"/>
            </a:endParaRPr>
          </a:p>
          <a:p>
            <a:pPr marL="257175" indent="-257175" algn="r" rtl="1">
              <a:buFont typeface="Wingdings" pitchFamily="2" charset="2"/>
              <a:buChar char="q"/>
            </a:pPr>
            <a:r>
              <a:rPr lang="ar-EG" sz="1500" b="1" dirty="0">
                <a:effectLst>
                  <a:outerShdw blurRad="38100" dist="38100" dir="2700000" algn="tl">
                    <a:srgbClr val="000000"/>
                  </a:outerShdw>
                </a:effectLst>
                <a:latin typeface="Verdana" pitchFamily="34" charset="0"/>
              </a:rPr>
              <a:t>القيم والمعتقدات والعادات والتقاليد</a:t>
            </a:r>
            <a:r>
              <a:rPr lang="ar-DZ" sz="1500" b="1" dirty="0">
                <a:effectLst>
                  <a:outerShdw blurRad="38100" dist="38100" dir="2700000" algn="tl">
                    <a:srgbClr val="000000"/>
                  </a:outerShdw>
                </a:effectLst>
                <a:latin typeface="Verdana" pitchFamily="34" charset="0"/>
              </a:rPr>
              <a:t> </a:t>
            </a:r>
            <a:r>
              <a:rPr lang="ar-EG" sz="1500" b="1" dirty="0">
                <a:effectLst>
                  <a:outerShdw blurRad="38100" dist="38100" dir="2700000" algn="tl">
                    <a:srgbClr val="000000"/>
                  </a:outerShdw>
                </a:effectLst>
                <a:latin typeface="Verdana" pitchFamily="34" charset="0"/>
              </a:rPr>
              <a:t>الثقافة  </a:t>
            </a:r>
            <a:endParaRPr lang="ar-DZ" sz="1500" b="1" dirty="0">
              <a:effectLst>
                <a:outerShdw blurRad="38100" dist="38100" dir="2700000" algn="tl">
                  <a:srgbClr val="000000"/>
                </a:outerShdw>
              </a:effectLst>
              <a:latin typeface="Verdana" pitchFamily="34" charset="0"/>
            </a:endParaRPr>
          </a:p>
          <a:p>
            <a:pPr marL="257175" indent="-257175" algn="r" rtl="1">
              <a:buFont typeface="Wingdings" pitchFamily="2" charset="2"/>
              <a:buChar char="q"/>
            </a:pPr>
            <a:r>
              <a:rPr lang="ar-EG" sz="1500" b="1" dirty="0">
                <a:effectLst>
                  <a:outerShdw blurRad="38100" dist="38100" dir="2700000" algn="tl">
                    <a:srgbClr val="000000"/>
                  </a:outerShdw>
                </a:effectLst>
                <a:latin typeface="Verdana" pitchFamily="34" charset="0"/>
              </a:rPr>
              <a:t>الوعى الدينى،</a:t>
            </a:r>
            <a:endParaRPr lang="ar-DZ" sz="1500" b="1" dirty="0">
              <a:effectLst>
                <a:outerShdw blurRad="38100" dist="38100" dir="2700000" algn="tl">
                  <a:srgbClr val="000000"/>
                </a:outerShdw>
              </a:effectLst>
              <a:latin typeface="Verdana" pitchFamily="34" charset="0"/>
            </a:endParaRPr>
          </a:p>
          <a:p>
            <a:pPr marL="257175" indent="-257175" algn="r" rtl="1">
              <a:buFont typeface="Wingdings" pitchFamily="2" charset="2"/>
              <a:buChar char="q"/>
            </a:pPr>
            <a:r>
              <a:rPr lang="ar-EG" sz="1500" b="1" dirty="0">
                <a:effectLst>
                  <a:outerShdw blurRad="38100" dist="38100" dir="2700000" algn="tl">
                    <a:srgbClr val="000000"/>
                  </a:outerShdw>
                </a:effectLst>
                <a:latin typeface="Verdana" pitchFamily="34" charset="0"/>
              </a:rPr>
              <a:t>أجهزة ونظم الإعلام،</a:t>
            </a:r>
            <a:endParaRPr lang="ar-DZ" sz="1500" b="1" dirty="0">
              <a:effectLst>
                <a:outerShdw blurRad="38100" dist="38100" dir="2700000" algn="tl">
                  <a:srgbClr val="000000"/>
                </a:outerShdw>
              </a:effectLst>
              <a:latin typeface="Verdana" pitchFamily="34" charset="0"/>
            </a:endParaRPr>
          </a:p>
          <a:p>
            <a:pPr marL="257175" indent="-257175" algn="r" rtl="1">
              <a:buFont typeface="Wingdings" pitchFamily="2" charset="2"/>
              <a:buChar char="q"/>
            </a:pPr>
            <a:r>
              <a:rPr lang="ar-EG" sz="1500" b="1" dirty="0">
                <a:effectLst>
                  <a:outerShdw blurRad="38100" dist="38100" dir="2700000" algn="tl">
                    <a:srgbClr val="000000"/>
                  </a:outerShdw>
                </a:effectLst>
                <a:latin typeface="Verdana" pitchFamily="34" charset="0"/>
              </a:rPr>
              <a:t>التغيرات والتركيبة السكانية</a:t>
            </a:r>
            <a:endParaRPr lang="en-US" sz="1500" b="1" dirty="0">
              <a:effectLst>
                <a:outerShdw blurRad="38100" dist="38100" dir="2700000" algn="tl">
                  <a:srgbClr val="000000"/>
                </a:outerShdw>
              </a:effectLst>
              <a:latin typeface="Verdana" pitchFamily="34" charset="0"/>
            </a:endParaRPr>
          </a:p>
        </p:txBody>
      </p:sp>
    </p:spTree>
    <p:extLst>
      <p:ext uri="{BB962C8B-B14F-4D97-AF65-F5344CB8AC3E}">
        <p14:creationId xmlns:p14="http://schemas.microsoft.com/office/powerpoint/2010/main" xmlns="" val="684953701"/>
      </p:ext>
    </p:extLst>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9942"/>
                                        </p:tgtEl>
                                        <p:attrNameLst>
                                          <p:attrName>style.visibility</p:attrName>
                                        </p:attrNameLst>
                                      </p:cBhvr>
                                      <p:to>
                                        <p:strVal val="visible"/>
                                      </p:to>
                                    </p:set>
                                    <p:anim calcmode="lin" valueType="num">
                                      <p:cBhvr>
                                        <p:cTn id="7" dur="500" fill="hold"/>
                                        <p:tgtEl>
                                          <p:spTgt spid="39942"/>
                                        </p:tgtEl>
                                        <p:attrNameLst>
                                          <p:attrName>ppt_w</p:attrName>
                                        </p:attrNameLst>
                                      </p:cBhvr>
                                      <p:tavLst>
                                        <p:tav tm="0">
                                          <p:val>
                                            <p:fltVal val="0"/>
                                          </p:val>
                                        </p:tav>
                                        <p:tav tm="100000">
                                          <p:val>
                                            <p:strVal val="#ppt_w"/>
                                          </p:val>
                                        </p:tav>
                                      </p:tavLst>
                                    </p:anim>
                                    <p:anim calcmode="lin" valueType="num">
                                      <p:cBhvr>
                                        <p:cTn id="8" dur="500" fill="hold"/>
                                        <p:tgtEl>
                                          <p:spTgt spid="3994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9944"/>
                                        </p:tgtEl>
                                        <p:attrNameLst>
                                          <p:attrName>style.visibility</p:attrName>
                                        </p:attrNameLst>
                                      </p:cBhvr>
                                      <p:to>
                                        <p:strVal val="visible"/>
                                      </p:to>
                                    </p:set>
                                    <p:anim calcmode="lin" valueType="num">
                                      <p:cBhvr>
                                        <p:cTn id="12" dur="500" fill="hold"/>
                                        <p:tgtEl>
                                          <p:spTgt spid="39944"/>
                                        </p:tgtEl>
                                        <p:attrNameLst>
                                          <p:attrName>ppt_w</p:attrName>
                                        </p:attrNameLst>
                                      </p:cBhvr>
                                      <p:tavLst>
                                        <p:tav tm="0">
                                          <p:val>
                                            <p:fltVal val="0"/>
                                          </p:val>
                                        </p:tav>
                                        <p:tav tm="100000">
                                          <p:val>
                                            <p:strVal val="#ppt_w"/>
                                          </p:val>
                                        </p:tav>
                                      </p:tavLst>
                                    </p:anim>
                                    <p:anim calcmode="lin" valueType="num">
                                      <p:cBhvr>
                                        <p:cTn id="13" dur="500" fill="hold"/>
                                        <p:tgtEl>
                                          <p:spTgt spid="3994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9945"/>
                                        </p:tgtEl>
                                        <p:attrNameLst>
                                          <p:attrName>style.visibility</p:attrName>
                                        </p:attrNameLst>
                                      </p:cBhvr>
                                      <p:to>
                                        <p:strVal val="visible"/>
                                      </p:to>
                                    </p:set>
                                    <p:anim calcmode="lin" valueType="num">
                                      <p:cBhvr>
                                        <p:cTn id="17" dur="500" fill="hold"/>
                                        <p:tgtEl>
                                          <p:spTgt spid="39945"/>
                                        </p:tgtEl>
                                        <p:attrNameLst>
                                          <p:attrName>ppt_w</p:attrName>
                                        </p:attrNameLst>
                                      </p:cBhvr>
                                      <p:tavLst>
                                        <p:tav tm="0">
                                          <p:val>
                                            <p:fltVal val="0"/>
                                          </p:val>
                                        </p:tav>
                                        <p:tav tm="100000">
                                          <p:val>
                                            <p:strVal val="#ppt_w"/>
                                          </p:val>
                                        </p:tav>
                                      </p:tavLst>
                                    </p:anim>
                                    <p:anim calcmode="lin" valueType="num">
                                      <p:cBhvr>
                                        <p:cTn id="18" dur="500" fill="hold"/>
                                        <p:tgtEl>
                                          <p:spTgt spid="39945"/>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39946"/>
                                        </p:tgtEl>
                                        <p:attrNameLst>
                                          <p:attrName>style.visibility</p:attrName>
                                        </p:attrNameLst>
                                      </p:cBhvr>
                                      <p:to>
                                        <p:strVal val="visible"/>
                                      </p:to>
                                    </p:set>
                                    <p:anim calcmode="lin" valueType="num">
                                      <p:cBhvr>
                                        <p:cTn id="22" dur="500" fill="hold"/>
                                        <p:tgtEl>
                                          <p:spTgt spid="39946"/>
                                        </p:tgtEl>
                                        <p:attrNameLst>
                                          <p:attrName>ppt_w</p:attrName>
                                        </p:attrNameLst>
                                      </p:cBhvr>
                                      <p:tavLst>
                                        <p:tav tm="0">
                                          <p:val>
                                            <p:fltVal val="0"/>
                                          </p:val>
                                        </p:tav>
                                        <p:tav tm="100000">
                                          <p:val>
                                            <p:strVal val="#ppt_w"/>
                                          </p:val>
                                        </p:tav>
                                      </p:tavLst>
                                    </p:anim>
                                    <p:anim calcmode="lin" valueType="num">
                                      <p:cBhvr>
                                        <p:cTn id="23" dur="500" fill="hold"/>
                                        <p:tgtEl>
                                          <p:spTgt spid="39946"/>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39947"/>
                                        </p:tgtEl>
                                        <p:attrNameLst>
                                          <p:attrName>style.visibility</p:attrName>
                                        </p:attrNameLst>
                                      </p:cBhvr>
                                      <p:to>
                                        <p:strVal val="visible"/>
                                      </p:to>
                                    </p:set>
                                    <p:anim calcmode="lin" valueType="num">
                                      <p:cBhvr>
                                        <p:cTn id="27" dur="500" fill="hold"/>
                                        <p:tgtEl>
                                          <p:spTgt spid="39947"/>
                                        </p:tgtEl>
                                        <p:attrNameLst>
                                          <p:attrName>ppt_w</p:attrName>
                                        </p:attrNameLst>
                                      </p:cBhvr>
                                      <p:tavLst>
                                        <p:tav tm="0">
                                          <p:val>
                                            <p:fltVal val="0"/>
                                          </p:val>
                                        </p:tav>
                                        <p:tav tm="100000">
                                          <p:val>
                                            <p:strVal val="#ppt_w"/>
                                          </p:val>
                                        </p:tav>
                                      </p:tavLst>
                                    </p:anim>
                                    <p:anim calcmode="lin" valueType="num">
                                      <p:cBhvr>
                                        <p:cTn id="28" dur="500" fill="hold"/>
                                        <p:tgtEl>
                                          <p:spTgt spid="39947"/>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heel(1)">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animBg="1" autoUpdateAnimBg="0"/>
      <p:bldP spid="39944" grpId="0" animBg="1" autoUpdateAnimBg="0"/>
      <p:bldP spid="39945" grpId="0" animBg="1" autoUpdateAnimBg="0"/>
      <p:bldP spid="39946" grpId="0" animBg="1" autoUpdateAnimBg="0"/>
      <p:bldP spid="39947"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graphicFrame>
        <p:nvGraphicFramePr>
          <p:cNvPr id="4" name="Espace réservé du contenu 3"/>
          <p:cNvGraphicFramePr>
            <a:graphicFrameLocks noGrp="1"/>
          </p:cNvGraphicFramePr>
          <p:nvPr>
            <p:ph idx="1"/>
            <p:extLst>
              <p:ext uri="{D42A27DB-BD31-4B8C-83A1-F6EECF244321}">
                <p14:modId xmlns:p14="http://schemas.microsoft.com/office/powerpoint/2010/main" xmlns="" val="3816218372"/>
              </p:ext>
            </p:extLst>
          </p:nvPr>
        </p:nvGraphicFramePr>
        <p:xfrm>
          <a:off x="351693" y="0"/>
          <a:ext cx="1048043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3817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srcRect/>
          <a:stretch>
            <a:fillRect/>
          </a:stretch>
        </p:blipFill>
        <p:spPr bwMode="auto">
          <a:xfrm>
            <a:off x="0" y="-228600"/>
            <a:ext cx="12192000" cy="7086600"/>
          </a:xfrm>
          <a:prstGeom prst="rect">
            <a:avLst/>
          </a:prstGeom>
          <a:noFill/>
          <a:ln w="9525">
            <a:noFill/>
            <a:miter lim="800000"/>
            <a:headEnd/>
            <a:tailEnd/>
          </a:ln>
        </p:spPr>
      </p:pic>
      <p:sp>
        <p:nvSpPr>
          <p:cNvPr id="3" name="Espace réservé du contenu 2"/>
          <p:cNvSpPr>
            <a:spLocks noGrp="1"/>
          </p:cNvSpPr>
          <p:nvPr>
            <p:ph idx="1"/>
          </p:nvPr>
        </p:nvSpPr>
        <p:spPr/>
        <p:txBody>
          <a:bodyPr/>
          <a:lstStyle/>
          <a:p>
            <a:endParaRPr lang="fr-FR" dirty="0"/>
          </a:p>
        </p:txBody>
      </p:sp>
      <p:graphicFrame>
        <p:nvGraphicFramePr>
          <p:cNvPr id="4" name="Espace réservé du contenu 3"/>
          <p:cNvGraphicFramePr>
            <a:graphicFrameLocks/>
          </p:cNvGraphicFramePr>
          <p:nvPr>
            <p:extLst>
              <p:ext uri="{D42A27DB-BD31-4B8C-83A1-F6EECF244321}">
                <p14:modId xmlns:p14="http://schemas.microsoft.com/office/powerpoint/2010/main" xmlns="" val="744075156"/>
              </p:ext>
            </p:extLst>
          </p:nvPr>
        </p:nvGraphicFramePr>
        <p:xfrm>
          <a:off x="1321044" y="-228600"/>
          <a:ext cx="10032756" cy="693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1467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re 1"/>
          <p:cNvSpPr>
            <a:spLocks noGrp="1"/>
          </p:cNvSpPr>
          <p:nvPr>
            <p:ph type="title"/>
          </p:nvPr>
        </p:nvSpPr>
        <p:spPr/>
        <p:txBody>
          <a:bodyPr>
            <a:normAutofit/>
          </a:bodyPr>
          <a:lstStyle/>
          <a:p>
            <a:r>
              <a:rPr lang="ar-SA" dirty="0" smtClean="0"/>
              <a:t>نموذج تحليل العوامل الإستراتيجية للمنظمات – </a:t>
            </a:r>
            <a:r>
              <a:rPr lang="en-US" sz="2700" dirty="0"/>
              <a:t>SWOT</a:t>
            </a:r>
            <a:endParaRPr lang="fr-FR" dirty="0"/>
          </a:p>
        </p:txBody>
      </p:sp>
      <p:sp>
        <p:nvSpPr>
          <p:cNvPr id="3" name="Espace réservé du contenu 2"/>
          <p:cNvSpPr>
            <a:spLocks noGrp="1"/>
          </p:cNvSpPr>
          <p:nvPr>
            <p:ph idx="1"/>
          </p:nvPr>
        </p:nvSpPr>
        <p:spPr/>
        <p:txBody>
          <a:bodyPr>
            <a:normAutofit/>
          </a:bodyPr>
          <a:lstStyle/>
          <a:p>
            <a:pPr algn="r" rtl="1"/>
            <a:r>
              <a:rPr lang="ar-DZ" dirty="0" smtClean="0">
                <a:latin typeface="Simplified Arabic" pitchFamily="18" charset="-78"/>
                <a:cs typeface="Simplified Arabic" pitchFamily="18" charset="-78"/>
              </a:rPr>
              <a:t> </a:t>
            </a:r>
            <a:br>
              <a:rPr lang="ar-DZ" dirty="0" smtClean="0">
                <a:latin typeface="Simplified Arabic" pitchFamily="18" charset="-78"/>
                <a:cs typeface="Simplified Arabic" pitchFamily="18" charset="-78"/>
              </a:rPr>
            </a:br>
            <a:endParaRPr lang="ar-DZ" dirty="0" smtClean="0">
              <a:latin typeface="Simplified Arabic" pitchFamily="18" charset="-78"/>
              <a:cs typeface="Simplified Arabic" pitchFamily="18" charset="-78"/>
            </a:endParaRPr>
          </a:p>
          <a:p>
            <a:pPr algn="r" rtl="1"/>
            <a:r>
              <a:rPr lang="ar-DZ" dirty="0" smtClean="0">
                <a:latin typeface="Simplified Arabic" pitchFamily="18" charset="-78"/>
                <a:cs typeface="Simplified Arabic" pitchFamily="18" charset="-78"/>
              </a:rPr>
              <a:t> </a:t>
            </a:r>
            <a:br>
              <a:rPr lang="ar-DZ" dirty="0" smtClean="0">
                <a:latin typeface="Simplified Arabic" pitchFamily="18" charset="-78"/>
                <a:cs typeface="Simplified Arabic" pitchFamily="18" charset="-78"/>
              </a:rPr>
            </a:br>
            <a:endParaRPr lang="ar-DZ" dirty="0" smtClean="0">
              <a:latin typeface="Simplified Arabic" pitchFamily="18" charset="-78"/>
              <a:cs typeface="Simplified Arabic" pitchFamily="18" charset="-78"/>
            </a:endParaRPr>
          </a:p>
          <a:p>
            <a:pPr algn="r" rtl="1">
              <a:buNone/>
            </a:pPr>
            <a:r>
              <a:rPr lang="ar-DZ" dirty="0" smtClean="0">
                <a:latin typeface="Simplified Arabic" pitchFamily="18" charset="-78"/>
                <a:cs typeface="Simplified Arabic" pitchFamily="18" charset="-78"/>
              </a:rPr>
              <a:t/>
            </a:r>
            <a:br>
              <a:rPr lang="ar-DZ" dirty="0" smtClean="0">
                <a:latin typeface="Simplified Arabic" pitchFamily="18" charset="-78"/>
                <a:cs typeface="Simplified Arabic" pitchFamily="18" charset="-78"/>
              </a:rPr>
            </a:br>
            <a:endParaRPr lang="ar-DZ" dirty="0" smtClean="0">
              <a:latin typeface="Simplified Arabic" pitchFamily="18" charset="-78"/>
              <a:cs typeface="Simplified Arabic" pitchFamily="18" charset="-78"/>
            </a:endParaRPr>
          </a:p>
        </p:txBody>
      </p:sp>
      <p:graphicFrame>
        <p:nvGraphicFramePr>
          <p:cNvPr id="4" name="Tableau 3"/>
          <p:cNvGraphicFramePr>
            <a:graphicFrameLocks noGrp="1"/>
          </p:cNvGraphicFramePr>
          <p:nvPr/>
        </p:nvGraphicFramePr>
        <p:xfrm>
          <a:off x="0" y="4098973"/>
          <a:ext cx="4572000" cy="857250"/>
        </p:xfrm>
        <a:graphic>
          <a:graphicData uri="http://schemas.openxmlformats.org/drawingml/2006/table">
            <a:tbl>
              <a:tblPr firstRow="1" bandRow="1">
                <a:tableStyleId>{5940675A-B579-460E-94D1-54222C63F5DA}</a:tableStyleId>
              </a:tblPr>
              <a:tblGrid>
                <a:gridCol w="2286000">
                  <a:extLst>
                    <a:ext uri="{9D8B030D-6E8A-4147-A177-3AD203B41FA5}">
                      <a16:colId xmlns:a16="http://schemas.microsoft.com/office/drawing/2014/main" xmlns="" val="20000"/>
                    </a:ext>
                  </a:extLst>
                </a:gridCol>
                <a:gridCol w="2286000">
                  <a:extLst>
                    <a:ext uri="{9D8B030D-6E8A-4147-A177-3AD203B41FA5}">
                      <a16:colId xmlns:a16="http://schemas.microsoft.com/office/drawing/2014/main" xmlns="" val="20001"/>
                    </a:ext>
                  </a:extLst>
                </a:gridCol>
              </a:tblGrid>
              <a:tr h="428625">
                <a:tc>
                  <a:txBody>
                    <a:bodyPr/>
                    <a:lstStyle/>
                    <a:p>
                      <a:pPr algn="ctr" rtl="1"/>
                      <a:r>
                        <a:rPr lang="ar-DZ" sz="1400" b="1" dirty="0" smtClean="0">
                          <a:solidFill>
                            <a:srgbClr val="CC00FF"/>
                          </a:solidFill>
                          <a:latin typeface="Simplified Arabic" pitchFamily="18" charset="-78"/>
                          <a:cs typeface="Simplified Arabic" pitchFamily="18" charset="-78"/>
                        </a:rPr>
                        <a:t>نقاط القوة </a:t>
                      </a:r>
                      <a:r>
                        <a:rPr lang="en-US" sz="1400" b="1" dirty="0" smtClean="0">
                          <a:solidFill>
                            <a:srgbClr val="CC00FF"/>
                          </a:solidFill>
                          <a:latin typeface="Simplified Arabic" pitchFamily="18" charset="-78"/>
                          <a:cs typeface="Simplified Arabic" pitchFamily="18" charset="-78"/>
                        </a:rPr>
                        <a:t> strengths </a:t>
                      </a:r>
                      <a:endParaRPr lang="fr-FR" sz="1400" b="1" dirty="0">
                        <a:solidFill>
                          <a:srgbClr val="CC00FF"/>
                        </a:solidFill>
                        <a:latin typeface="Simplified Arabic" pitchFamily="18" charset="-78"/>
                        <a:cs typeface="Simplified Arabic" pitchFamily="18" charset="-78"/>
                      </a:endParaRPr>
                    </a:p>
                  </a:txBody>
                  <a:tcPr marL="68580" marR="68580" marT="34290" marB="34290"/>
                </a:tc>
                <a:tc>
                  <a:txBody>
                    <a:bodyPr/>
                    <a:lstStyle/>
                    <a:p>
                      <a:pPr algn="ctr" rtl="1"/>
                      <a:r>
                        <a:rPr lang="ar-DZ" sz="1400" b="1" dirty="0" smtClean="0">
                          <a:solidFill>
                            <a:srgbClr val="CC00FF"/>
                          </a:solidFill>
                          <a:latin typeface="Simplified Arabic" pitchFamily="18" charset="-78"/>
                          <a:cs typeface="Simplified Arabic" pitchFamily="18" charset="-78"/>
                        </a:rPr>
                        <a:t>الفرص </a:t>
                      </a:r>
                      <a:r>
                        <a:rPr lang="en-US" sz="1400" b="1" dirty="0" smtClean="0">
                          <a:solidFill>
                            <a:srgbClr val="CC00FF"/>
                          </a:solidFill>
                          <a:latin typeface="Simplified Arabic" pitchFamily="18" charset="-78"/>
                          <a:cs typeface="Simplified Arabic" pitchFamily="18" charset="-78"/>
                        </a:rPr>
                        <a:t>opportumitres</a:t>
                      </a:r>
                      <a:endParaRPr lang="fr-FR" sz="1400" b="1" dirty="0">
                        <a:solidFill>
                          <a:srgbClr val="CC00FF"/>
                        </a:solidFill>
                        <a:latin typeface="Simplified Arabic" pitchFamily="18" charset="-78"/>
                        <a:cs typeface="Simplified Arabic" pitchFamily="18" charset="-78"/>
                      </a:endParaRPr>
                    </a:p>
                  </a:txBody>
                  <a:tcPr marL="68580" marR="68580" marT="34290" marB="34290"/>
                </a:tc>
                <a:extLst>
                  <a:ext uri="{0D108BD9-81ED-4DB2-BD59-A6C34878D82A}">
                    <a16:rowId xmlns:a16="http://schemas.microsoft.com/office/drawing/2014/main" xmlns="" val="10000"/>
                  </a:ext>
                </a:extLst>
              </a:tr>
              <a:tr h="428625">
                <a:tc>
                  <a:txBody>
                    <a:bodyPr/>
                    <a:lstStyle/>
                    <a:p>
                      <a:pPr algn="ctr" rtl="1"/>
                      <a:r>
                        <a:rPr lang="ar-DZ" sz="1400" b="1" dirty="0" smtClean="0">
                          <a:solidFill>
                            <a:srgbClr val="CC00FF"/>
                          </a:solidFill>
                          <a:latin typeface="Simplified Arabic" pitchFamily="18" charset="-78"/>
                          <a:cs typeface="Simplified Arabic" pitchFamily="18" charset="-78"/>
                        </a:rPr>
                        <a:t>نقاط الضعف  </a:t>
                      </a:r>
                      <a:r>
                        <a:rPr lang="en-US" sz="1400" b="1" dirty="0" smtClean="0">
                          <a:solidFill>
                            <a:srgbClr val="CC00FF"/>
                          </a:solidFill>
                          <a:latin typeface="Simplified Arabic" pitchFamily="18" charset="-78"/>
                          <a:cs typeface="Simplified Arabic" pitchFamily="18" charset="-78"/>
                        </a:rPr>
                        <a:t>weak nesses</a:t>
                      </a:r>
                      <a:endParaRPr lang="fr-FR" sz="1400" b="1" dirty="0">
                        <a:solidFill>
                          <a:srgbClr val="CC00FF"/>
                        </a:solidFill>
                        <a:latin typeface="Simplified Arabic" pitchFamily="18" charset="-78"/>
                        <a:cs typeface="Simplified Arabic" pitchFamily="18" charset="-78"/>
                      </a:endParaRPr>
                    </a:p>
                  </a:txBody>
                  <a:tcPr marL="68580" marR="68580" marT="34290" marB="34290"/>
                </a:tc>
                <a:tc>
                  <a:txBody>
                    <a:bodyPr/>
                    <a:lstStyle/>
                    <a:p>
                      <a:pPr algn="ctr" rtl="1"/>
                      <a:r>
                        <a:rPr lang="ar-DZ" sz="1400" b="1" dirty="0" smtClean="0">
                          <a:solidFill>
                            <a:srgbClr val="CC00FF"/>
                          </a:solidFill>
                          <a:latin typeface="Simplified Arabic" pitchFamily="18" charset="-78"/>
                          <a:cs typeface="Simplified Arabic" pitchFamily="18" charset="-78"/>
                        </a:rPr>
                        <a:t>التهديدات </a:t>
                      </a:r>
                      <a:r>
                        <a:rPr lang="en-US" sz="1400" b="1" dirty="0" smtClean="0">
                          <a:solidFill>
                            <a:srgbClr val="CC00FF"/>
                          </a:solidFill>
                          <a:latin typeface="Simplified Arabic" pitchFamily="18" charset="-78"/>
                          <a:cs typeface="Simplified Arabic" pitchFamily="18" charset="-78"/>
                        </a:rPr>
                        <a:t>threats</a:t>
                      </a:r>
                      <a:endParaRPr lang="fr-FR" sz="1400" b="1" dirty="0">
                        <a:solidFill>
                          <a:srgbClr val="CC00FF"/>
                        </a:solidFill>
                        <a:latin typeface="Simplified Arabic" pitchFamily="18" charset="-78"/>
                        <a:cs typeface="Simplified Arabic" pitchFamily="18" charset="-78"/>
                      </a:endParaRPr>
                    </a:p>
                  </a:txBody>
                  <a:tcPr marL="68580" marR="68580" marT="34290" marB="34290"/>
                </a:tc>
                <a:extLst>
                  <a:ext uri="{0D108BD9-81ED-4DB2-BD59-A6C34878D82A}">
                    <a16:rowId xmlns:a16="http://schemas.microsoft.com/office/drawing/2014/main" xmlns="" val="10001"/>
                  </a:ext>
                </a:extLst>
              </a:tr>
            </a:tbl>
          </a:graphicData>
        </a:graphic>
      </p:graphicFrame>
      <p:sp>
        <p:nvSpPr>
          <p:cNvPr id="5" name="Ellipse 4"/>
          <p:cNvSpPr/>
          <p:nvPr/>
        </p:nvSpPr>
        <p:spPr>
          <a:xfrm>
            <a:off x="2834054" y="5560255"/>
            <a:ext cx="400050" cy="40005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350" dirty="0"/>
              <a:t>S</a:t>
            </a:r>
            <a:endParaRPr lang="fr-FR" sz="1350" dirty="0"/>
          </a:p>
        </p:txBody>
      </p:sp>
      <p:sp>
        <p:nvSpPr>
          <p:cNvPr id="6" name="Ellipse 5"/>
          <p:cNvSpPr/>
          <p:nvPr/>
        </p:nvSpPr>
        <p:spPr>
          <a:xfrm>
            <a:off x="2791851" y="6076365"/>
            <a:ext cx="400050" cy="40005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350" dirty="0"/>
              <a:t>W</a:t>
            </a:r>
            <a:endParaRPr lang="fr-FR" sz="1350" dirty="0"/>
          </a:p>
        </p:txBody>
      </p:sp>
      <p:sp>
        <p:nvSpPr>
          <p:cNvPr id="7" name="Ellipse 6"/>
          <p:cNvSpPr/>
          <p:nvPr/>
        </p:nvSpPr>
        <p:spPr>
          <a:xfrm>
            <a:off x="6196232" y="5566410"/>
            <a:ext cx="400050" cy="40005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350" dirty="0"/>
              <a:t>O</a:t>
            </a:r>
            <a:endParaRPr lang="fr-FR" sz="1350" dirty="0"/>
          </a:p>
        </p:txBody>
      </p:sp>
      <p:sp>
        <p:nvSpPr>
          <p:cNvPr id="8" name="Ellipse 7"/>
          <p:cNvSpPr/>
          <p:nvPr/>
        </p:nvSpPr>
        <p:spPr>
          <a:xfrm>
            <a:off x="6196232" y="6083398"/>
            <a:ext cx="400050" cy="40005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350" dirty="0"/>
              <a:t>T</a:t>
            </a:r>
            <a:endParaRPr lang="fr-FR" sz="1350" dirty="0"/>
          </a:p>
        </p:txBody>
      </p:sp>
      <p:sp>
        <p:nvSpPr>
          <p:cNvPr id="9" name="Rectangle 8"/>
          <p:cNvSpPr/>
          <p:nvPr/>
        </p:nvSpPr>
        <p:spPr>
          <a:xfrm>
            <a:off x="0" y="5489038"/>
            <a:ext cx="2800350" cy="5143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ar-DZ" sz="1350" dirty="0">
                <a:latin typeface="Simplified Arabic" pitchFamily="18" charset="-78"/>
                <a:cs typeface="Simplified Arabic" pitchFamily="18" charset="-78"/>
              </a:rPr>
              <a:t>تعظيم نقاط القوة</a:t>
            </a:r>
            <a:endParaRPr lang="fr-FR" sz="1350" dirty="0"/>
          </a:p>
        </p:txBody>
      </p:sp>
      <p:sp>
        <p:nvSpPr>
          <p:cNvPr id="10" name="Rectangle 9"/>
          <p:cNvSpPr/>
          <p:nvPr/>
        </p:nvSpPr>
        <p:spPr>
          <a:xfrm>
            <a:off x="3351041" y="5481124"/>
            <a:ext cx="2800350" cy="51435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DZ" sz="1350" dirty="0">
                <a:latin typeface="Simplified Arabic" pitchFamily="18" charset="-78"/>
                <a:cs typeface="Simplified Arabic" pitchFamily="18" charset="-78"/>
              </a:rPr>
              <a:t>تعظيم الإستفادة من الفرص</a:t>
            </a:r>
            <a:endParaRPr lang="fr-FR" sz="1350" dirty="0"/>
          </a:p>
        </p:txBody>
      </p:sp>
      <p:sp>
        <p:nvSpPr>
          <p:cNvPr id="11" name="Rectangle 10"/>
          <p:cNvSpPr/>
          <p:nvPr/>
        </p:nvSpPr>
        <p:spPr>
          <a:xfrm>
            <a:off x="0" y="6005146"/>
            <a:ext cx="2800350" cy="51435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ar-DZ" sz="1350" dirty="0">
                <a:latin typeface="Simplified Arabic" pitchFamily="18" charset="-78"/>
                <a:cs typeface="Simplified Arabic" pitchFamily="18" charset="-78"/>
              </a:rPr>
              <a:t>إصلاح نقاط الضعف</a:t>
            </a:r>
            <a:endParaRPr lang="fr-FR" sz="1350" dirty="0"/>
          </a:p>
        </p:txBody>
      </p:sp>
      <p:sp>
        <p:nvSpPr>
          <p:cNvPr id="12" name="Rectangle 11"/>
          <p:cNvSpPr/>
          <p:nvPr/>
        </p:nvSpPr>
        <p:spPr>
          <a:xfrm>
            <a:off x="3351042" y="6011301"/>
            <a:ext cx="2800350" cy="5143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ar-DZ" sz="1350" dirty="0">
                <a:latin typeface="Simplified Arabic" pitchFamily="18" charset="-78"/>
                <a:cs typeface="Simplified Arabic" pitchFamily="18" charset="-78"/>
              </a:rPr>
              <a:t>مواجهة التهديدات</a:t>
            </a:r>
            <a:endParaRPr lang="fr-FR" sz="1350" dirty="0"/>
          </a:p>
        </p:txBody>
      </p:sp>
      <p:sp>
        <p:nvSpPr>
          <p:cNvPr id="13" name="Parchemin vertical 12"/>
          <p:cNvSpPr/>
          <p:nvPr/>
        </p:nvSpPr>
        <p:spPr>
          <a:xfrm>
            <a:off x="254390" y="1238836"/>
            <a:ext cx="2914650" cy="2686050"/>
          </a:xfrm>
          <a:prstGeom prst="verticalScroll">
            <a:avLst/>
          </a:prstGeom>
          <a:solidFill>
            <a:srgbClr val="11F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b="1" dirty="0">
                <a:solidFill>
                  <a:schemeClr val="tx1"/>
                </a:solidFill>
                <a:latin typeface="Simplified Arabic" pitchFamily="18" charset="-78"/>
                <a:cs typeface="Simplified Arabic" pitchFamily="18" charset="-78"/>
              </a:rPr>
              <a:t>هو عبارة عن تحليل للعناصر الأكثر أهمية في المنظمة؛ يقوم بدراسة عناصر القوة وعناصر الضعف الداخلية، ومقارنتها مع الفرص والمخاطر في البيئة الخارجية المباشرة.</a:t>
            </a:r>
          </a:p>
          <a:p>
            <a:pPr algn="ctr"/>
            <a:endParaRPr lang="fr-FR" b="1" dirty="0">
              <a:solidFill>
                <a:schemeClr val="tx1"/>
              </a:solidFill>
              <a:latin typeface="Simplified Arabic" pitchFamily="18" charset="-78"/>
              <a:cs typeface="Simplified Arabic" pitchFamily="18" charset="-78"/>
            </a:endParaRPr>
          </a:p>
        </p:txBody>
      </p:sp>
      <p:sp>
        <p:nvSpPr>
          <p:cNvPr id="15" name="Freeform 11"/>
          <p:cNvSpPr>
            <a:spLocks/>
          </p:cNvSpPr>
          <p:nvPr/>
        </p:nvSpPr>
        <p:spPr bwMode="auto">
          <a:xfrm>
            <a:off x="9337172" y="1594047"/>
            <a:ext cx="1827742" cy="1190625"/>
          </a:xfrm>
          <a:custGeom>
            <a:avLst/>
            <a:gdLst>
              <a:gd name="T0" fmla="*/ 1296 w 1297"/>
              <a:gd name="T1" fmla="*/ 879 h 880"/>
              <a:gd name="T2" fmla="*/ 1296 w 1297"/>
              <a:gd name="T3" fmla="*/ 0 h 880"/>
              <a:gd name="T4" fmla="*/ 0 w 1297"/>
              <a:gd name="T5" fmla="*/ 0 h 880"/>
              <a:gd name="T6" fmla="*/ 0 w 1297"/>
              <a:gd name="T7" fmla="*/ 879 h 880"/>
              <a:gd name="T8" fmla="*/ 1296 w 1297"/>
              <a:gd name="T9" fmla="*/ 879 h 880"/>
              <a:gd name="T10" fmla="*/ 0 60000 65536"/>
              <a:gd name="T11" fmla="*/ 0 60000 65536"/>
              <a:gd name="T12" fmla="*/ 0 60000 65536"/>
              <a:gd name="T13" fmla="*/ 0 60000 65536"/>
              <a:gd name="T14" fmla="*/ 0 60000 65536"/>
              <a:gd name="T15" fmla="*/ 0 w 1297"/>
              <a:gd name="T16" fmla="*/ 0 h 880"/>
              <a:gd name="T17" fmla="*/ 1297 w 1297"/>
              <a:gd name="T18" fmla="*/ 880 h 880"/>
            </a:gdLst>
            <a:ahLst/>
            <a:cxnLst>
              <a:cxn ang="T10">
                <a:pos x="T0" y="T1"/>
              </a:cxn>
              <a:cxn ang="T11">
                <a:pos x="T2" y="T3"/>
              </a:cxn>
              <a:cxn ang="T12">
                <a:pos x="T4" y="T5"/>
              </a:cxn>
              <a:cxn ang="T13">
                <a:pos x="T6" y="T7"/>
              </a:cxn>
              <a:cxn ang="T14">
                <a:pos x="T8" y="T9"/>
              </a:cxn>
            </a:cxnLst>
            <a:rect l="T15" t="T16" r="T17" b="T18"/>
            <a:pathLst>
              <a:path w="1297" h="880">
                <a:moveTo>
                  <a:pt x="1296" y="879"/>
                </a:moveTo>
                <a:lnTo>
                  <a:pt x="1296" y="0"/>
                </a:lnTo>
                <a:lnTo>
                  <a:pt x="0" y="0"/>
                </a:lnTo>
                <a:lnTo>
                  <a:pt x="0" y="879"/>
                </a:lnTo>
                <a:lnTo>
                  <a:pt x="1296" y="879"/>
                </a:lnTo>
              </a:path>
            </a:pathLst>
          </a:custGeom>
          <a:solidFill>
            <a:srgbClr val="FFFF66"/>
          </a:solidFill>
          <a:ln w="12700" cap="rnd" cmpd="sng">
            <a:solidFill>
              <a:srgbClr val="000000"/>
            </a:solidFill>
            <a:prstDash val="solid"/>
            <a:round/>
            <a:headEnd type="none" w="sm" len="sm"/>
            <a:tailEnd type="none" w="sm" len="sm"/>
          </a:ln>
        </p:spPr>
        <p:txBody>
          <a:bodyPr/>
          <a:lstStyle/>
          <a:p>
            <a:endParaRPr lang="fr-FR" sz="1350" dirty="0"/>
          </a:p>
        </p:txBody>
      </p:sp>
      <p:sp>
        <p:nvSpPr>
          <p:cNvPr id="16" name="Freeform 3"/>
          <p:cNvSpPr>
            <a:spLocks/>
          </p:cNvSpPr>
          <p:nvPr/>
        </p:nvSpPr>
        <p:spPr bwMode="auto">
          <a:xfrm>
            <a:off x="7231920" y="1594047"/>
            <a:ext cx="2100791" cy="1190625"/>
          </a:xfrm>
          <a:custGeom>
            <a:avLst/>
            <a:gdLst>
              <a:gd name="T0" fmla="*/ 1490 w 1491"/>
              <a:gd name="T1" fmla="*/ 879 h 880"/>
              <a:gd name="T2" fmla="*/ 1490 w 1491"/>
              <a:gd name="T3" fmla="*/ 0 h 880"/>
              <a:gd name="T4" fmla="*/ 0 w 1491"/>
              <a:gd name="T5" fmla="*/ 0 h 880"/>
              <a:gd name="T6" fmla="*/ 0 w 1491"/>
              <a:gd name="T7" fmla="*/ 879 h 880"/>
              <a:gd name="T8" fmla="*/ 1490 w 1491"/>
              <a:gd name="T9" fmla="*/ 879 h 880"/>
              <a:gd name="T10" fmla="*/ 0 60000 65536"/>
              <a:gd name="T11" fmla="*/ 0 60000 65536"/>
              <a:gd name="T12" fmla="*/ 0 60000 65536"/>
              <a:gd name="T13" fmla="*/ 0 60000 65536"/>
              <a:gd name="T14" fmla="*/ 0 60000 65536"/>
              <a:gd name="T15" fmla="*/ 0 w 1491"/>
              <a:gd name="T16" fmla="*/ 0 h 880"/>
              <a:gd name="T17" fmla="*/ 1491 w 1491"/>
              <a:gd name="T18" fmla="*/ 880 h 880"/>
            </a:gdLst>
            <a:ahLst/>
            <a:cxnLst>
              <a:cxn ang="T10">
                <a:pos x="T0" y="T1"/>
              </a:cxn>
              <a:cxn ang="T11">
                <a:pos x="T2" y="T3"/>
              </a:cxn>
              <a:cxn ang="T12">
                <a:pos x="T4" y="T5"/>
              </a:cxn>
              <a:cxn ang="T13">
                <a:pos x="T6" y="T7"/>
              </a:cxn>
              <a:cxn ang="T14">
                <a:pos x="T8" y="T9"/>
              </a:cxn>
            </a:cxnLst>
            <a:rect l="T15" t="T16" r="T17" b="T18"/>
            <a:pathLst>
              <a:path w="1491" h="880">
                <a:moveTo>
                  <a:pt x="1490" y="879"/>
                </a:moveTo>
                <a:lnTo>
                  <a:pt x="1490" y="0"/>
                </a:lnTo>
                <a:lnTo>
                  <a:pt x="0" y="0"/>
                </a:lnTo>
                <a:lnTo>
                  <a:pt x="0" y="879"/>
                </a:lnTo>
                <a:lnTo>
                  <a:pt x="1490" y="879"/>
                </a:lnTo>
              </a:path>
            </a:pathLst>
          </a:custGeom>
          <a:solidFill>
            <a:srgbClr val="FFFF66"/>
          </a:solidFill>
          <a:ln w="12700" cap="rnd" cmpd="sng">
            <a:solidFill>
              <a:srgbClr val="000000"/>
            </a:solidFill>
            <a:prstDash val="solid"/>
            <a:round/>
            <a:headEnd type="none" w="sm" len="sm"/>
            <a:tailEnd type="none" w="sm" len="sm"/>
          </a:ln>
        </p:spPr>
        <p:txBody>
          <a:bodyPr/>
          <a:lstStyle/>
          <a:p>
            <a:endParaRPr lang="fr-FR" sz="1350" dirty="0"/>
          </a:p>
        </p:txBody>
      </p:sp>
      <p:sp>
        <p:nvSpPr>
          <p:cNvPr id="17" name="Freeform 7"/>
          <p:cNvSpPr>
            <a:spLocks/>
          </p:cNvSpPr>
          <p:nvPr/>
        </p:nvSpPr>
        <p:spPr bwMode="auto">
          <a:xfrm>
            <a:off x="9339288" y="2794198"/>
            <a:ext cx="1825625" cy="1189435"/>
          </a:xfrm>
          <a:custGeom>
            <a:avLst/>
            <a:gdLst>
              <a:gd name="T0" fmla="*/ 1296 w 1297"/>
              <a:gd name="T1" fmla="*/ 877 h 878"/>
              <a:gd name="T2" fmla="*/ 1296 w 1297"/>
              <a:gd name="T3" fmla="*/ 0 h 878"/>
              <a:gd name="T4" fmla="*/ 0 w 1297"/>
              <a:gd name="T5" fmla="*/ 0 h 878"/>
              <a:gd name="T6" fmla="*/ 0 w 1297"/>
              <a:gd name="T7" fmla="*/ 877 h 878"/>
              <a:gd name="T8" fmla="*/ 1296 w 1297"/>
              <a:gd name="T9" fmla="*/ 877 h 878"/>
              <a:gd name="T10" fmla="*/ 0 60000 65536"/>
              <a:gd name="T11" fmla="*/ 0 60000 65536"/>
              <a:gd name="T12" fmla="*/ 0 60000 65536"/>
              <a:gd name="T13" fmla="*/ 0 60000 65536"/>
              <a:gd name="T14" fmla="*/ 0 60000 65536"/>
              <a:gd name="T15" fmla="*/ 0 w 1297"/>
              <a:gd name="T16" fmla="*/ 0 h 878"/>
              <a:gd name="T17" fmla="*/ 1297 w 1297"/>
              <a:gd name="T18" fmla="*/ 878 h 878"/>
            </a:gdLst>
            <a:ahLst/>
            <a:cxnLst>
              <a:cxn ang="T10">
                <a:pos x="T0" y="T1"/>
              </a:cxn>
              <a:cxn ang="T11">
                <a:pos x="T2" y="T3"/>
              </a:cxn>
              <a:cxn ang="T12">
                <a:pos x="T4" y="T5"/>
              </a:cxn>
              <a:cxn ang="T13">
                <a:pos x="T6" y="T7"/>
              </a:cxn>
              <a:cxn ang="T14">
                <a:pos x="T8" y="T9"/>
              </a:cxn>
            </a:cxnLst>
            <a:rect l="T15" t="T16" r="T17" b="T18"/>
            <a:pathLst>
              <a:path w="1297" h="878">
                <a:moveTo>
                  <a:pt x="1296" y="877"/>
                </a:moveTo>
                <a:lnTo>
                  <a:pt x="1296" y="0"/>
                </a:lnTo>
                <a:lnTo>
                  <a:pt x="0" y="0"/>
                </a:lnTo>
                <a:lnTo>
                  <a:pt x="0" y="877"/>
                </a:lnTo>
                <a:lnTo>
                  <a:pt x="1296" y="877"/>
                </a:lnTo>
              </a:path>
            </a:pathLst>
          </a:custGeom>
          <a:solidFill>
            <a:schemeClr val="accent6">
              <a:lumMod val="40000"/>
              <a:lumOff val="60000"/>
            </a:schemeClr>
          </a:solidFill>
          <a:ln w="12700" cap="rnd" cmpd="sng">
            <a:solidFill>
              <a:srgbClr val="000000"/>
            </a:solidFill>
            <a:prstDash val="solid"/>
            <a:round/>
            <a:headEnd type="none" w="sm" len="sm"/>
            <a:tailEnd type="none" w="sm" len="sm"/>
          </a:ln>
        </p:spPr>
        <p:txBody>
          <a:bodyPr/>
          <a:lstStyle/>
          <a:p>
            <a:endParaRPr lang="fr-FR" sz="1350" dirty="0"/>
          </a:p>
        </p:txBody>
      </p:sp>
      <p:sp>
        <p:nvSpPr>
          <p:cNvPr id="18" name="Freeform 6"/>
          <p:cNvSpPr>
            <a:spLocks/>
          </p:cNvSpPr>
          <p:nvPr/>
        </p:nvSpPr>
        <p:spPr bwMode="auto">
          <a:xfrm>
            <a:off x="7216727" y="2780130"/>
            <a:ext cx="2113038" cy="1189435"/>
          </a:xfrm>
          <a:custGeom>
            <a:avLst/>
            <a:gdLst>
              <a:gd name="T0" fmla="*/ 1295 w 1296"/>
              <a:gd name="T1" fmla="*/ 877 h 878"/>
              <a:gd name="T2" fmla="*/ 1295 w 1296"/>
              <a:gd name="T3" fmla="*/ 0 h 878"/>
              <a:gd name="T4" fmla="*/ 0 w 1296"/>
              <a:gd name="T5" fmla="*/ 0 h 878"/>
              <a:gd name="T6" fmla="*/ 0 w 1296"/>
              <a:gd name="T7" fmla="*/ 877 h 878"/>
              <a:gd name="T8" fmla="*/ 1295 w 1296"/>
              <a:gd name="T9" fmla="*/ 877 h 878"/>
              <a:gd name="T10" fmla="*/ 0 60000 65536"/>
              <a:gd name="T11" fmla="*/ 0 60000 65536"/>
              <a:gd name="T12" fmla="*/ 0 60000 65536"/>
              <a:gd name="T13" fmla="*/ 0 60000 65536"/>
              <a:gd name="T14" fmla="*/ 0 60000 65536"/>
              <a:gd name="T15" fmla="*/ 0 w 1296"/>
              <a:gd name="T16" fmla="*/ 0 h 878"/>
              <a:gd name="T17" fmla="*/ 1296 w 1296"/>
              <a:gd name="T18" fmla="*/ 878 h 878"/>
            </a:gdLst>
            <a:ahLst/>
            <a:cxnLst>
              <a:cxn ang="T10">
                <a:pos x="T0" y="T1"/>
              </a:cxn>
              <a:cxn ang="T11">
                <a:pos x="T2" y="T3"/>
              </a:cxn>
              <a:cxn ang="T12">
                <a:pos x="T4" y="T5"/>
              </a:cxn>
              <a:cxn ang="T13">
                <a:pos x="T6" y="T7"/>
              </a:cxn>
              <a:cxn ang="T14">
                <a:pos x="T8" y="T9"/>
              </a:cxn>
            </a:cxnLst>
            <a:rect l="T15" t="T16" r="T17" b="T18"/>
            <a:pathLst>
              <a:path w="1296" h="878">
                <a:moveTo>
                  <a:pt x="1295" y="877"/>
                </a:moveTo>
                <a:lnTo>
                  <a:pt x="1295" y="0"/>
                </a:lnTo>
                <a:lnTo>
                  <a:pt x="0" y="0"/>
                </a:lnTo>
                <a:lnTo>
                  <a:pt x="0" y="877"/>
                </a:lnTo>
                <a:lnTo>
                  <a:pt x="1295" y="877"/>
                </a:lnTo>
              </a:path>
            </a:pathLst>
          </a:custGeom>
          <a:solidFill>
            <a:srgbClr val="F6BD72"/>
          </a:solidFill>
          <a:ln w="12700" cap="rnd" cmpd="sng">
            <a:solidFill>
              <a:srgbClr val="000000"/>
            </a:solidFill>
            <a:prstDash val="solid"/>
            <a:round/>
            <a:headEnd type="none" w="sm" len="sm"/>
            <a:tailEnd type="none" w="sm" len="sm"/>
          </a:ln>
        </p:spPr>
        <p:txBody>
          <a:bodyPr/>
          <a:lstStyle/>
          <a:p>
            <a:endParaRPr lang="fr-FR" sz="1350" dirty="0"/>
          </a:p>
        </p:txBody>
      </p:sp>
      <p:sp>
        <p:nvSpPr>
          <p:cNvPr id="19" name="Freeform 8"/>
          <p:cNvSpPr>
            <a:spLocks/>
          </p:cNvSpPr>
          <p:nvPr/>
        </p:nvSpPr>
        <p:spPr bwMode="auto">
          <a:xfrm>
            <a:off x="9325221" y="3962639"/>
            <a:ext cx="1825625" cy="1194197"/>
          </a:xfrm>
          <a:custGeom>
            <a:avLst/>
            <a:gdLst>
              <a:gd name="T0" fmla="*/ 1296 w 1297"/>
              <a:gd name="T1" fmla="*/ 881 h 882"/>
              <a:gd name="T2" fmla="*/ 1296 w 1297"/>
              <a:gd name="T3" fmla="*/ 0 h 882"/>
              <a:gd name="T4" fmla="*/ 0 w 1297"/>
              <a:gd name="T5" fmla="*/ 0 h 882"/>
              <a:gd name="T6" fmla="*/ 0 w 1297"/>
              <a:gd name="T7" fmla="*/ 881 h 882"/>
              <a:gd name="T8" fmla="*/ 1296 w 1297"/>
              <a:gd name="T9" fmla="*/ 881 h 882"/>
              <a:gd name="T10" fmla="*/ 0 60000 65536"/>
              <a:gd name="T11" fmla="*/ 0 60000 65536"/>
              <a:gd name="T12" fmla="*/ 0 60000 65536"/>
              <a:gd name="T13" fmla="*/ 0 60000 65536"/>
              <a:gd name="T14" fmla="*/ 0 60000 65536"/>
              <a:gd name="T15" fmla="*/ 0 w 1297"/>
              <a:gd name="T16" fmla="*/ 0 h 882"/>
              <a:gd name="T17" fmla="*/ 1297 w 1297"/>
              <a:gd name="T18" fmla="*/ 882 h 882"/>
            </a:gdLst>
            <a:ahLst/>
            <a:cxnLst>
              <a:cxn ang="T10">
                <a:pos x="T0" y="T1"/>
              </a:cxn>
              <a:cxn ang="T11">
                <a:pos x="T2" y="T3"/>
              </a:cxn>
              <a:cxn ang="T12">
                <a:pos x="T4" y="T5"/>
              </a:cxn>
              <a:cxn ang="T13">
                <a:pos x="T6" y="T7"/>
              </a:cxn>
              <a:cxn ang="T14">
                <a:pos x="T8" y="T9"/>
              </a:cxn>
            </a:cxnLst>
            <a:rect l="T15" t="T16" r="T17" b="T18"/>
            <a:pathLst>
              <a:path w="1297" h="882">
                <a:moveTo>
                  <a:pt x="1296" y="881"/>
                </a:moveTo>
                <a:lnTo>
                  <a:pt x="1296" y="0"/>
                </a:lnTo>
                <a:lnTo>
                  <a:pt x="0" y="0"/>
                </a:lnTo>
                <a:lnTo>
                  <a:pt x="0" y="881"/>
                </a:lnTo>
                <a:lnTo>
                  <a:pt x="1296" y="881"/>
                </a:lnTo>
              </a:path>
            </a:pathLst>
          </a:custGeom>
          <a:solidFill>
            <a:schemeClr val="accent6">
              <a:lumMod val="60000"/>
              <a:lumOff val="40000"/>
            </a:schemeClr>
          </a:solidFill>
          <a:ln w="12700" cap="rnd" cmpd="sng">
            <a:solidFill>
              <a:srgbClr val="000000"/>
            </a:solidFill>
            <a:prstDash val="solid"/>
            <a:round/>
            <a:headEnd type="none" w="sm" len="sm"/>
            <a:tailEnd type="none" w="sm" len="sm"/>
          </a:ln>
        </p:spPr>
        <p:txBody>
          <a:bodyPr/>
          <a:lstStyle/>
          <a:p>
            <a:endParaRPr lang="fr-FR" sz="1350" dirty="0"/>
          </a:p>
        </p:txBody>
      </p:sp>
      <p:sp>
        <p:nvSpPr>
          <p:cNvPr id="20" name="Freeform 9"/>
          <p:cNvSpPr>
            <a:spLocks/>
          </p:cNvSpPr>
          <p:nvPr/>
        </p:nvSpPr>
        <p:spPr bwMode="auto">
          <a:xfrm>
            <a:off x="7244862" y="3976707"/>
            <a:ext cx="2070835" cy="1194197"/>
          </a:xfrm>
          <a:custGeom>
            <a:avLst/>
            <a:gdLst>
              <a:gd name="T0" fmla="*/ 1295 w 1296"/>
              <a:gd name="T1" fmla="*/ 881 h 882"/>
              <a:gd name="T2" fmla="*/ 1295 w 1296"/>
              <a:gd name="T3" fmla="*/ 0 h 882"/>
              <a:gd name="T4" fmla="*/ 0 w 1296"/>
              <a:gd name="T5" fmla="*/ 0 h 882"/>
              <a:gd name="T6" fmla="*/ 0 w 1296"/>
              <a:gd name="T7" fmla="*/ 881 h 882"/>
              <a:gd name="T8" fmla="*/ 1295 w 1296"/>
              <a:gd name="T9" fmla="*/ 881 h 882"/>
              <a:gd name="T10" fmla="*/ 0 60000 65536"/>
              <a:gd name="T11" fmla="*/ 0 60000 65536"/>
              <a:gd name="T12" fmla="*/ 0 60000 65536"/>
              <a:gd name="T13" fmla="*/ 0 60000 65536"/>
              <a:gd name="T14" fmla="*/ 0 60000 65536"/>
              <a:gd name="T15" fmla="*/ 0 w 1296"/>
              <a:gd name="T16" fmla="*/ 0 h 882"/>
              <a:gd name="T17" fmla="*/ 1296 w 1296"/>
              <a:gd name="T18" fmla="*/ 882 h 882"/>
            </a:gdLst>
            <a:ahLst/>
            <a:cxnLst>
              <a:cxn ang="T10">
                <a:pos x="T0" y="T1"/>
              </a:cxn>
              <a:cxn ang="T11">
                <a:pos x="T2" y="T3"/>
              </a:cxn>
              <a:cxn ang="T12">
                <a:pos x="T4" y="T5"/>
              </a:cxn>
              <a:cxn ang="T13">
                <a:pos x="T6" y="T7"/>
              </a:cxn>
              <a:cxn ang="T14">
                <a:pos x="T8" y="T9"/>
              </a:cxn>
            </a:cxnLst>
            <a:rect l="T15" t="T16" r="T17" b="T18"/>
            <a:pathLst>
              <a:path w="1296" h="882">
                <a:moveTo>
                  <a:pt x="1295" y="881"/>
                </a:moveTo>
                <a:lnTo>
                  <a:pt x="1295" y="0"/>
                </a:lnTo>
                <a:lnTo>
                  <a:pt x="0" y="0"/>
                </a:lnTo>
                <a:lnTo>
                  <a:pt x="0" y="881"/>
                </a:lnTo>
                <a:lnTo>
                  <a:pt x="1295" y="881"/>
                </a:lnTo>
              </a:path>
            </a:pathLst>
          </a:custGeom>
          <a:solidFill>
            <a:schemeClr val="accent6">
              <a:lumMod val="60000"/>
              <a:lumOff val="40000"/>
            </a:schemeClr>
          </a:solidFill>
          <a:ln w="12700" cap="rnd" cmpd="sng">
            <a:solidFill>
              <a:srgbClr val="000000"/>
            </a:solidFill>
            <a:prstDash val="solid"/>
            <a:round/>
            <a:headEnd type="none" w="sm" len="sm"/>
            <a:tailEnd type="none" w="sm" len="sm"/>
          </a:ln>
        </p:spPr>
        <p:txBody>
          <a:bodyPr/>
          <a:lstStyle/>
          <a:p>
            <a:endParaRPr lang="fr-FR" sz="1350" dirty="0"/>
          </a:p>
        </p:txBody>
      </p:sp>
      <p:sp>
        <p:nvSpPr>
          <p:cNvPr id="21" name="Rectangle 23"/>
          <p:cNvSpPr>
            <a:spLocks noChangeArrowheads="1"/>
          </p:cNvSpPr>
          <p:nvPr/>
        </p:nvSpPr>
        <p:spPr bwMode="auto">
          <a:xfrm>
            <a:off x="9329013" y="2893018"/>
            <a:ext cx="1849967" cy="1004581"/>
          </a:xfrm>
          <a:prstGeom prst="rect">
            <a:avLst/>
          </a:prstGeom>
          <a:noFill/>
          <a:ln w="9525">
            <a:noFill/>
            <a:miter lim="800000"/>
            <a:headEnd/>
            <a:tailEnd/>
          </a:ln>
        </p:spPr>
        <p:txBody>
          <a:bodyPr lIns="69036" tIns="34518" rIns="69036" bIns="34518">
            <a:spAutoFit/>
          </a:bodyPr>
          <a:lstStyle/>
          <a:p>
            <a:pPr algn="ctr" eaLnBrk="0" hangingPunct="0"/>
            <a:r>
              <a:rPr lang="en-US" sz="1350" b="1" dirty="0"/>
              <a:t>WO </a:t>
            </a:r>
            <a:r>
              <a:rPr lang="ar-SA" sz="1350" b="1" dirty="0"/>
              <a:t> ضعف</a:t>
            </a:r>
            <a:r>
              <a:rPr lang="ar-LB" sz="1350" b="1" dirty="0"/>
              <a:t> \</a:t>
            </a:r>
            <a:r>
              <a:rPr lang="ar-SA" sz="1350" b="1" dirty="0"/>
              <a:t> فرص </a:t>
            </a:r>
            <a:endParaRPr lang="en-US" sz="1350" b="1" dirty="0"/>
          </a:p>
          <a:p>
            <a:pPr algn="ctr" eaLnBrk="0" hangingPunct="0"/>
            <a:r>
              <a:rPr lang="ar-LB" sz="1575" b="1" dirty="0">
                <a:solidFill>
                  <a:srgbClr val="000000"/>
                </a:solidFill>
              </a:rPr>
              <a:t>ما هي الفرص المساعدة على التخلص من نقاط الضعف؟</a:t>
            </a:r>
            <a:endParaRPr lang="en-US" sz="1575" b="1" dirty="0">
              <a:solidFill>
                <a:srgbClr val="000000"/>
              </a:solidFill>
            </a:endParaRPr>
          </a:p>
        </p:txBody>
      </p:sp>
      <p:sp>
        <p:nvSpPr>
          <p:cNvPr id="22" name="Rectangle 13"/>
          <p:cNvSpPr>
            <a:spLocks noChangeArrowheads="1"/>
          </p:cNvSpPr>
          <p:nvPr/>
        </p:nvSpPr>
        <p:spPr bwMode="auto">
          <a:xfrm>
            <a:off x="7277119" y="3025672"/>
            <a:ext cx="1978025" cy="796832"/>
          </a:xfrm>
          <a:prstGeom prst="rect">
            <a:avLst/>
          </a:prstGeom>
          <a:noFill/>
          <a:ln w="9525">
            <a:noFill/>
            <a:miter lim="800000"/>
            <a:headEnd/>
            <a:tailEnd/>
          </a:ln>
        </p:spPr>
        <p:txBody>
          <a:bodyPr lIns="69036" tIns="34518" rIns="69036" bIns="34518">
            <a:spAutoFit/>
          </a:bodyPr>
          <a:lstStyle/>
          <a:p>
            <a:pPr algn="ctr" eaLnBrk="0" hangingPunct="0"/>
            <a:r>
              <a:rPr lang="en-US" sz="1575" b="1" dirty="0"/>
              <a:t>SO </a:t>
            </a:r>
            <a:r>
              <a:rPr lang="ar-SA" sz="1575" b="1" dirty="0"/>
              <a:t>قو</a:t>
            </a:r>
            <a:r>
              <a:rPr lang="ar-LB" sz="1575" b="1" dirty="0"/>
              <a:t>ة \</a:t>
            </a:r>
            <a:r>
              <a:rPr lang="ar-SA" sz="1575" b="1" dirty="0"/>
              <a:t> فرص</a:t>
            </a:r>
            <a:endParaRPr lang="en-US" sz="1575" b="1" dirty="0"/>
          </a:p>
          <a:p>
            <a:pPr algn="ctr" eaLnBrk="0" hangingPunct="0"/>
            <a:r>
              <a:rPr lang="ar-LB" sz="1575" b="1" dirty="0">
                <a:solidFill>
                  <a:srgbClr val="000000"/>
                </a:solidFill>
              </a:rPr>
              <a:t>ما هي نقاط القوة المساعدة على الإستفادة من الفرص؟</a:t>
            </a:r>
            <a:endParaRPr lang="ar-SA" sz="1575" b="1" dirty="0">
              <a:solidFill>
                <a:srgbClr val="000000"/>
              </a:solidFill>
            </a:endParaRPr>
          </a:p>
        </p:txBody>
      </p:sp>
      <p:sp>
        <p:nvSpPr>
          <p:cNvPr id="23" name="Rectangle 44"/>
          <p:cNvSpPr>
            <a:spLocks noChangeArrowheads="1"/>
          </p:cNvSpPr>
          <p:nvPr/>
        </p:nvSpPr>
        <p:spPr bwMode="auto">
          <a:xfrm>
            <a:off x="9403977" y="2053718"/>
            <a:ext cx="1679907" cy="392876"/>
          </a:xfrm>
          <a:prstGeom prst="rect">
            <a:avLst/>
          </a:prstGeom>
          <a:noFill/>
          <a:ln w="9525">
            <a:noFill/>
            <a:miter lim="800000"/>
            <a:headEnd/>
            <a:tailEnd/>
          </a:ln>
        </p:spPr>
        <p:txBody>
          <a:bodyPr wrap="none" lIns="69036" tIns="34518" rIns="69036" bIns="34518">
            <a:spAutoFit/>
          </a:bodyPr>
          <a:lstStyle/>
          <a:p>
            <a:pPr rtl="1" eaLnBrk="0" hangingPunct="0"/>
            <a:r>
              <a:rPr lang="ar-LB" sz="2100" b="1" dirty="0">
                <a:solidFill>
                  <a:srgbClr val="000000"/>
                </a:solidFill>
              </a:rPr>
              <a:t>نقاط </a:t>
            </a:r>
            <a:r>
              <a:rPr lang="ar-SA" sz="2100" b="1" dirty="0">
                <a:solidFill>
                  <a:srgbClr val="000000"/>
                </a:solidFill>
              </a:rPr>
              <a:t>الضعف</a:t>
            </a:r>
            <a:r>
              <a:rPr lang="en-US" sz="2100" b="1" dirty="0">
                <a:solidFill>
                  <a:srgbClr val="000000"/>
                </a:solidFill>
              </a:rPr>
              <a:t> (W)</a:t>
            </a:r>
          </a:p>
        </p:txBody>
      </p:sp>
      <p:sp>
        <p:nvSpPr>
          <p:cNvPr id="24" name="Rectangle 41"/>
          <p:cNvSpPr>
            <a:spLocks noChangeArrowheads="1"/>
          </p:cNvSpPr>
          <p:nvPr/>
        </p:nvSpPr>
        <p:spPr bwMode="auto">
          <a:xfrm>
            <a:off x="7551096" y="2024612"/>
            <a:ext cx="1354497" cy="392876"/>
          </a:xfrm>
          <a:prstGeom prst="rect">
            <a:avLst/>
          </a:prstGeom>
          <a:noFill/>
          <a:ln w="9525">
            <a:noFill/>
            <a:miter lim="800000"/>
            <a:headEnd/>
            <a:tailEnd/>
          </a:ln>
        </p:spPr>
        <p:txBody>
          <a:bodyPr wrap="none" lIns="69036" tIns="34518" rIns="69036" bIns="34518">
            <a:spAutoFit/>
          </a:bodyPr>
          <a:lstStyle/>
          <a:p>
            <a:pPr rtl="1" eaLnBrk="0" hangingPunct="0"/>
            <a:r>
              <a:rPr lang="ar-LB" sz="2100" b="1" dirty="0">
                <a:solidFill>
                  <a:srgbClr val="000000"/>
                </a:solidFill>
              </a:rPr>
              <a:t>نقاط </a:t>
            </a:r>
            <a:r>
              <a:rPr lang="ar-SA" sz="2100" b="1" dirty="0" err="1">
                <a:solidFill>
                  <a:srgbClr val="000000"/>
                </a:solidFill>
              </a:rPr>
              <a:t>القو</a:t>
            </a:r>
            <a:r>
              <a:rPr lang="ar-LB" sz="2100" b="1" dirty="0">
                <a:solidFill>
                  <a:srgbClr val="000000"/>
                </a:solidFill>
              </a:rPr>
              <a:t>ة</a:t>
            </a:r>
            <a:r>
              <a:rPr lang="en-US" sz="2100" b="1" dirty="0">
                <a:solidFill>
                  <a:srgbClr val="000000"/>
                </a:solidFill>
              </a:rPr>
              <a:t> (S)</a:t>
            </a:r>
          </a:p>
        </p:txBody>
      </p:sp>
      <p:sp>
        <p:nvSpPr>
          <p:cNvPr id="25" name="Rectangle 29"/>
          <p:cNvSpPr>
            <a:spLocks noChangeArrowheads="1"/>
          </p:cNvSpPr>
          <p:nvPr/>
        </p:nvSpPr>
        <p:spPr bwMode="auto">
          <a:xfrm>
            <a:off x="9439422" y="4068256"/>
            <a:ext cx="1720069" cy="1039206"/>
          </a:xfrm>
          <a:prstGeom prst="rect">
            <a:avLst/>
          </a:prstGeom>
          <a:solidFill>
            <a:schemeClr val="accent6">
              <a:lumMod val="60000"/>
              <a:lumOff val="40000"/>
            </a:schemeClr>
          </a:solidFill>
          <a:ln w="9525">
            <a:noFill/>
            <a:miter lim="800000"/>
            <a:headEnd/>
            <a:tailEnd/>
          </a:ln>
        </p:spPr>
        <p:txBody>
          <a:bodyPr wrap="square" lIns="69036" tIns="34518" rIns="69036" bIns="34518">
            <a:spAutoFit/>
          </a:bodyPr>
          <a:lstStyle/>
          <a:p>
            <a:pPr algn="ctr" eaLnBrk="0" hangingPunct="0"/>
            <a:r>
              <a:rPr lang="en-US" sz="1575" b="1" dirty="0"/>
              <a:t>WT</a:t>
            </a:r>
            <a:r>
              <a:rPr lang="ar-LB" sz="1575" b="1" dirty="0"/>
              <a:t> </a:t>
            </a:r>
            <a:r>
              <a:rPr lang="ar-SA" sz="1575" b="1" dirty="0"/>
              <a:t> ضعف </a:t>
            </a:r>
            <a:r>
              <a:rPr lang="ar-LB" sz="1575" b="1" dirty="0"/>
              <a:t>\ المخاطر </a:t>
            </a:r>
            <a:endParaRPr lang="en-US" sz="1575" b="1" dirty="0"/>
          </a:p>
          <a:p>
            <a:pPr algn="ctr" eaLnBrk="0" hangingPunct="0"/>
            <a:r>
              <a:rPr lang="ar-LB" sz="1575" b="1" dirty="0">
                <a:solidFill>
                  <a:srgbClr val="000000"/>
                </a:solidFill>
              </a:rPr>
              <a:t>كيف نستطيع تقليل نقاط الضعف وتجنب إجتماعها مع المخاطر؟</a:t>
            </a:r>
            <a:endParaRPr lang="en-US" sz="1575" b="1" dirty="0">
              <a:solidFill>
                <a:srgbClr val="000000"/>
              </a:solidFill>
            </a:endParaRPr>
          </a:p>
        </p:txBody>
      </p:sp>
      <p:sp>
        <p:nvSpPr>
          <p:cNvPr id="26" name="Rectangle 19"/>
          <p:cNvSpPr>
            <a:spLocks noChangeArrowheads="1"/>
          </p:cNvSpPr>
          <p:nvPr/>
        </p:nvSpPr>
        <p:spPr bwMode="auto">
          <a:xfrm>
            <a:off x="7315169" y="4150501"/>
            <a:ext cx="1688042" cy="1039206"/>
          </a:xfrm>
          <a:prstGeom prst="rect">
            <a:avLst/>
          </a:prstGeom>
          <a:noFill/>
          <a:ln w="9525">
            <a:noFill/>
            <a:miter lim="800000"/>
            <a:headEnd/>
            <a:tailEnd/>
          </a:ln>
        </p:spPr>
        <p:txBody>
          <a:bodyPr lIns="69036" tIns="34518" rIns="69036" bIns="34518">
            <a:spAutoFit/>
          </a:bodyPr>
          <a:lstStyle/>
          <a:p>
            <a:pPr algn="ctr" eaLnBrk="0" hangingPunct="0"/>
            <a:r>
              <a:rPr lang="en-US" sz="1575" b="1" dirty="0"/>
              <a:t>ST</a:t>
            </a:r>
            <a:r>
              <a:rPr lang="ar-LB" sz="1575" b="1" dirty="0">
                <a:solidFill>
                  <a:schemeClr val="accent2"/>
                </a:solidFill>
              </a:rPr>
              <a:t> </a:t>
            </a:r>
            <a:r>
              <a:rPr lang="ar-LB" sz="1575" b="1" dirty="0"/>
              <a:t>قوة \ </a:t>
            </a:r>
            <a:r>
              <a:rPr lang="ar-SA" sz="1575" b="1" dirty="0"/>
              <a:t>تهديدات</a:t>
            </a:r>
            <a:r>
              <a:rPr lang="ar-LB" sz="1575" b="1" dirty="0">
                <a:solidFill>
                  <a:schemeClr val="accent2"/>
                </a:solidFill>
              </a:rPr>
              <a:t> </a:t>
            </a:r>
            <a:r>
              <a:rPr lang="en-US" sz="1575" b="1" dirty="0">
                <a:solidFill>
                  <a:schemeClr val="accent2"/>
                </a:solidFill>
              </a:rPr>
              <a:t> </a:t>
            </a:r>
          </a:p>
          <a:p>
            <a:pPr algn="ctr" eaLnBrk="0" hangingPunct="0"/>
            <a:r>
              <a:rPr lang="ar-LB" sz="1575" b="1" dirty="0">
                <a:solidFill>
                  <a:srgbClr val="000000"/>
                </a:solidFill>
              </a:rPr>
              <a:t>ما هي نقاط القوة المساعدة على تجنب المخاطر؟</a:t>
            </a:r>
            <a:endParaRPr lang="en-US" sz="1575" b="1" dirty="0">
              <a:solidFill>
                <a:srgbClr val="000000"/>
              </a:solidFill>
            </a:endParaRPr>
          </a:p>
        </p:txBody>
      </p:sp>
      <p:sp>
        <p:nvSpPr>
          <p:cNvPr id="27" name="Freeform 10"/>
          <p:cNvSpPr>
            <a:spLocks/>
          </p:cNvSpPr>
          <p:nvPr/>
        </p:nvSpPr>
        <p:spPr bwMode="auto">
          <a:xfrm>
            <a:off x="5401994" y="1604763"/>
            <a:ext cx="1819423" cy="1193006"/>
          </a:xfrm>
          <a:custGeom>
            <a:avLst/>
            <a:gdLst>
              <a:gd name="T0" fmla="*/ 1261 w 1262"/>
              <a:gd name="T1" fmla="*/ 879 h 880"/>
              <a:gd name="T2" fmla="*/ 1261 w 1262"/>
              <a:gd name="T3" fmla="*/ 0 h 880"/>
              <a:gd name="T4" fmla="*/ 0 w 1262"/>
              <a:gd name="T5" fmla="*/ 0 h 880"/>
              <a:gd name="T6" fmla="*/ 0 w 1262"/>
              <a:gd name="T7" fmla="*/ 879 h 880"/>
              <a:gd name="T8" fmla="*/ 1261 w 1262"/>
              <a:gd name="T9" fmla="*/ 879 h 880"/>
              <a:gd name="T10" fmla="*/ 0 60000 65536"/>
              <a:gd name="T11" fmla="*/ 0 60000 65536"/>
              <a:gd name="T12" fmla="*/ 0 60000 65536"/>
              <a:gd name="T13" fmla="*/ 0 60000 65536"/>
              <a:gd name="T14" fmla="*/ 0 60000 65536"/>
              <a:gd name="T15" fmla="*/ 0 w 1262"/>
              <a:gd name="T16" fmla="*/ 0 h 880"/>
              <a:gd name="T17" fmla="*/ 1262 w 1262"/>
              <a:gd name="T18" fmla="*/ 880 h 880"/>
            </a:gdLst>
            <a:ahLst/>
            <a:cxnLst>
              <a:cxn ang="T10">
                <a:pos x="T0" y="T1"/>
              </a:cxn>
              <a:cxn ang="T11">
                <a:pos x="T2" y="T3"/>
              </a:cxn>
              <a:cxn ang="T12">
                <a:pos x="T4" y="T5"/>
              </a:cxn>
              <a:cxn ang="T13">
                <a:pos x="T6" y="T7"/>
              </a:cxn>
              <a:cxn ang="T14">
                <a:pos x="T8" y="T9"/>
              </a:cxn>
            </a:cxnLst>
            <a:rect l="T15" t="T16" r="T17" b="T18"/>
            <a:pathLst>
              <a:path w="1262" h="880">
                <a:moveTo>
                  <a:pt x="1261" y="879"/>
                </a:moveTo>
                <a:lnTo>
                  <a:pt x="1261" y="0"/>
                </a:lnTo>
                <a:lnTo>
                  <a:pt x="0" y="0"/>
                </a:lnTo>
                <a:lnTo>
                  <a:pt x="0" y="879"/>
                </a:lnTo>
                <a:lnTo>
                  <a:pt x="1261" y="879"/>
                </a:lnTo>
              </a:path>
            </a:pathLst>
          </a:custGeom>
          <a:solidFill>
            <a:srgbClr val="E5FFFF"/>
          </a:solidFill>
          <a:ln w="12700" cap="rnd" cmpd="sng">
            <a:solidFill>
              <a:srgbClr val="000000"/>
            </a:solidFill>
            <a:prstDash val="solid"/>
            <a:round/>
            <a:headEnd type="none" w="sm" len="sm"/>
            <a:tailEnd type="none" w="sm" len="sm"/>
          </a:ln>
        </p:spPr>
        <p:txBody>
          <a:bodyPr/>
          <a:lstStyle/>
          <a:p>
            <a:endParaRPr lang="fr-FR" sz="1350" dirty="0"/>
          </a:p>
        </p:txBody>
      </p:sp>
      <p:sp>
        <p:nvSpPr>
          <p:cNvPr id="28" name="Freeform 5"/>
          <p:cNvSpPr>
            <a:spLocks/>
          </p:cNvSpPr>
          <p:nvPr/>
        </p:nvSpPr>
        <p:spPr bwMode="auto">
          <a:xfrm>
            <a:off x="5408623" y="2808266"/>
            <a:ext cx="1811867" cy="1189435"/>
          </a:xfrm>
          <a:custGeom>
            <a:avLst/>
            <a:gdLst>
              <a:gd name="T0" fmla="*/ 1305 w 1306"/>
              <a:gd name="T1" fmla="*/ 877 h 878"/>
              <a:gd name="T2" fmla="*/ 1305 w 1306"/>
              <a:gd name="T3" fmla="*/ 0 h 878"/>
              <a:gd name="T4" fmla="*/ 0 w 1306"/>
              <a:gd name="T5" fmla="*/ 0 h 878"/>
              <a:gd name="T6" fmla="*/ 0 w 1306"/>
              <a:gd name="T7" fmla="*/ 877 h 878"/>
              <a:gd name="T8" fmla="*/ 1305 w 1306"/>
              <a:gd name="T9" fmla="*/ 877 h 878"/>
              <a:gd name="T10" fmla="*/ 0 60000 65536"/>
              <a:gd name="T11" fmla="*/ 0 60000 65536"/>
              <a:gd name="T12" fmla="*/ 0 60000 65536"/>
              <a:gd name="T13" fmla="*/ 0 60000 65536"/>
              <a:gd name="T14" fmla="*/ 0 60000 65536"/>
              <a:gd name="T15" fmla="*/ 0 w 1306"/>
              <a:gd name="T16" fmla="*/ 0 h 878"/>
              <a:gd name="T17" fmla="*/ 1306 w 1306"/>
              <a:gd name="T18" fmla="*/ 878 h 878"/>
            </a:gdLst>
            <a:ahLst/>
            <a:cxnLst>
              <a:cxn ang="T10">
                <a:pos x="T0" y="T1"/>
              </a:cxn>
              <a:cxn ang="T11">
                <a:pos x="T2" y="T3"/>
              </a:cxn>
              <a:cxn ang="T12">
                <a:pos x="T4" y="T5"/>
              </a:cxn>
              <a:cxn ang="T13">
                <a:pos x="T6" y="T7"/>
              </a:cxn>
              <a:cxn ang="T14">
                <a:pos x="T8" y="T9"/>
              </a:cxn>
            </a:cxnLst>
            <a:rect l="T15" t="T16" r="T17" b="T18"/>
            <a:pathLst>
              <a:path w="1306" h="878">
                <a:moveTo>
                  <a:pt x="1305" y="877"/>
                </a:moveTo>
                <a:lnTo>
                  <a:pt x="1305" y="0"/>
                </a:lnTo>
                <a:lnTo>
                  <a:pt x="0" y="0"/>
                </a:lnTo>
                <a:lnTo>
                  <a:pt x="0" y="877"/>
                </a:lnTo>
                <a:lnTo>
                  <a:pt x="1305" y="877"/>
                </a:lnTo>
              </a:path>
            </a:pathLst>
          </a:custGeom>
          <a:solidFill>
            <a:srgbClr val="FF0000"/>
          </a:solidFill>
          <a:ln w="12700" cap="rnd" cmpd="sng">
            <a:solidFill>
              <a:srgbClr val="000000"/>
            </a:solidFill>
            <a:prstDash val="solid"/>
            <a:round/>
            <a:headEnd type="none" w="sm" len="sm"/>
            <a:tailEnd type="none" w="sm" len="sm"/>
          </a:ln>
        </p:spPr>
        <p:txBody>
          <a:bodyPr/>
          <a:lstStyle/>
          <a:p>
            <a:endParaRPr lang="fr-FR" sz="1350" dirty="0"/>
          </a:p>
        </p:txBody>
      </p:sp>
      <p:sp>
        <p:nvSpPr>
          <p:cNvPr id="29" name="Freeform 4"/>
          <p:cNvSpPr>
            <a:spLocks/>
          </p:cNvSpPr>
          <p:nvPr/>
        </p:nvSpPr>
        <p:spPr bwMode="auto">
          <a:xfrm>
            <a:off x="5387926" y="3960880"/>
            <a:ext cx="1828800" cy="1244166"/>
          </a:xfrm>
          <a:custGeom>
            <a:avLst/>
            <a:gdLst>
              <a:gd name="T0" fmla="*/ 1363 w 1364"/>
              <a:gd name="T1" fmla="*/ 973 h 974"/>
              <a:gd name="T2" fmla="*/ 1363 w 1364"/>
              <a:gd name="T3" fmla="*/ 0 h 974"/>
              <a:gd name="T4" fmla="*/ 0 w 1364"/>
              <a:gd name="T5" fmla="*/ 0 h 974"/>
              <a:gd name="T6" fmla="*/ 0 w 1364"/>
              <a:gd name="T7" fmla="*/ 973 h 974"/>
              <a:gd name="T8" fmla="*/ 1363 w 1364"/>
              <a:gd name="T9" fmla="*/ 973 h 974"/>
              <a:gd name="T10" fmla="*/ 0 60000 65536"/>
              <a:gd name="T11" fmla="*/ 0 60000 65536"/>
              <a:gd name="T12" fmla="*/ 0 60000 65536"/>
              <a:gd name="T13" fmla="*/ 0 60000 65536"/>
              <a:gd name="T14" fmla="*/ 0 60000 65536"/>
              <a:gd name="T15" fmla="*/ 0 w 1364"/>
              <a:gd name="T16" fmla="*/ 0 h 974"/>
              <a:gd name="T17" fmla="*/ 1364 w 1364"/>
              <a:gd name="T18" fmla="*/ 974 h 974"/>
            </a:gdLst>
            <a:ahLst/>
            <a:cxnLst>
              <a:cxn ang="T10">
                <a:pos x="T0" y="T1"/>
              </a:cxn>
              <a:cxn ang="T11">
                <a:pos x="T2" y="T3"/>
              </a:cxn>
              <a:cxn ang="T12">
                <a:pos x="T4" y="T5"/>
              </a:cxn>
              <a:cxn ang="T13">
                <a:pos x="T6" y="T7"/>
              </a:cxn>
              <a:cxn ang="T14">
                <a:pos x="T8" y="T9"/>
              </a:cxn>
            </a:cxnLst>
            <a:rect l="T15" t="T16" r="T17" b="T18"/>
            <a:pathLst>
              <a:path w="1364" h="974">
                <a:moveTo>
                  <a:pt x="1363" y="973"/>
                </a:moveTo>
                <a:lnTo>
                  <a:pt x="1363" y="0"/>
                </a:lnTo>
                <a:lnTo>
                  <a:pt x="0" y="0"/>
                </a:lnTo>
                <a:lnTo>
                  <a:pt x="0" y="973"/>
                </a:lnTo>
                <a:lnTo>
                  <a:pt x="1363" y="973"/>
                </a:lnTo>
              </a:path>
            </a:pathLst>
          </a:custGeom>
          <a:solidFill>
            <a:srgbClr val="FF0000"/>
          </a:solidFill>
          <a:ln w="12700" cap="rnd" cmpd="sng">
            <a:solidFill>
              <a:srgbClr val="000000"/>
            </a:solidFill>
            <a:prstDash val="solid"/>
            <a:round/>
            <a:headEnd type="none" w="sm" len="sm"/>
            <a:tailEnd type="none" w="sm" len="sm"/>
          </a:ln>
        </p:spPr>
        <p:txBody>
          <a:bodyPr/>
          <a:lstStyle/>
          <a:p>
            <a:endParaRPr lang="fr-FR" sz="1350" dirty="0"/>
          </a:p>
        </p:txBody>
      </p:sp>
      <p:sp>
        <p:nvSpPr>
          <p:cNvPr id="30" name="Line 12"/>
          <p:cNvSpPr>
            <a:spLocks noChangeShapeType="1"/>
          </p:cNvSpPr>
          <p:nvPr/>
        </p:nvSpPr>
        <p:spPr bwMode="auto">
          <a:xfrm>
            <a:off x="5401522" y="1573054"/>
            <a:ext cx="1788584" cy="1200150"/>
          </a:xfrm>
          <a:prstGeom prst="line">
            <a:avLst/>
          </a:prstGeom>
          <a:noFill/>
          <a:ln w="12700">
            <a:solidFill>
              <a:srgbClr val="000000"/>
            </a:solidFill>
            <a:round/>
            <a:headEnd type="none" w="sm" len="sm"/>
            <a:tailEnd type="none" w="sm" len="sm"/>
          </a:ln>
        </p:spPr>
        <p:txBody>
          <a:bodyPr/>
          <a:lstStyle/>
          <a:p>
            <a:endParaRPr lang="fr-FR" sz="1350" dirty="0"/>
          </a:p>
        </p:txBody>
      </p:sp>
      <p:sp>
        <p:nvSpPr>
          <p:cNvPr id="31" name="Rectangle 57"/>
          <p:cNvSpPr>
            <a:spLocks noChangeArrowheads="1"/>
          </p:cNvSpPr>
          <p:nvPr/>
        </p:nvSpPr>
        <p:spPr bwMode="auto">
          <a:xfrm>
            <a:off x="6001157" y="1653487"/>
            <a:ext cx="1144504" cy="346709"/>
          </a:xfrm>
          <a:prstGeom prst="rect">
            <a:avLst/>
          </a:prstGeom>
          <a:noFill/>
          <a:ln w="9525">
            <a:noFill/>
            <a:miter lim="800000"/>
            <a:headEnd/>
            <a:tailEnd/>
          </a:ln>
        </p:spPr>
        <p:txBody>
          <a:bodyPr wrap="none" lIns="69036" tIns="34518" rIns="69036" bIns="34518">
            <a:spAutoFit/>
          </a:bodyPr>
          <a:lstStyle/>
          <a:p>
            <a:pPr algn="l" eaLnBrk="0" hangingPunct="0"/>
            <a:r>
              <a:rPr lang="ar-SA" b="1" dirty="0">
                <a:solidFill>
                  <a:srgbClr val="000000"/>
                </a:solidFill>
              </a:rPr>
              <a:t>عوامل داخلية</a:t>
            </a:r>
            <a:endParaRPr lang="en-US" b="1" dirty="0">
              <a:solidFill>
                <a:srgbClr val="000000"/>
              </a:solidFill>
            </a:endParaRPr>
          </a:p>
        </p:txBody>
      </p:sp>
      <p:sp>
        <p:nvSpPr>
          <p:cNvPr id="32" name="Rectangle 37"/>
          <p:cNvSpPr>
            <a:spLocks noChangeArrowheads="1"/>
          </p:cNvSpPr>
          <p:nvPr/>
        </p:nvSpPr>
        <p:spPr bwMode="auto">
          <a:xfrm>
            <a:off x="5367119" y="2452268"/>
            <a:ext cx="1299994" cy="346709"/>
          </a:xfrm>
          <a:prstGeom prst="rect">
            <a:avLst/>
          </a:prstGeom>
          <a:noFill/>
          <a:ln w="9525">
            <a:noFill/>
            <a:miter lim="800000"/>
            <a:headEnd/>
            <a:tailEnd/>
          </a:ln>
        </p:spPr>
        <p:txBody>
          <a:bodyPr wrap="none" lIns="69036" tIns="34518" rIns="69036" bIns="34518">
            <a:spAutoFit/>
          </a:bodyPr>
          <a:lstStyle/>
          <a:p>
            <a:pPr algn="l" eaLnBrk="0" hangingPunct="0"/>
            <a:r>
              <a:rPr lang="ar-SA" b="1" dirty="0">
                <a:solidFill>
                  <a:srgbClr val="000000"/>
                </a:solidFill>
              </a:rPr>
              <a:t>عوامل خارجية </a:t>
            </a:r>
            <a:endParaRPr lang="en-US" b="1" dirty="0">
              <a:solidFill>
                <a:srgbClr val="000000"/>
              </a:solidFill>
            </a:endParaRPr>
          </a:p>
        </p:txBody>
      </p:sp>
      <p:sp>
        <p:nvSpPr>
          <p:cNvPr id="33" name="Rectangle 36"/>
          <p:cNvSpPr>
            <a:spLocks noChangeArrowheads="1"/>
          </p:cNvSpPr>
          <p:nvPr/>
        </p:nvSpPr>
        <p:spPr bwMode="auto">
          <a:xfrm>
            <a:off x="6478955" y="2032635"/>
            <a:ext cx="618526" cy="312084"/>
          </a:xfrm>
          <a:prstGeom prst="rect">
            <a:avLst/>
          </a:prstGeom>
          <a:noFill/>
          <a:ln w="9525">
            <a:noFill/>
            <a:miter lim="800000"/>
            <a:headEnd/>
            <a:tailEnd/>
          </a:ln>
        </p:spPr>
        <p:txBody>
          <a:bodyPr wrap="none" lIns="69036" tIns="34518" rIns="69036" bIns="34518">
            <a:spAutoFit/>
          </a:bodyPr>
          <a:lstStyle/>
          <a:p>
            <a:pPr algn="l" eaLnBrk="0" hangingPunct="0"/>
            <a:r>
              <a:rPr lang="en-US" sz="1575" b="1" dirty="0">
                <a:solidFill>
                  <a:srgbClr val="000000"/>
                </a:solidFill>
              </a:rPr>
              <a:t>(IFAS)</a:t>
            </a:r>
          </a:p>
        </p:txBody>
      </p:sp>
      <p:sp>
        <p:nvSpPr>
          <p:cNvPr id="34" name="Rectangle 40"/>
          <p:cNvSpPr>
            <a:spLocks noChangeArrowheads="1"/>
          </p:cNvSpPr>
          <p:nvPr/>
        </p:nvSpPr>
        <p:spPr bwMode="auto">
          <a:xfrm>
            <a:off x="5446724" y="2091067"/>
            <a:ext cx="661807" cy="312084"/>
          </a:xfrm>
          <a:prstGeom prst="rect">
            <a:avLst/>
          </a:prstGeom>
          <a:noFill/>
          <a:ln w="9525">
            <a:noFill/>
            <a:miter lim="800000"/>
            <a:headEnd/>
            <a:tailEnd/>
          </a:ln>
        </p:spPr>
        <p:txBody>
          <a:bodyPr wrap="none" lIns="69036" tIns="34518" rIns="69036" bIns="34518">
            <a:spAutoFit/>
          </a:bodyPr>
          <a:lstStyle/>
          <a:p>
            <a:pPr algn="l" eaLnBrk="0" hangingPunct="0"/>
            <a:r>
              <a:rPr lang="en-US" sz="1575" b="1" dirty="0">
                <a:solidFill>
                  <a:srgbClr val="000000"/>
                </a:solidFill>
              </a:rPr>
              <a:t>(EFAS)</a:t>
            </a:r>
          </a:p>
        </p:txBody>
      </p:sp>
      <p:sp>
        <p:nvSpPr>
          <p:cNvPr id="35" name="Rectangle 47"/>
          <p:cNvSpPr>
            <a:spLocks noChangeArrowheads="1"/>
          </p:cNvSpPr>
          <p:nvPr/>
        </p:nvSpPr>
        <p:spPr bwMode="auto">
          <a:xfrm>
            <a:off x="5743233" y="3278213"/>
            <a:ext cx="1035500" cy="392876"/>
          </a:xfrm>
          <a:prstGeom prst="rect">
            <a:avLst/>
          </a:prstGeom>
          <a:noFill/>
          <a:ln w="9525">
            <a:noFill/>
            <a:miter lim="800000"/>
            <a:headEnd/>
            <a:tailEnd/>
          </a:ln>
        </p:spPr>
        <p:txBody>
          <a:bodyPr wrap="none" lIns="69036" tIns="34518" rIns="69036" bIns="34518">
            <a:spAutoFit/>
          </a:bodyPr>
          <a:lstStyle/>
          <a:p>
            <a:pPr rtl="1" eaLnBrk="0" hangingPunct="0"/>
            <a:r>
              <a:rPr lang="ar-SA" sz="2100" b="1" dirty="0">
                <a:solidFill>
                  <a:srgbClr val="000000"/>
                </a:solidFill>
              </a:rPr>
              <a:t>فرص</a:t>
            </a:r>
            <a:r>
              <a:rPr lang="en-US" sz="2100" b="1" dirty="0">
                <a:solidFill>
                  <a:srgbClr val="000000"/>
                </a:solidFill>
              </a:rPr>
              <a:t> (O)</a:t>
            </a:r>
          </a:p>
        </p:txBody>
      </p:sp>
      <p:sp>
        <p:nvSpPr>
          <p:cNvPr id="36" name="Rectangle 51"/>
          <p:cNvSpPr>
            <a:spLocks noChangeArrowheads="1"/>
          </p:cNvSpPr>
          <p:nvPr/>
        </p:nvSpPr>
        <p:spPr bwMode="auto">
          <a:xfrm>
            <a:off x="5521634" y="4301876"/>
            <a:ext cx="1194196" cy="392876"/>
          </a:xfrm>
          <a:prstGeom prst="rect">
            <a:avLst/>
          </a:prstGeom>
          <a:noFill/>
          <a:ln w="9525">
            <a:noFill/>
            <a:miter lim="800000"/>
            <a:headEnd/>
            <a:tailEnd/>
          </a:ln>
        </p:spPr>
        <p:txBody>
          <a:bodyPr wrap="none" lIns="69036" tIns="34518" rIns="69036" bIns="34518">
            <a:spAutoFit/>
          </a:bodyPr>
          <a:lstStyle/>
          <a:p>
            <a:pPr rtl="1" eaLnBrk="0" hangingPunct="0"/>
            <a:r>
              <a:rPr lang="ar-LB" sz="2100" b="1" dirty="0">
                <a:solidFill>
                  <a:srgbClr val="000000"/>
                </a:solidFill>
              </a:rPr>
              <a:t>المخاطر</a:t>
            </a:r>
            <a:r>
              <a:rPr lang="en-US" sz="2100" b="1" dirty="0">
                <a:solidFill>
                  <a:srgbClr val="000000"/>
                </a:solidFill>
              </a:rPr>
              <a:t> (T)</a:t>
            </a:r>
          </a:p>
        </p:txBody>
      </p:sp>
      <p:sp>
        <p:nvSpPr>
          <p:cNvPr id="37" name="Rectangle 2"/>
          <p:cNvSpPr txBox="1">
            <a:spLocks noChangeArrowheads="1"/>
          </p:cNvSpPr>
          <p:nvPr/>
        </p:nvSpPr>
        <p:spPr>
          <a:xfrm>
            <a:off x="6745752" y="5586632"/>
            <a:ext cx="5257800" cy="857250"/>
          </a:xfrm>
          <a:prstGeom prst="rect">
            <a:avLst/>
          </a:prstGeom>
        </p:spPr>
        <p:txBody>
          <a:bodyPr vert="horz" lIns="91440" tIns="45720" rIns="91440" bIns="45720" rtlCol="0" anchor="ctr">
            <a:normAutofit/>
          </a:body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ar-LB" sz="3000" b="0" i="0" u="none" strike="noStrike" kern="1200" cap="none" spc="0" normalizeH="0" baseline="0" noProof="0" dirty="0" smtClean="0">
                <a:ln>
                  <a:noFill/>
                </a:ln>
                <a:solidFill>
                  <a:schemeClr val="tx1"/>
                </a:solidFill>
                <a:effectLst/>
                <a:uLnTx/>
                <a:uFillTx/>
                <a:latin typeface="+mj-lt"/>
                <a:ea typeface="+mj-ea"/>
                <a:cs typeface="+mj-cs"/>
              </a:rPr>
              <a:t>: </a:t>
            </a:r>
            <a:r>
              <a:rPr kumimoji="0" lang="ar-SA" sz="3000" b="0" i="0" u="none" strike="noStrike" kern="1200" cap="none" spc="0" normalizeH="0" baseline="0" noProof="0" dirty="0" smtClean="0">
                <a:ln>
                  <a:noFill/>
                </a:ln>
                <a:solidFill>
                  <a:schemeClr val="tx1"/>
                </a:solidFill>
                <a:effectLst/>
                <a:uLnTx/>
                <a:uFillTx/>
                <a:latin typeface="+mj-lt"/>
                <a:ea typeface="+mj-ea"/>
                <a:cs typeface="+mj-cs"/>
              </a:rPr>
              <a:t>مصفوفة</a:t>
            </a:r>
            <a:r>
              <a:rPr kumimoji="0" lang="ar-LB" sz="3000" b="0" i="0" u="none" strike="noStrike" kern="1200" cap="none" spc="0" normalizeH="0" baseline="0" noProof="0" dirty="0" smtClean="0">
                <a:ln>
                  <a:noFill/>
                </a:ln>
                <a:solidFill>
                  <a:schemeClr val="tx1"/>
                </a:solidFill>
                <a:effectLst/>
                <a:uLnTx/>
                <a:uFillTx/>
                <a:latin typeface="+mj-lt"/>
                <a:ea typeface="+mj-ea"/>
                <a:cs typeface="+mj-cs"/>
              </a:rPr>
              <a:t> تحليل الخيارات الإستراتيجية </a:t>
            </a:r>
            <a:r>
              <a:rPr kumimoji="0" lang="ar-LB" sz="2325" b="0" i="0" u="none" strike="noStrike" kern="1200" cap="none" spc="0" normalizeH="0" baseline="0" noProof="0" dirty="0" smtClean="0">
                <a:ln>
                  <a:noFill/>
                </a:ln>
                <a:solidFill>
                  <a:schemeClr val="tx1"/>
                </a:solidFill>
                <a:effectLst/>
                <a:uLnTx/>
                <a:uFillTx/>
                <a:latin typeface="+mj-lt"/>
                <a:ea typeface="+mj-ea"/>
                <a:cs typeface="+mj-cs"/>
              </a:rPr>
              <a:t>–</a:t>
            </a:r>
            <a:r>
              <a:rPr kumimoji="0" lang="en-US" sz="2325" b="0" i="0" u="none" strike="noStrike" kern="1200" cap="none" spc="0" normalizeH="0" baseline="0" noProof="0" dirty="0" smtClean="0">
                <a:ln>
                  <a:noFill/>
                </a:ln>
                <a:solidFill>
                  <a:schemeClr val="tx1"/>
                </a:solidFill>
                <a:effectLst/>
                <a:uLnTx/>
                <a:uFillTx/>
                <a:latin typeface="+mj-lt"/>
                <a:ea typeface="+mj-ea"/>
                <a:cs typeface="+mj-cs"/>
              </a:rPr>
              <a:t>SWOT</a:t>
            </a:r>
            <a:endParaRPr kumimoji="0" lang="en-US" sz="2325"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xmlns="" val="91741588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13"/>
                                        </p:tgtEl>
                                        <p:attrNameLst>
                                          <p:attrName>style.visibility</p:attrName>
                                        </p:attrNameLst>
                                      </p:cBhvr>
                                      <p:to>
                                        <p:strVal val="visible"/>
                                      </p:to>
                                    </p:set>
                                    <p:anim calcmode="discrete" valueType="clr">
                                      <p:cBhvr override="childStyle">
                                        <p:cTn id="12"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13"/>
                                        </p:tgtEl>
                                        <p:attrNameLst>
                                          <p:attrName>fillcolor</p:attrName>
                                        </p:attrNameLst>
                                      </p:cBhvr>
                                      <p:tavLst>
                                        <p:tav tm="0">
                                          <p:val>
                                            <p:clrVal>
                                              <a:schemeClr val="accent2"/>
                                            </p:clrVal>
                                          </p:val>
                                        </p:tav>
                                        <p:tav tm="50000">
                                          <p:val>
                                            <p:clrVal>
                                              <a:schemeClr val="hlink"/>
                                            </p:clrVal>
                                          </p:val>
                                        </p:tav>
                                      </p:tavLst>
                                    </p:anim>
                                    <p:set>
                                      <p:cBhvr>
                                        <p:cTn id="14" dur="80"/>
                                        <p:tgtEl>
                                          <p:spTgt spid="13"/>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800" decel="100000"/>
                                        <p:tgtEl>
                                          <p:spTgt spid="4"/>
                                        </p:tgtEl>
                                      </p:cBhvr>
                                    </p:animEffect>
                                    <p:anim calcmode="lin" valueType="num">
                                      <p:cBhvr>
                                        <p:cTn id="20" dur="800" decel="100000" fill="hold"/>
                                        <p:tgtEl>
                                          <p:spTgt spid="4"/>
                                        </p:tgtEl>
                                        <p:attrNameLst>
                                          <p:attrName>style.rotation</p:attrName>
                                        </p:attrNameLst>
                                      </p:cBhvr>
                                      <p:tavLst>
                                        <p:tav tm="0">
                                          <p:val>
                                            <p:fltVal val="-90"/>
                                          </p:val>
                                        </p:tav>
                                        <p:tav tm="100000">
                                          <p:val>
                                            <p:fltVal val="0"/>
                                          </p:val>
                                        </p:tav>
                                      </p:tavLst>
                                    </p:anim>
                                    <p:anim calcmode="lin" valueType="num">
                                      <p:cBhvr>
                                        <p:cTn id="21" dur="800" decel="100000" fill="hold"/>
                                        <p:tgtEl>
                                          <p:spTgt spid="4"/>
                                        </p:tgtEl>
                                        <p:attrNameLst>
                                          <p:attrName>ppt_x</p:attrName>
                                        </p:attrNameLst>
                                      </p:cBhvr>
                                      <p:tavLst>
                                        <p:tav tm="0">
                                          <p:val>
                                            <p:strVal val="#ppt_x+0.4"/>
                                          </p:val>
                                        </p:tav>
                                        <p:tav tm="100000">
                                          <p:val>
                                            <p:strVal val="#ppt_x-0.05"/>
                                          </p:val>
                                        </p:tav>
                                      </p:tavLst>
                                    </p:anim>
                                    <p:anim calcmode="lin" valueType="num">
                                      <p:cBhvr>
                                        <p:cTn id="22" dur="800" decel="100000" fill="hold"/>
                                        <p:tgtEl>
                                          <p:spTgt spid="4"/>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2000"/>
                                        <p:tgtEl>
                                          <p:spTgt spid="9"/>
                                        </p:tgtEl>
                                      </p:cBhvr>
                                    </p:animEffect>
                                    <p:anim calcmode="lin" valueType="num">
                                      <p:cBhvr>
                                        <p:cTn id="48" dur="2000" fill="hold"/>
                                        <p:tgtEl>
                                          <p:spTgt spid="9"/>
                                        </p:tgtEl>
                                        <p:attrNameLst>
                                          <p:attrName>style.rotation</p:attrName>
                                        </p:attrNameLst>
                                      </p:cBhvr>
                                      <p:tavLst>
                                        <p:tav tm="0">
                                          <p:val>
                                            <p:fltVal val="720"/>
                                          </p:val>
                                        </p:tav>
                                        <p:tav tm="100000">
                                          <p:val>
                                            <p:fltVal val="0"/>
                                          </p:val>
                                        </p:tav>
                                      </p:tavLst>
                                    </p:anim>
                                    <p:anim calcmode="lin" valueType="num">
                                      <p:cBhvr>
                                        <p:cTn id="49" dur="2000" fill="hold"/>
                                        <p:tgtEl>
                                          <p:spTgt spid="9"/>
                                        </p:tgtEl>
                                        <p:attrNameLst>
                                          <p:attrName>ppt_h</p:attrName>
                                        </p:attrNameLst>
                                      </p:cBhvr>
                                      <p:tavLst>
                                        <p:tav tm="0">
                                          <p:val>
                                            <p:fltVal val="0"/>
                                          </p:val>
                                        </p:tav>
                                        <p:tav tm="100000">
                                          <p:val>
                                            <p:strVal val="#ppt_h"/>
                                          </p:val>
                                        </p:tav>
                                      </p:tavLst>
                                    </p:anim>
                                    <p:anim calcmode="lin" valueType="num">
                                      <p:cBhvr>
                                        <p:cTn id="50"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down)">
                                      <p:cBhvr>
                                        <p:cTn id="55" dur="580">
                                          <p:stCondLst>
                                            <p:cond delay="0"/>
                                          </p:stCondLst>
                                        </p:cTn>
                                        <p:tgtEl>
                                          <p:spTgt spid="6"/>
                                        </p:tgtEl>
                                      </p:cBhvr>
                                    </p:animEffect>
                                    <p:anim calcmode="lin" valueType="num">
                                      <p:cBhvr>
                                        <p:cTn id="5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61" dur="26">
                                          <p:stCondLst>
                                            <p:cond delay="650"/>
                                          </p:stCondLst>
                                        </p:cTn>
                                        <p:tgtEl>
                                          <p:spTgt spid="6"/>
                                        </p:tgtEl>
                                      </p:cBhvr>
                                      <p:to x="100000" y="60000"/>
                                    </p:animScale>
                                    <p:animScale>
                                      <p:cBhvr>
                                        <p:cTn id="62" dur="166" decel="50000">
                                          <p:stCondLst>
                                            <p:cond delay="676"/>
                                          </p:stCondLst>
                                        </p:cTn>
                                        <p:tgtEl>
                                          <p:spTgt spid="6"/>
                                        </p:tgtEl>
                                      </p:cBhvr>
                                      <p:to x="100000" y="100000"/>
                                    </p:animScale>
                                    <p:animScale>
                                      <p:cBhvr>
                                        <p:cTn id="63" dur="26">
                                          <p:stCondLst>
                                            <p:cond delay="1312"/>
                                          </p:stCondLst>
                                        </p:cTn>
                                        <p:tgtEl>
                                          <p:spTgt spid="6"/>
                                        </p:tgtEl>
                                      </p:cBhvr>
                                      <p:to x="100000" y="80000"/>
                                    </p:animScale>
                                    <p:animScale>
                                      <p:cBhvr>
                                        <p:cTn id="64" dur="166" decel="50000">
                                          <p:stCondLst>
                                            <p:cond delay="1338"/>
                                          </p:stCondLst>
                                        </p:cTn>
                                        <p:tgtEl>
                                          <p:spTgt spid="6"/>
                                        </p:tgtEl>
                                      </p:cBhvr>
                                      <p:to x="100000" y="100000"/>
                                    </p:animScale>
                                    <p:animScale>
                                      <p:cBhvr>
                                        <p:cTn id="65" dur="26">
                                          <p:stCondLst>
                                            <p:cond delay="1642"/>
                                          </p:stCondLst>
                                        </p:cTn>
                                        <p:tgtEl>
                                          <p:spTgt spid="6"/>
                                        </p:tgtEl>
                                      </p:cBhvr>
                                      <p:to x="100000" y="90000"/>
                                    </p:animScale>
                                    <p:animScale>
                                      <p:cBhvr>
                                        <p:cTn id="66" dur="166" decel="50000">
                                          <p:stCondLst>
                                            <p:cond delay="1668"/>
                                          </p:stCondLst>
                                        </p:cTn>
                                        <p:tgtEl>
                                          <p:spTgt spid="6"/>
                                        </p:tgtEl>
                                      </p:cBhvr>
                                      <p:to x="100000" y="100000"/>
                                    </p:animScale>
                                    <p:animScale>
                                      <p:cBhvr>
                                        <p:cTn id="67" dur="26">
                                          <p:stCondLst>
                                            <p:cond delay="1808"/>
                                          </p:stCondLst>
                                        </p:cTn>
                                        <p:tgtEl>
                                          <p:spTgt spid="6"/>
                                        </p:tgtEl>
                                      </p:cBhvr>
                                      <p:to x="100000" y="95000"/>
                                    </p:animScale>
                                    <p:animScale>
                                      <p:cBhvr>
                                        <p:cTn id="68" dur="166" decel="50000">
                                          <p:stCondLst>
                                            <p:cond delay="1834"/>
                                          </p:stCondLst>
                                        </p:cTn>
                                        <p:tgtEl>
                                          <p:spTgt spid="6"/>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35" presetClass="entr" presetSubtype="0"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fade">
                                      <p:cBhvr>
                                        <p:cTn id="73" dur="2000"/>
                                        <p:tgtEl>
                                          <p:spTgt spid="11"/>
                                        </p:tgtEl>
                                      </p:cBhvr>
                                    </p:animEffect>
                                    <p:anim calcmode="lin" valueType="num">
                                      <p:cBhvr>
                                        <p:cTn id="74" dur="2000" fill="hold"/>
                                        <p:tgtEl>
                                          <p:spTgt spid="11"/>
                                        </p:tgtEl>
                                        <p:attrNameLst>
                                          <p:attrName>style.rotation</p:attrName>
                                        </p:attrNameLst>
                                      </p:cBhvr>
                                      <p:tavLst>
                                        <p:tav tm="0">
                                          <p:val>
                                            <p:fltVal val="720"/>
                                          </p:val>
                                        </p:tav>
                                        <p:tav tm="100000">
                                          <p:val>
                                            <p:fltVal val="0"/>
                                          </p:val>
                                        </p:tav>
                                      </p:tavLst>
                                    </p:anim>
                                    <p:anim calcmode="lin" valueType="num">
                                      <p:cBhvr>
                                        <p:cTn id="75" dur="2000" fill="hold"/>
                                        <p:tgtEl>
                                          <p:spTgt spid="11"/>
                                        </p:tgtEl>
                                        <p:attrNameLst>
                                          <p:attrName>ppt_h</p:attrName>
                                        </p:attrNameLst>
                                      </p:cBhvr>
                                      <p:tavLst>
                                        <p:tav tm="0">
                                          <p:val>
                                            <p:fltVal val="0"/>
                                          </p:val>
                                        </p:tav>
                                        <p:tav tm="100000">
                                          <p:val>
                                            <p:strVal val="#ppt_h"/>
                                          </p:val>
                                        </p:tav>
                                      </p:tavLst>
                                    </p:anim>
                                    <p:anim calcmode="lin" valueType="num">
                                      <p:cBhvr>
                                        <p:cTn id="76" dur="2000" fill="hold"/>
                                        <p:tgtEl>
                                          <p:spTgt spid="11"/>
                                        </p:tgtEl>
                                        <p:attrNameLst>
                                          <p:attrName>ppt_w</p:attrName>
                                        </p:attrNameLst>
                                      </p:cBhvr>
                                      <p:tavLst>
                                        <p:tav tm="0">
                                          <p:val>
                                            <p:fltVal val="0"/>
                                          </p:val>
                                        </p:tav>
                                        <p:tav tm="100000">
                                          <p:val>
                                            <p:strVal val="#ppt_w"/>
                                          </p:val>
                                        </p:tav>
                                      </p:tavLst>
                                    </p:anim>
                                  </p:childTnLst>
                                </p:cTn>
                              </p:par>
                            </p:childTnLst>
                          </p:cTn>
                        </p:par>
                      </p:childTnLst>
                    </p:cTn>
                  </p:par>
                  <p:par>
                    <p:cTn id="77" fill="hold">
                      <p:stCondLst>
                        <p:cond delay="indefinite"/>
                      </p:stCondLst>
                      <p:childTnLst>
                        <p:par>
                          <p:cTn id="78" fill="hold">
                            <p:stCondLst>
                              <p:cond delay="0"/>
                            </p:stCondLst>
                            <p:childTnLst>
                              <p:par>
                                <p:cTn id="79" presetID="26" presetClass="entr" presetSubtype="0" fill="hold" grpId="0" nodeType="clickEffect">
                                  <p:stCondLst>
                                    <p:cond delay="0"/>
                                  </p:stCondLst>
                                  <p:childTnLst>
                                    <p:set>
                                      <p:cBhvr>
                                        <p:cTn id="80" dur="1" fill="hold">
                                          <p:stCondLst>
                                            <p:cond delay="0"/>
                                          </p:stCondLst>
                                        </p:cTn>
                                        <p:tgtEl>
                                          <p:spTgt spid="7"/>
                                        </p:tgtEl>
                                        <p:attrNameLst>
                                          <p:attrName>style.visibility</p:attrName>
                                        </p:attrNameLst>
                                      </p:cBhvr>
                                      <p:to>
                                        <p:strVal val="visible"/>
                                      </p:to>
                                    </p:set>
                                    <p:animEffect transition="in" filter="wipe(down)">
                                      <p:cBhvr>
                                        <p:cTn id="81" dur="580">
                                          <p:stCondLst>
                                            <p:cond delay="0"/>
                                          </p:stCondLst>
                                        </p:cTn>
                                        <p:tgtEl>
                                          <p:spTgt spid="7"/>
                                        </p:tgtEl>
                                      </p:cBhvr>
                                    </p:animEffect>
                                    <p:anim calcmode="lin" valueType="num">
                                      <p:cBhvr>
                                        <p:cTn id="8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7" dur="26">
                                          <p:stCondLst>
                                            <p:cond delay="650"/>
                                          </p:stCondLst>
                                        </p:cTn>
                                        <p:tgtEl>
                                          <p:spTgt spid="7"/>
                                        </p:tgtEl>
                                      </p:cBhvr>
                                      <p:to x="100000" y="60000"/>
                                    </p:animScale>
                                    <p:animScale>
                                      <p:cBhvr>
                                        <p:cTn id="88" dur="166" decel="50000">
                                          <p:stCondLst>
                                            <p:cond delay="676"/>
                                          </p:stCondLst>
                                        </p:cTn>
                                        <p:tgtEl>
                                          <p:spTgt spid="7"/>
                                        </p:tgtEl>
                                      </p:cBhvr>
                                      <p:to x="100000" y="100000"/>
                                    </p:animScale>
                                    <p:animScale>
                                      <p:cBhvr>
                                        <p:cTn id="89" dur="26">
                                          <p:stCondLst>
                                            <p:cond delay="1312"/>
                                          </p:stCondLst>
                                        </p:cTn>
                                        <p:tgtEl>
                                          <p:spTgt spid="7"/>
                                        </p:tgtEl>
                                      </p:cBhvr>
                                      <p:to x="100000" y="80000"/>
                                    </p:animScale>
                                    <p:animScale>
                                      <p:cBhvr>
                                        <p:cTn id="90" dur="166" decel="50000">
                                          <p:stCondLst>
                                            <p:cond delay="1338"/>
                                          </p:stCondLst>
                                        </p:cTn>
                                        <p:tgtEl>
                                          <p:spTgt spid="7"/>
                                        </p:tgtEl>
                                      </p:cBhvr>
                                      <p:to x="100000" y="100000"/>
                                    </p:animScale>
                                    <p:animScale>
                                      <p:cBhvr>
                                        <p:cTn id="91" dur="26">
                                          <p:stCondLst>
                                            <p:cond delay="1642"/>
                                          </p:stCondLst>
                                        </p:cTn>
                                        <p:tgtEl>
                                          <p:spTgt spid="7"/>
                                        </p:tgtEl>
                                      </p:cBhvr>
                                      <p:to x="100000" y="90000"/>
                                    </p:animScale>
                                    <p:animScale>
                                      <p:cBhvr>
                                        <p:cTn id="92" dur="166" decel="50000">
                                          <p:stCondLst>
                                            <p:cond delay="1668"/>
                                          </p:stCondLst>
                                        </p:cTn>
                                        <p:tgtEl>
                                          <p:spTgt spid="7"/>
                                        </p:tgtEl>
                                      </p:cBhvr>
                                      <p:to x="100000" y="100000"/>
                                    </p:animScale>
                                    <p:animScale>
                                      <p:cBhvr>
                                        <p:cTn id="93" dur="26">
                                          <p:stCondLst>
                                            <p:cond delay="1808"/>
                                          </p:stCondLst>
                                        </p:cTn>
                                        <p:tgtEl>
                                          <p:spTgt spid="7"/>
                                        </p:tgtEl>
                                      </p:cBhvr>
                                      <p:to x="100000" y="95000"/>
                                    </p:animScale>
                                    <p:animScale>
                                      <p:cBhvr>
                                        <p:cTn id="94" dur="166" decel="50000">
                                          <p:stCondLst>
                                            <p:cond delay="1834"/>
                                          </p:stCondLst>
                                        </p:cTn>
                                        <p:tgtEl>
                                          <p:spTgt spid="7"/>
                                        </p:tgtEl>
                                      </p:cBhvr>
                                      <p:to x="100000" y="100000"/>
                                    </p:animScale>
                                  </p:childTnLst>
                                </p:cTn>
                              </p:par>
                            </p:childTnLst>
                          </p:cTn>
                        </p:par>
                      </p:childTnLst>
                    </p:cTn>
                  </p:par>
                  <p:par>
                    <p:cTn id="95" fill="hold">
                      <p:stCondLst>
                        <p:cond delay="indefinite"/>
                      </p:stCondLst>
                      <p:childTnLst>
                        <p:par>
                          <p:cTn id="96" fill="hold">
                            <p:stCondLst>
                              <p:cond delay="0"/>
                            </p:stCondLst>
                            <p:childTnLst>
                              <p:par>
                                <p:cTn id="97" presetID="35" presetClass="entr" presetSubtype="0" fill="hold" grpId="0" nodeType="click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fade">
                                      <p:cBhvr>
                                        <p:cTn id="99" dur="2000"/>
                                        <p:tgtEl>
                                          <p:spTgt spid="10"/>
                                        </p:tgtEl>
                                      </p:cBhvr>
                                    </p:animEffect>
                                    <p:anim calcmode="lin" valueType="num">
                                      <p:cBhvr>
                                        <p:cTn id="100" dur="2000" fill="hold"/>
                                        <p:tgtEl>
                                          <p:spTgt spid="10"/>
                                        </p:tgtEl>
                                        <p:attrNameLst>
                                          <p:attrName>style.rotation</p:attrName>
                                        </p:attrNameLst>
                                      </p:cBhvr>
                                      <p:tavLst>
                                        <p:tav tm="0">
                                          <p:val>
                                            <p:fltVal val="720"/>
                                          </p:val>
                                        </p:tav>
                                        <p:tav tm="100000">
                                          <p:val>
                                            <p:fltVal val="0"/>
                                          </p:val>
                                        </p:tav>
                                      </p:tavLst>
                                    </p:anim>
                                    <p:anim calcmode="lin" valueType="num">
                                      <p:cBhvr>
                                        <p:cTn id="101" dur="2000" fill="hold"/>
                                        <p:tgtEl>
                                          <p:spTgt spid="10"/>
                                        </p:tgtEl>
                                        <p:attrNameLst>
                                          <p:attrName>ppt_h</p:attrName>
                                        </p:attrNameLst>
                                      </p:cBhvr>
                                      <p:tavLst>
                                        <p:tav tm="0">
                                          <p:val>
                                            <p:fltVal val="0"/>
                                          </p:val>
                                        </p:tav>
                                        <p:tav tm="100000">
                                          <p:val>
                                            <p:strVal val="#ppt_h"/>
                                          </p:val>
                                        </p:tav>
                                      </p:tavLst>
                                    </p:anim>
                                    <p:anim calcmode="lin" valueType="num">
                                      <p:cBhvr>
                                        <p:cTn id="102"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03" fill="hold">
                      <p:stCondLst>
                        <p:cond delay="indefinite"/>
                      </p:stCondLst>
                      <p:childTnLst>
                        <p:par>
                          <p:cTn id="104" fill="hold">
                            <p:stCondLst>
                              <p:cond delay="0"/>
                            </p:stCondLst>
                            <p:childTnLst>
                              <p:par>
                                <p:cTn id="105" presetID="26" presetClass="entr" presetSubtype="0" fill="hold" grpId="0" nodeType="clickEffect">
                                  <p:stCondLst>
                                    <p:cond delay="0"/>
                                  </p:stCondLst>
                                  <p:childTnLst>
                                    <p:set>
                                      <p:cBhvr>
                                        <p:cTn id="106" dur="1" fill="hold">
                                          <p:stCondLst>
                                            <p:cond delay="0"/>
                                          </p:stCondLst>
                                        </p:cTn>
                                        <p:tgtEl>
                                          <p:spTgt spid="8"/>
                                        </p:tgtEl>
                                        <p:attrNameLst>
                                          <p:attrName>style.visibility</p:attrName>
                                        </p:attrNameLst>
                                      </p:cBhvr>
                                      <p:to>
                                        <p:strVal val="visible"/>
                                      </p:to>
                                    </p:set>
                                    <p:animEffect transition="in" filter="wipe(down)">
                                      <p:cBhvr>
                                        <p:cTn id="107" dur="580">
                                          <p:stCondLst>
                                            <p:cond delay="0"/>
                                          </p:stCondLst>
                                        </p:cTn>
                                        <p:tgtEl>
                                          <p:spTgt spid="8"/>
                                        </p:tgtEl>
                                      </p:cBhvr>
                                    </p:animEffect>
                                    <p:anim calcmode="lin" valueType="num">
                                      <p:cBhvr>
                                        <p:cTn id="10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3" dur="26">
                                          <p:stCondLst>
                                            <p:cond delay="650"/>
                                          </p:stCondLst>
                                        </p:cTn>
                                        <p:tgtEl>
                                          <p:spTgt spid="8"/>
                                        </p:tgtEl>
                                      </p:cBhvr>
                                      <p:to x="100000" y="60000"/>
                                    </p:animScale>
                                    <p:animScale>
                                      <p:cBhvr>
                                        <p:cTn id="114" dur="166" decel="50000">
                                          <p:stCondLst>
                                            <p:cond delay="676"/>
                                          </p:stCondLst>
                                        </p:cTn>
                                        <p:tgtEl>
                                          <p:spTgt spid="8"/>
                                        </p:tgtEl>
                                      </p:cBhvr>
                                      <p:to x="100000" y="100000"/>
                                    </p:animScale>
                                    <p:animScale>
                                      <p:cBhvr>
                                        <p:cTn id="115" dur="26">
                                          <p:stCondLst>
                                            <p:cond delay="1312"/>
                                          </p:stCondLst>
                                        </p:cTn>
                                        <p:tgtEl>
                                          <p:spTgt spid="8"/>
                                        </p:tgtEl>
                                      </p:cBhvr>
                                      <p:to x="100000" y="80000"/>
                                    </p:animScale>
                                    <p:animScale>
                                      <p:cBhvr>
                                        <p:cTn id="116" dur="166" decel="50000">
                                          <p:stCondLst>
                                            <p:cond delay="1338"/>
                                          </p:stCondLst>
                                        </p:cTn>
                                        <p:tgtEl>
                                          <p:spTgt spid="8"/>
                                        </p:tgtEl>
                                      </p:cBhvr>
                                      <p:to x="100000" y="100000"/>
                                    </p:animScale>
                                    <p:animScale>
                                      <p:cBhvr>
                                        <p:cTn id="117" dur="26">
                                          <p:stCondLst>
                                            <p:cond delay="1642"/>
                                          </p:stCondLst>
                                        </p:cTn>
                                        <p:tgtEl>
                                          <p:spTgt spid="8"/>
                                        </p:tgtEl>
                                      </p:cBhvr>
                                      <p:to x="100000" y="90000"/>
                                    </p:animScale>
                                    <p:animScale>
                                      <p:cBhvr>
                                        <p:cTn id="118" dur="166" decel="50000">
                                          <p:stCondLst>
                                            <p:cond delay="1668"/>
                                          </p:stCondLst>
                                        </p:cTn>
                                        <p:tgtEl>
                                          <p:spTgt spid="8"/>
                                        </p:tgtEl>
                                      </p:cBhvr>
                                      <p:to x="100000" y="100000"/>
                                    </p:animScale>
                                    <p:animScale>
                                      <p:cBhvr>
                                        <p:cTn id="119" dur="26">
                                          <p:stCondLst>
                                            <p:cond delay="1808"/>
                                          </p:stCondLst>
                                        </p:cTn>
                                        <p:tgtEl>
                                          <p:spTgt spid="8"/>
                                        </p:tgtEl>
                                      </p:cBhvr>
                                      <p:to x="100000" y="95000"/>
                                    </p:animScale>
                                    <p:animScale>
                                      <p:cBhvr>
                                        <p:cTn id="120" dur="166" decel="50000">
                                          <p:stCondLst>
                                            <p:cond delay="1834"/>
                                          </p:stCondLst>
                                        </p:cTn>
                                        <p:tgtEl>
                                          <p:spTgt spid="8"/>
                                        </p:tgtEl>
                                      </p:cBhvr>
                                      <p:to x="100000" y="100000"/>
                                    </p:animScale>
                                  </p:childTnLst>
                                </p:cTn>
                              </p:par>
                            </p:childTnLst>
                          </p:cTn>
                        </p:par>
                      </p:childTnLst>
                    </p:cTn>
                  </p:par>
                  <p:par>
                    <p:cTn id="121" fill="hold">
                      <p:stCondLst>
                        <p:cond delay="indefinite"/>
                      </p:stCondLst>
                      <p:childTnLst>
                        <p:par>
                          <p:cTn id="122" fill="hold">
                            <p:stCondLst>
                              <p:cond delay="0"/>
                            </p:stCondLst>
                            <p:childTnLst>
                              <p:par>
                                <p:cTn id="123" presetID="35" presetClass="entr" presetSubtype="0" fill="hold" grpId="0" nodeType="clickEffect">
                                  <p:stCondLst>
                                    <p:cond delay="0"/>
                                  </p:stCondLst>
                                  <p:childTnLst>
                                    <p:set>
                                      <p:cBhvr>
                                        <p:cTn id="124" dur="1" fill="hold">
                                          <p:stCondLst>
                                            <p:cond delay="0"/>
                                          </p:stCondLst>
                                        </p:cTn>
                                        <p:tgtEl>
                                          <p:spTgt spid="12"/>
                                        </p:tgtEl>
                                        <p:attrNameLst>
                                          <p:attrName>style.visibility</p:attrName>
                                        </p:attrNameLst>
                                      </p:cBhvr>
                                      <p:to>
                                        <p:strVal val="visible"/>
                                      </p:to>
                                    </p:set>
                                    <p:animEffect transition="in" filter="fade">
                                      <p:cBhvr>
                                        <p:cTn id="125" dur="2000"/>
                                        <p:tgtEl>
                                          <p:spTgt spid="12"/>
                                        </p:tgtEl>
                                      </p:cBhvr>
                                    </p:animEffect>
                                    <p:anim calcmode="lin" valueType="num">
                                      <p:cBhvr>
                                        <p:cTn id="126" dur="2000" fill="hold"/>
                                        <p:tgtEl>
                                          <p:spTgt spid="12"/>
                                        </p:tgtEl>
                                        <p:attrNameLst>
                                          <p:attrName>style.rotation</p:attrName>
                                        </p:attrNameLst>
                                      </p:cBhvr>
                                      <p:tavLst>
                                        <p:tav tm="0">
                                          <p:val>
                                            <p:fltVal val="720"/>
                                          </p:val>
                                        </p:tav>
                                        <p:tav tm="100000">
                                          <p:val>
                                            <p:fltVal val="0"/>
                                          </p:val>
                                        </p:tav>
                                      </p:tavLst>
                                    </p:anim>
                                    <p:anim calcmode="lin" valueType="num">
                                      <p:cBhvr>
                                        <p:cTn id="127" dur="2000" fill="hold"/>
                                        <p:tgtEl>
                                          <p:spTgt spid="12"/>
                                        </p:tgtEl>
                                        <p:attrNameLst>
                                          <p:attrName>ppt_h</p:attrName>
                                        </p:attrNameLst>
                                      </p:cBhvr>
                                      <p:tavLst>
                                        <p:tav tm="0">
                                          <p:val>
                                            <p:fltVal val="0"/>
                                          </p:val>
                                        </p:tav>
                                        <p:tav tm="100000">
                                          <p:val>
                                            <p:strVal val="#ppt_h"/>
                                          </p:val>
                                        </p:tav>
                                      </p:tavLst>
                                    </p:anim>
                                    <p:anim calcmode="lin" valueType="num">
                                      <p:cBhvr>
                                        <p:cTn id="128" dur="2000" fill="hold"/>
                                        <p:tgtEl>
                                          <p:spTgt spid="12"/>
                                        </p:tgtEl>
                                        <p:attrNameLst>
                                          <p:attrName>ppt_w</p:attrName>
                                        </p:attrNameLst>
                                      </p:cBhvr>
                                      <p:tavLst>
                                        <p:tav tm="0">
                                          <p:val>
                                            <p:fltVal val="0"/>
                                          </p:val>
                                        </p:tav>
                                        <p:tav tm="100000">
                                          <p:val>
                                            <p:strVal val="#ppt_w"/>
                                          </p:val>
                                        </p:tav>
                                      </p:tavLst>
                                    </p:anim>
                                  </p:childTnLst>
                                </p:cTn>
                              </p:par>
                            </p:childTnLst>
                          </p:cTn>
                        </p:par>
                      </p:childTnLst>
                    </p:cTn>
                  </p:par>
                  <p:par>
                    <p:cTn id="129" fill="hold">
                      <p:stCondLst>
                        <p:cond delay="indefinite"/>
                      </p:stCondLst>
                      <p:childTnLst>
                        <p:par>
                          <p:cTn id="130" fill="hold">
                            <p:stCondLst>
                              <p:cond delay="0"/>
                            </p:stCondLst>
                            <p:childTnLst>
                              <p:par>
                                <p:cTn id="131" presetID="21" presetClass="entr" presetSubtype="1" fill="hold" nodeType="clickEffect">
                                  <p:stCondLst>
                                    <p:cond delay="0"/>
                                  </p:stCondLst>
                                  <p:childTnLst>
                                    <p:set>
                                      <p:cBhvr>
                                        <p:cTn id="132" dur="1" fill="hold">
                                          <p:stCondLst>
                                            <p:cond delay="0"/>
                                          </p:stCondLst>
                                        </p:cTn>
                                        <p:tgtEl>
                                          <p:spTgt spid="14"/>
                                        </p:tgtEl>
                                        <p:attrNameLst>
                                          <p:attrName>style.visibility</p:attrName>
                                        </p:attrNameLst>
                                      </p:cBhvr>
                                      <p:to>
                                        <p:strVal val="visible"/>
                                      </p:to>
                                    </p:set>
                                    <p:animEffect transition="in" filter="wheel(1)">
                                      <p:cBhvr>
                                        <p:cTn id="13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53251" name="Slide Number Placeholder 4"/>
          <p:cNvSpPr>
            <a:spLocks noGrp="1"/>
          </p:cNvSpPr>
          <p:nvPr>
            <p:ph type="sldNum" sz="quarter" idx="12"/>
          </p:nvPr>
        </p:nvSpPr>
        <p:spPr>
          <a:noFill/>
        </p:spPr>
        <p:txBody>
          <a:bodyPr/>
          <a:lstStyle/>
          <a:p>
            <a:fld id="{8C2AA94C-CFD4-4848-A8C3-7C8A3CFC7D71}" type="slidenum">
              <a:rPr lang="ar-SA">
                <a:latin typeface="Arial" charset="0"/>
                <a:cs typeface="Arial" charset="0"/>
              </a:rPr>
              <a:pPr/>
              <a:t>18</a:t>
            </a:fld>
            <a:endParaRPr lang="en-US" dirty="0">
              <a:latin typeface="Arial" charset="0"/>
              <a:cs typeface="Arial" charset="0"/>
            </a:endParaRPr>
          </a:p>
        </p:txBody>
      </p:sp>
      <p:sp>
        <p:nvSpPr>
          <p:cNvPr id="53252" name="Rectangle 2"/>
          <p:cNvSpPr>
            <a:spLocks noGrp="1" noChangeArrowheads="1"/>
          </p:cNvSpPr>
          <p:nvPr>
            <p:ph type="title"/>
          </p:nvPr>
        </p:nvSpPr>
        <p:spPr>
          <a:xfrm>
            <a:off x="3766611" y="1171575"/>
            <a:ext cx="4863041" cy="400050"/>
          </a:xfrm>
        </p:spPr>
        <p:txBody>
          <a:bodyPr>
            <a:normAutofit fontScale="90000"/>
          </a:bodyPr>
          <a:lstStyle/>
          <a:p>
            <a:pPr eaLnBrk="1" hangingPunct="1"/>
            <a:r>
              <a:rPr lang="ar-LB" sz="2625" dirty="0"/>
              <a:t>كيف تبنى القرارات </a:t>
            </a:r>
            <a:r>
              <a:rPr lang="ar-LB" sz="2625" dirty="0" err="1"/>
              <a:t>الإستراتيجية</a:t>
            </a:r>
            <a:r>
              <a:rPr lang="ar-LB" sz="2625" dirty="0"/>
              <a:t> على أساس تحليل العوامل الاستراتيجية – </a:t>
            </a:r>
            <a:r>
              <a:rPr lang="en-US" sz="2025" dirty="0"/>
              <a:t>SWOT</a:t>
            </a:r>
          </a:p>
        </p:txBody>
      </p:sp>
      <p:sp>
        <p:nvSpPr>
          <p:cNvPr id="53253" name="Line 3"/>
          <p:cNvSpPr>
            <a:spLocks noChangeShapeType="1"/>
          </p:cNvSpPr>
          <p:nvPr/>
        </p:nvSpPr>
        <p:spPr bwMode="auto">
          <a:xfrm>
            <a:off x="6038850" y="2686050"/>
            <a:ext cx="0" cy="2343150"/>
          </a:xfrm>
          <a:prstGeom prst="line">
            <a:avLst/>
          </a:prstGeom>
          <a:noFill/>
          <a:ln w="38100">
            <a:solidFill>
              <a:schemeClr val="tx1"/>
            </a:solidFill>
            <a:round/>
            <a:headEnd type="triangle" w="med" len="med"/>
            <a:tailEnd type="triangle" w="med" len="med"/>
          </a:ln>
        </p:spPr>
        <p:txBody>
          <a:bodyPr/>
          <a:lstStyle/>
          <a:p>
            <a:endParaRPr lang="fr-FR" sz="1350" dirty="0"/>
          </a:p>
        </p:txBody>
      </p:sp>
      <p:sp>
        <p:nvSpPr>
          <p:cNvPr id="53254" name="Line 4"/>
          <p:cNvSpPr>
            <a:spLocks noChangeShapeType="1"/>
          </p:cNvSpPr>
          <p:nvPr/>
        </p:nvSpPr>
        <p:spPr bwMode="auto">
          <a:xfrm>
            <a:off x="4610100" y="3771900"/>
            <a:ext cx="2743200" cy="0"/>
          </a:xfrm>
          <a:prstGeom prst="line">
            <a:avLst/>
          </a:prstGeom>
          <a:noFill/>
          <a:ln w="38100">
            <a:solidFill>
              <a:schemeClr val="tx1"/>
            </a:solidFill>
            <a:round/>
            <a:headEnd type="triangle" w="med" len="med"/>
            <a:tailEnd type="triangle" w="med" len="med"/>
          </a:ln>
        </p:spPr>
        <p:txBody>
          <a:bodyPr/>
          <a:lstStyle/>
          <a:p>
            <a:endParaRPr lang="fr-FR" sz="1350" dirty="0"/>
          </a:p>
        </p:txBody>
      </p:sp>
      <p:sp>
        <p:nvSpPr>
          <p:cNvPr id="53255" name="Text Box 5"/>
          <p:cNvSpPr txBox="1">
            <a:spLocks noChangeArrowheads="1"/>
          </p:cNvSpPr>
          <p:nvPr/>
        </p:nvSpPr>
        <p:spPr bwMode="auto">
          <a:xfrm>
            <a:off x="4605867" y="1957389"/>
            <a:ext cx="2857500" cy="415498"/>
          </a:xfrm>
          <a:prstGeom prst="rect">
            <a:avLst/>
          </a:prstGeom>
          <a:solidFill>
            <a:srgbClr val="336600"/>
          </a:solidFill>
          <a:ln w="9525">
            <a:noFill/>
            <a:miter lim="800000"/>
            <a:headEnd/>
            <a:tailEnd/>
          </a:ln>
        </p:spPr>
        <p:txBody>
          <a:bodyPr>
            <a:spAutoFit/>
          </a:bodyPr>
          <a:lstStyle/>
          <a:p>
            <a:pPr algn="ctr" eaLnBrk="0" hangingPunct="0"/>
            <a:r>
              <a:rPr lang="ar-LB" sz="2100" b="1">
                <a:solidFill>
                  <a:schemeClr val="bg1"/>
                </a:solidFill>
              </a:rPr>
              <a:t>فرص خارجية مهمة وكثيرة</a:t>
            </a:r>
            <a:endParaRPr lang="en-US" sz="2100" b="1" dirty="0">
              <a:solidFill>
                <a:schemeClr val="bg1"/>
              </a:solidFill>
            </a:endParaRPr>
          </a:p>
        </p:txBody>
      </p:sp>
      <p:sp>
        <p:nvSpPr>
          <p:cNvPr id="53256" name="Text Box 6"/>
          <p:cNvSpPr txBox="1">
            <a:spLocks noChangeArrowheads="1"/>
          </p:cNvSpPr>
          <p:nvPr/>
        </p:nvSpPr>
        <p:spPr bwMode="auto">
          <a:xfrm>
            <a:off x="4746626" y="5200651"/>
            <a:ext cx="2571750" cy="738664"/>
          </a:xfrm>
          <a:prstGeom prst="rect">
            <a:avLst/>
          </a:prstGeom>
          <a:solidFill>
            <a:srgbClr val="CC3300"/>
          </a:solidFill>
          <a:ln w="9525">
            <a:noFill/>
            <a:miter lim="800000"/>
            <a:headEnd/>
            <a:tailEnd/>
          </a:ln>
        </p:spPr>
        <p:txBody>
          <a:bodyPr>
            <a:spAutoFit/>
          </a:bodyPr>
          <a:lstStyle/>
          <a:p>
            <a:pPr algn="ctr" rtl="1" eaLnBrk="0" hangingPunct="0"/>
            <a:r>
              <a:rPr lang="ar-LB" sz="2100" b="1">
                <a:solidFill>
                  <a:schemeClr val="bg1"/>
                </a:solidFill>
              </a:rPr>
              <a:t>مخاطر خارجية محدقة وكبيرة</a:t>
            </a:r>
            <a:endParaRPr lang="en-US" sz="2100" b="1" dirty="0">
              <a:solidFill>
                <a:schemeClr val="bg1"/>
              </a:solidFill>
            </a:endParaRPr>
          </a:p>
        </p:txBody>
      </p:sp>
      <p:sp>
        <p:nvSpPr>
          <p:cNvPr id="53257" name="Text Box 7"/>
          <p:cNvSpPr txBox="1">
            <a:spLocks noChangeArrowheads="1"/>
          </p:cNvSpPr>
          <p:nvPr/>
        </p:nvSpPr>
        <p:spPr bwMode="auto">
          <a:xfrm>
            <a:off x="2895600" y="3405188"/>
            <a:ext cx="1657350" cy="738664"/>
          </a:xfrm>
          <a:prstGeom prst="rect">
            <a:avLst/>
          </a:prstGeom>
          <a:solidFill>
            <a:srgbClr val="FF66FF"/>
          </a:solidFill>
          <a:ln w="9525">
            <a:noFill/>
            <a:miter lim="800000"/>
            <a:headEnd/>
            <a:tailEnd/>
          </a:ln>
        </p:spPr>
        <p:txBody>
          <a:bodyPr>
            <a:spAutoFit/>
          </a:bodyPr>
          <a:lstStyle/>
          <a:p>
            <a:pPr algn="ctr" eaLnBrk="0" hangingPunct="0"/>
            <a:r>
              <a:rPr lang="ar-LB" sz="2100" b="1"/>
              <a:t>نقاط ضعف داخلية خطيرة</a:t>
            </a:r>
            <a:endParaRPr lang="en-US" sz="2100" b="1" dirty="0"/>
          </a:p>
        </p:txBody>
      </p:sp>
      <p:sp>
        <p:nvSpPr>
          <p:cNvPr id="53258" name="Text Box 8"/>
          <p:cNvSpPr txBox="1">
            <a:spLocks noChangeArrowheads="1"/>
          </p:cNvSpPr>
          <p:nvPr/>
        </p:nvSpPr>
        <p:spPr bwMode="auto">
          <a:xfrm>
            <a:off x="7467602" y="3462338"/>
            <a:ext cx="1404409" cy="738664"/>
          </a:xfrm>
          <a:prstGeom prst="rect">
            <a:avLst/>
          </a:prstGeom>
          <a:solidFill>
            <a:srgbClr val="0099FF"/>
          </a:solidFill>
          <a:ln w="9525">
            <a:noFill/>
            <a:miter lim="800000"/>
            <a:headEnd/>
            <a:tailEnd/>
          </a:ln>
        </p:spPr>
        <p:txBody>
          <a:bodyPr>
            <a:spAutoFit/>
          </a:bodyPr>
          <a:lstStyle/>
          <a:p>
            <a:pPr algn="ctr" eaLnBrk="0" hangingPunct="0"/>
            <a:r>
              <a:rPr lang="ar-LB" sz="2100" b="1"/>
              <a:t>نقاط قوة داخلية بارزة</a:t>
            </a:r>
            <a:endParaRPr lang="en-US" sz="2100" b="1" dirty="0"/>
          </a:p>
        </p:txBody>
      </p:sp>
      <p:sp>
        <p:nvSpPr>
          <p:cNvPr id="5380105" name="Text Box 9"/>
          <p:cNvSpPr txBox="1">
            <a:spLocks noChangeArrowheads="1"/>
          </p:cNvSpPr>
          <p:nvPr/>
        </p:nvSpPr>
        <p:spPr bwMode="auto">
          <a:xfrm>
            <a:off x="4521203" y="2800351"/>
            <a:ext cx="1534583" cy="923330"/>
          </a:xfrm>
          <a:prstGeom prst="rect">
            <a:avLst/>
          </a:prstGeom>
          <a:noFill/>
          <a:ln w="9525">
            <a:noFill/>
            <a:miter lim="800000"/>
            <a:headEnd/>
            <a:tailEnd/>
          </a:ln>
        </p:spPr>
        <p:txBody>
          <a:bodyPr>
            <a:spAutoFit/>
          </a:bodyPr>
          <a:lstStyle/>
          <a:p>
            <a:pPr algn="ctr" rtl="1" eaLnBrk="0" hangingPunct="0"/>
            <a:r>
              <a:rPr lang="ar-LB" b="1"/>
              <a:t>استراتيجيات تحول إلى أسواق أو خدمات جديدة</a:t>
            </a:r>
            <a:endParaRPr lang="en-US" b="1" dirty="0"/>
          </a:p>
        </p:txBody>
      </p:sp>
      <p:sp>
        <p:nvSpPr>
          <p:cNvPr id="5380106" name="Text Box 10"/>
          <p:cNvSpPr txBox="1">
            <a:spLocks noChangeArrowheads="1"/>
          </p:cNvSpPr>
          <p:nvPr/>
        </p:nvSpPr>
        <p:spPr bwMode="auto">
          <a:xfrm>
            <a:off x="4534960" y="4004074"/>
            <a:ext cx="1484841" cy="923330"/>
          </a:xfrm>
          <a:prstGeom prst="rect">
            <a:avLst/>
          </a:prstGeom>
          <a:noFill/>
          <a:ln w="9525">
            <a:noFill/>
            <a:miter lim="800000"/>
            <a:headEnd/>
            <a:tailEnd/>
          </a:ln>
        </p:spPr>
        <p:txBody>
          <a:bodyPr>
            <a:spAutoFit/>
          </a:bodyPr>
          <a:lstStyle/>
          <a:p>
            <a:pPr algn="ctr" rtl="1" eaLnBrk="0" hangingPunct="0"/>
            <a:r>
              <a:rPr lang="ar-LB" b="1"/>
              <a:t>استراتيجيات دفاعية وتخفيف الخسائر</a:t>
            </a:r>
            <a:endParaRPr lang="en-US" b="1" dirty="0"/>
          </a:p>
        </p:txBody>
      </p:sp>
      <p:sp>
        <p:nvSpPr>
          <p:cNvPr id="5380107" name="Text Box 11"/>
          <p:cNvSpPr txBox="1">
            <a:spLocks noChangeArrowheads="1"/>
          </p:cNvSpPr>
          <p:nvPr/>
        </p:nvSpPr>
        <p:spPr bwMode="auto">
          <a:xfrm>
            <a:off x="6104469" y="2857501"/>
            <a:ext cx="1267883" cy="923330"/>
          </a:xfrm>
          <a:prstGeom prst="rect">
            <a:avLst/>
          </a:prstGeom>
          <a:noFill/>
          <a:ln w="9525">
            <a:noFill/>
            <a:miter lim="800000"/>
            <a:headEnd/>
            <a:tailEnd/>
          </a:ln>
        </p:spPr>
        <p:txBody>
          <a:bodyPr>
            <a:spAutoFit/>
          </a:bodyPr>
          <a:lstStyle/>
          <a:p>
            <a:pPr algn="ctr" rtl="1" eaLnBrk="0" hangingPunct="0"/>
            <a:r>
              <a:rPr lang="ar-LB" b="1"/>
              <a:t>استراتيجيات تنافسية جريئة ومبادرة</a:t>
            </a:r>
            <a:endParaRPr lang="en-US" b="1" dirty="0"/>
          </a:p>
        </p:txBody>
      </p:sp>
      <p:sp>
        <p:nvSpPr>
          <p:cNvPr id="5380108" name="Text Box 12"/>
          <p:cNvSpPr txBox="1">
            <a:spLocks noChangeArrowheads="1"/>
          </p:cNvSpPr>
          <p:nvPr/>
        </p:nvSpPr>
        <p:spPr bwMode="auto">
          <a:xfrm>
            <a:off x="6100234" y="3971926"/>
            <a:ext cx="1291167" cy="923330"/>
          </a:xfrm>
          <a:prstGeom prst="rect">
            <a:avLst/>
          </a:prstGeom>
          <a:noFill/>
          <a:ln w="9525">
            <a:noFill/>
            <a:miter lim="800000"/>
            <a:headEnd/>
            <a:tailEnd/>
          </a:ln>
        </p:spPr>
        <p:txBody>
          <a:bodyPr>
            <a:spAutoFit/>
          </a:bodyPr>
          <a:lstStyle/>
          <a:p>
            <a:pPr algn="ctr" rtl="1" eaLnBrk="0" hangingPunct="0"/>
            <a:r>
              <a:rPr lang="ar-LB" b="1" dirty="0"/>
              <a:t>استراتيجيات تنويع الخدمات والأسواق</a:t>
            </a:r>
            <a:endParaRPr lang="en-US" b="1" dirty="0"/>
          </a:p>
        </p:txBody>
      </p:sp>
      <p:pic>
        <p:nvPicPr>
          <p:cNvPr id="53263" name="Picture 13" descr="j0282851"/>
          <p:cNvPicPr>
            <a:picLocks noChangeAspect="1" noChangeArrowheads="1" noCrop="1"/>
          </p:cNvPicPr>
          <p:nvPr/>
        </p:nvPicPr>
        <p:blipFill>
          <a:blip r:embed="rId4"/>
          <a:srcRect/>
          <a:stretch>
            <a:fillRect/>
          </a:stretch>
        </p:blipFill>
        <p:spPr bwMode="auto">
          <a:xfrm>
            <a:off x="2667002" y="1950245"/>
            <a:ext cx="1813983" cy="1220391"/>
          </a:xfrm>
          <a:prstGeom prst="rect">
            <a:avLst/>
          </a:prstGeom>
          <a:noFill/>
          <a:ln w="9525">
            <a:noFill/>
            <a:miter lim="800000"/>
            <a:headEnd/>
            <a:tailEnd/>
          </a:ln>
        </p:spPr>
      </p:pic>
    </p:spTree>
    <p:extLst>
      <p:ext uri="{BB962C8B-B14F-4D97-AF65-F5344CB8AC3E}">
        <p14:creationId xmlns:p14="http://schemas.microsoft.com/office/powerpoint/2010/main" xmlns="" val="4186519683"/>
      </p:ext>
    </p:extLst>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5380107"/>
                                        </p:tgtEl>
                                        <p:attrNameLst>
                                          <p:attrName>style.visibility</p:attrName>
                                        </p:attrNameLst>
                                      </p:cBhvr>
                                      <p:to>
                                        <p:strVal val="visible"/>
                                      </p:to>
                                    </p:set>
                                    <p:anim calcmode="lin" valueType="num">
                                      <p:cBhvr additive="base">
                                        <p:cTn id="7" dur="500" fill="hold"/>
                                        <p:tgtEl>
                                          <p:spTgt spid="5380107"/>
                                        </p:tgtEl>
                                        <p:attrNameLst>
                                          <p:attrName>ppt_x</p:attrName>
                                        </p:attrNameLst>
                                      </p:cBhvr>
                                      <p:tavLst>
                                        <p:tav tm="0">
                                          <p:val>
                                            <p:strVal val="1+#ppt_w/2"/>
                                          </p:val>
                                        </p:tav>
                                        <p:tav tm="100000">
                                          <p:val>
                                            <p:strVal val="#ppt_x"/>
                                          </p:val>
                                        </p:tav>
                                      </p:tavLst>
                                    </p:anim>
                                    <p:anim calcmode="lin" valueType="num">
                                      <p:cBhvr additive="base">
                                        <p:cTn id="8" dur="500" fill="hold"/>
                                        <p:tgtEl>
                                          <p:spTgt spid="538010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fill="hold" grpId="0" nodeType="afterEffect">
                                  <p:stCondLst>
                                    <p:cond delay="0"/>
                                  </p:stCondLst>
                                  <p:childTnLst>
                                    <p:set>
                                      <p:cBhvr>
                                        <p:cTn id="11" dur="1" fill="hold">
                                          <p:stCondLst>
                                            <p:cond delay="0"/>
                                          </p:stCondLst>
                                        </p:cTn>
                                        <p:tgtEl>
                                          <p:spTgt spid="5380108"/>
                                        </p:tgtEl>
                                        <p:attrNameLst>
                                          <p:attrName>style.visibility</p:attrName>
                                        </p:attrNameLst>
                                      </p:cBhvr>
                                      <p:to>
                                        <p:strVal val="visible"/>
                                      </p:to>
                                    </p:set>
                                    <p:anim calcmode="lin" valueType="num">
                                      <p:cBhvr additive="base">
                                        <p:cTn id="12" dur="500" fill="hold"/>
                                        <p:tgtEl>
                                          <p:spTgt spid="5380108"/>
                                        </p:tgtEl>
                                        <p:attrNameLst>
                                          <p:attrName>ppt_x</p:attrName>
                                        </p:attrNameLst>
                                      </p:cBhvr>
                                      <p:tavLst>
                                        <p:tav tm="0">
                                          <p:val>
                                            <p:strVal val="1+#ppt_w/2"/>
                                          </p:val>
                                        </p:tav>
                                        <p:tav tm="100000">
                                          <p:val>
                                            <p:strVal val="#ppt_x"/>
                                          </p:val>
                                        </p:tav>
                                      </p:tavLst>
                                    </p:anim>
                                    <p:anim calcmode="lin" valueType="num">
                                      <p:cBhvr additive="base">
                                        <p:cTn id="13" dur="500" fill="hold"/>
                                        <p:tgtEl>
                                          <p:spTgt spid="538010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5380105"/>
                                        </p:tgtEl>
                                        <p:attrNameLst>
                                          <p:attrName>style.visibility</p:attrName>
                                        </p:attrNameLst>
                                      </p:cBhvr>
                                      <p:to>
                                        <p:strVal val="visible"/>
                                      </p:to>
                                    </p:set>
                                    <p:anim calcmode="lin" valueType="num">
                                      <p:cBhvr additive="base">
                                        <p:cTn id="17" dur="500" fill="hold"/>
                                        <p:tgtEl>
                                          <p:spTgt spid="5380105"/>
                                        </p:tgtEl>
                                        <p:attrNameLst>
                                          <p:attrName>ppt_x</p:attrName>
                                        </p:attrNameLst>
                                      </p:cBhvr>
                                      <p:tavLst>
                                        <p:tav tm="0">
                                          <p:val>
                                            <p:strVal val="0-#ppt_w/2"/>
                                          </p:val>
                                        </p:tav>
                                        <p:tav tm="100000">
                                          <p:val>
                                            <p:strVal val="#ppt_x"/>
                                          </p:val>
                                        </p:tav>
                                      </p:tavLst>
                                    </p:anim>
                                    <p:anim calcmode="lin" valueType="num">
                                      <p:cBhvr additive="base">
                                        <p:cTn id="18" dur="500" fill="hold"/>
                                        <p:tgtEl>
                                          <p:spTgt spid="5380105"/>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2" fill="hold" grpId="0" nodeType="afterEffect">
                                  <p:stCondLst>
                                    <p:cond delay="0"/>
                                  </p:stCondLst>
                                  <p:childTnLst>
                                    <p:set>
                                      <p:cBhvr>
                                        <p:cTn id="21" dur="1" fill="hold">
                                          <p:stCondLst>
                                            <p:cond delay="0"/>
                                          </p:stCondLst>
                                        </p:cTn>
                                        <p:tgtEl>
                                          <p:spTgt spid="5380106"/>
                                        </p:tgtEl>
                                        <p:attrNameLst>
                                          <p:attrName>style.visibility</p:attrName>
                                        </p:attrNameLst>
                                      </p:cBhvr>
                                      <p:to>
                                        <p:strVal val="visible"/>
                                      </p:to>
                                    </p:set>
                                    <p:anim calcmode="lin" valueType="num">
                                      <p:cBhvr additive="base">
                                        <p:cTn id="22" dur="500" fill="hold"/>
                                        <p:tgtEl>
                                          <p:spTgt spid="5380106"/>
                                        </p:tgtEl>
                                        <p:attrNameLst>
                                          <p:attrName>ppt_x</p:attrName>
                                        </p:attrNameLst>
                                      </p:cBhvr>
                                      <p:tavLst>
                                        <p:tav tm="0">
                                          <p:val>
                                            <p:strVal val="0-#ppt_w/2"/>
                                          </p:val>
                                        </p:tav>
                                        <p:tav tm="100000">
                                          <p:val>
                                            <p:strVal val="#ppt_x"/>
                                          </p:val>
                                        </p:tav>
                                      </p:tavLst>
                                    </p:anim>
                                    <p:anim calcmode="lin" valueType="num">
                                      <p:cBhvr additive="base">
                                        <p:cTn id="23" dur="500" fill="hold"/>
                                        <p:tgtEl>
                                          <p:spTgt spid="538010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heel(1)">
                                      <p:cBhvr>
                                        <p:cTn id="2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80105" grpId="0"/>
      <p:bldP spid="5380106" grpId="0"/>
      <p:bldP spid="5380107" grpId="0"/>
      <p:bldP spid="53801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srcRect/>
          <a:stretch>
            <a:fillRect/>
          </a:stretch>
        </p:blipFill>
        <p:spPr bwMode="auto">
          <a:xfrm>
            <a:off x="0" y="-152400"/>
            <a:ext cx="12192000" cy="7010400"/>
          </a:xfrm>
          <a:prstGeom prst="rect">
            <a:avLst/>
          </a:prstGeom>
          <a:noFill/>
          <a:ln w="9525">
            <a:noFill/>
            <a:miter lim="800000"/>
            <a:headEnd/>
            <a:tailEnd/>
          </a:ln>
        </p:spPr>
      </p:pic>
      <p:sp>
        <p:nvSpPr>
          <p:cNvPr id="67587" name="Slide Number Placeholder 5"/>
          <p:cNvSpPr>
            <a:spLocks noGrp="1"/>
          </p:cNvSpPr>
          <p:nvPr>
            <p:ph type="sldNum" sz="quarter" idx="12"/>
          </p:nvPr>
        </p:nvSpPr>
        <p:spPr>
          <a:noFill/>
        </p:spPr>
        <p:txBody>
          <a:bodyPr/>
          <a:lstStyle/>
          <a:p>
            <a:fld id="{62DEBC59-58CC-4845-8404-CA1E9E6BB504}" type="slidenum">
              <a:rPr lang="ar-SA">
                <a:latin typeface="Arial" charset="0"/>
                <a:cs typeface="Arial" charset="0"/>
              </a:rPr>
              <a:pPr/>
              <a:t>19</a:t>
            </a:fld>
            <a:endParaRPr lang="en-US">
              <a:latin typeface="Arial" charset="0"/>
              <a:cs typeface="Arial" charset="0"/>
            </a:endParaRPr>
          </a:p>
        </p:txBody>
      </p:sp>
      <p:sp>
        <p:nvSpPr>
          <p:cNvPr id="67589" name="Rectangle 3"/>
          <p:cNvSpPr>
            <a:spLocks noChangeArrowheads="1"/>
          </p:cNvSpPr>
          <p:nvPr/>
        </p:nvSpPr>
        <p:spPr bwMode="auto">
          <a:xfrm>
            <a:off x="4896909" y="153567"/>
            <a:ext cx="5085291" cy="592931"/>
          </a:xfrm>
          <a:prstGeom prst="rect">
            <a:avLst/>
          </a:prstGeom>
          <a:noFill/>
          <a:ln w="9525">
            <a:noFill/>
            <a:miter lim="800000"/>
            <a:headEnd/>
            <a:tailEnd/>
          </a:ln>
        </p:spPr>
        <p:txBody>
          <a:bodyPr lIns="68560" tIns="34280" rIns="68560" bIns="34280" anchor="ctr"/>
          <a:lstStyle/>
          <a:p>
            <a:pPr algn="ctr" rtl="1"/>
            <a:r>
              <a:rPr lang="ar-SA" sz="3000" b="1" dirty="0">
                <a:solidFill>
                  <a:srgbClr val="FF0000"/>
                </a:solidFill>
                <a:cs typeface="Times New Roman" pitchFamily="18" charset="0"/>
              </a:rPr>
              <a:t>أهم</a:t>
            </a:r>
            <a:r>
              <a:rPr lang="ar-LB" sz="3000" b="1" dirty="0">
                <a:solidFill>
                  <a:srgbClr val="FF0000"/>
                </a:solidFill>
                <a:cs typeface="Times New Roman" pitchFamily="18" charset="0"/>
              </a:rPr>
              <a:t> عشر إ</a:t>
            </a:r>
            <a:r>
              <a:rPr lang="ar-SA" sz="3000" b="1" dirty="0">
                <a:solidFill>
                  <a:srgbClr val="FF0000"/>
                </a:solidFill>
                <a:cs typeface="Times New Roman" pitchFamily="18" charset="0"/>
              </a:rPr>
              <a:t>ي</a:t>
            </a:r>
            <a:r>
              <a:rPr lang="ar-LB" sz="3000" b="1" dirty="0">
                <a:solidFill>
                  <a:srgbClr val="FF0000"/>
                </a:solidFill>
                <a:cs typeface="Times New Roman" pitchFamily="18" charset="0"/>
              </a:rPr>
              <a:t>جابيات</a:t>
            </a:r>
            <a:r>
              <a:rPr lang="ar-SA" sz="3000" b="1" dirty="0">
                <a:solidFill>
                  <a:srgbClr val="FF0000"/>
                </a:solidFill>
                <a:cs typeface="Times New Roman" pitchFamily="18" charset="0"/>
              </a:rPr>
              <a:t> </a:t>
            </a:r>
            <a:r>
              <a:rPr lang="ar-LB" sz="3000" b="1" dirty="0">
                <a:solidFill>
                  <a:srgbClr val="FF0000"/>
                </a:solidFill>
                <a:cs typeface="Times New Roman" pitchFamily="18" charset="0"/>
              </a:rPr>
              <a:t>للتخطيط الاستراتيجي</a:t>
            </a:r>
            <a:endParaRPr lang="en-US" sz="3000" b="1" dirty="0">
              <a:solidFill>
                <a:srgbClr val="FF0000"/>
              </a:solidFill>
              <a:cs typeface="Times New Roman" pitchFamily="18" charset="0"/>
            </a:endParaRPr>
          </a:p>
        </p:txBody>
      </p:sp>
      <p:sp>
        <p:nvSpPr>
          <p:cNvPr id="67590" name="Rectangle 4"/>
          <p:cNvSpPr>
            <a:spLocks noChangeArrowheads="1"/>
          </p:cNvSpPr>
          <p:nvPr/>
        </p:nvSpPr>
        <p:spPr bwMode="auto">
          <a:xfrm>
            <a:off x="351692" y="1383323"/>
            <a:ext cx="11002108" cy="4973027"/>
          </a:xfrm>
          <a:prstGeom prst="rect">
            <a:avLst/>
          </a:prstGeom>
          <a:solidFill>
            <a:srgbClr val="66FFFF"/>
          </a:solidFill>
          <a:ln w="76200" cmpd="tri">
            <a:noFill/>
            <a:miter lim="800000"/>
            <a:headEnd/>
            <a:tailEnd/>
          </a:ln>
        </p:spPr>
        <p:txBody>
          <a:bodyPr lIns="68560" tIns="34280" rIns="68560" bIns="34280"/>
          <a:lstStyle/>
          <a:p>
            <a:pPr marL="456010" indent="-456010" algn="r" rtl="1">
              <a:lnSpc>
                <a:spcPct val="90000"/>
              </a:lnSpc>
              <a:spcBef>
                <a:spcPct val="20000"/>
              </a:spcBef>
              <a:buClr>
                <a:schemeClr val="accent2"/>
              </a:buClr>
              <a:buFontTx/>
              <a:buAutoNum type="arabicPeriod"/>
            </a:pPr>
            <a:r>
              <a:rPr lang="ar-DZ" sz="2400" b="1" dirty="0">
                <a:latin typeface="Simplified Arabic" pitchFamily="18" charset="-78"/>
                <a:cs typeface="Simplified Arabic" pitchFamily="18" charset="-78"/>
              </a:rPr>
              <a:t>يترجم</a:t>
            </a:r>
            <a:r>
              <a:rPr lang="ar-SA" sz="2400" b="1" dirty="0">
                <a:latin typeface="Simplified Arabic" pitchFamily="18" charset="-78"/>
                <a:cs typeface="Simplified Arabic" pitchFamily="18" charset="-78"/>
              </a:rPr>
              <a:t> الإستراتيجية إلى أهداف قابلة للقياس</a:t>
            </a:r>
            <a:endParaRPr lang="en-US" sz="2400" b="1" dirty="0">
              <a:latin typeface="Simplified Arabic" pitchFamily="18" charset="-78"/>
              <a:cs typeface="Simplified Arabic" pitchFamily="18" charset="-78"/>
            </a:endParaRPr>
          </a:p>
          <a:p>
            <a:pPr marL="456010" indent="-456010" algn="r" rtl="1">
              <a:lnSpc>
                <a:spcPct val="90000"/>
              </a:lnSpc>
              <a:spcBef>
                <a:spcPct val="20000"/>
              </a:spcBef>
              <a:buClr>
                <a:schemeClr val="accent2"/>
              </a:buClr>
              <a:buFontTx/>
              <a:buAutoNum type="arabicPeriod"/>
            </a:pPr>
            <a:r>
              <a:rPr lang="ar-SA" sz="2400" b="1" dirty="0">
                <a:latin typeface="Simplified Arabic" pitchFamily="18" charset="-78"/>
                <a:cs typeface="Simplified Arabic" pitchFamily="18" charset="-78"/>
              </a:rPr>
              <a:t>يحفز </a:t>
            </a:r>
            <a:r>
              <a:rPr lang="ar-LB" sz="2400" b="1" dirty="0">
                <a:latin typeface="Simplified Arabic" pitchFamily="18" charset="-78"/>
                <a:cs typeface="Simplified Arabic" pitchFamily="18" charset="-78"/>
              </a:rPr>
              <a:t>بأسلوب علمي </a:t>
            </a:r>
            <a:r>
              <a:rPr lang="ar-SA" sz="2400" b="1" dirty="0">
                <a:latin typeface="Simplified Arabic" pitchFamily="18" charset="-78"/>
                <a:cs typeface="Simplified Arabic" pitchFamily="18" charset="-78"/>
              </a:rPr>
              <a:t>التغيير في الم</a:t>
            </a:r>
            <a:r>
              <a:rPr lang="ar-LB" sz="2400" b="1" dirty="0">
                <a:latin typeface="Simplified Arabic" pitchFamily="18" charset="-78"/>
                <a:cs typeface="Simplified Arabic" pitchFamily="18" charset="-78"/>
              </a:rPr>
              <a:t>ج</a:t>
            </a:r>
            <a:r>
              <a:rPr lang="ar-SA" sz="2400" b="1" dirty="0">
                <a:latin typeface="Simplified Arabic" pitchFamily="18" charset="-78"/>
                <a:cs typeface="Simplified Arabic" pitchFamily="18" charset="-78"/>
              </a:rPr>
              <a:t>ا</a:t>
            </a:r>
            <a:r>
              <a:rPr lang="ar-LB" sz="2400" b="1" dirty="0">
                <a:latin typeface="Simplified Arabic" pitchFamily="18" charset="-78"/>
                <a:cs typeface="Simplified Arabic" pitchFamily="18" charset="-78"/>
              </a:rPr>
              <a:t>لات </a:t>
            </a:r>
            <a:r>
              <a:rPr lang="ar-SA" sz="2400" b="1" dirty="0">
                <a:latin typeface="Simplified Arabic" pitchFamily="18" charset="-78"/>
                <a:cs typeface="Simplified Arabic" pitchFamily="18" charset="-78"/>
              </a:rPr>
              <a:t>المهمة كال</a:t>
            </a:r>
            <a:r>
              <a:rPr lang="ar-LB" sz="2400" b="1" dirty="0">
                <a:latin typeface="Simplified Arabic" pitchFamily="18" charset="-78"/>
                <a:cs typeface="Simplified Arabic" pitchFamily="18" charset="-78"/>
              </a:rPr>
              <a:t>خدمة</a:t>
            </a:r>
            <a:r>
              <a:rPr lang="ar-SA" sz="2400" b="1" dirty="0">
                <a:latin typeface="Simplified Arabic" pitchFamily="18" charset="-78"/>
                <a:cs typeface="Simplified Arabic" pitchFamily="18" charset="-78"/>
              </a:rPr>
              <a:t>،</a:t>
            </a:r>
            <a:r>
              <a:rPr lang="ar-LB" sz="2400" b="1" dirty="0">
                <a:latin typeface="Simplified Arabic" pitchFamily="18" charset="-78"/>
                <a:cs typeface="Simplified Arabic" pitchFamily="18" charset="-78"/>
              </a:rPr>
              <a:t> </a:t>
            </a:r>
            <a:r>
              <a:rPr lang="ar-SA" sz="2400" b="1" dirty="0">
                <a:latin typeface="Simplified Arabic" pitchFamily="18" charset="-78"/>
                <a:cs typeface="Simplified Arabic" pitchFamily="18" charset="-78"/>
              </a:rPr>
              <a:t>ال</a:t>
            </a:r>
            <a:r>
              <a:rPr lang="ar-LB" sz="2400" b="1" dirty="0">
                <a:latin typeface="Simplified Arabic" pitchFamily="18" charset="-78"/>
                <a:cs typeface="Simplified Arabic" pitchFamily="18" charset="-78"/>
              </a:rPr>
              <a:t>أ</a:t>
            </a:r>
            <a:r>
              <a:rPr lang="ar-SA" sz="2400" b="1" dirty="0">
                <a:latin typeface="Simplified Arabic" pitchFamily="18" charset="-78"/>
                <a:cs typeface="Simplified Arabic" pitchFamily="18" charset="-78"/>
              </a:rPr>
              <a:t>سو</a:t>
            </a:r>
            <a:r>
              <a:rPr lang="ar-LB" sz="2400" b="1" dirty="0">
                <a:latin typeface="Simplified Arabic" pitchFamily="18" charset="-78"/>
                <a:cs typeface="Simplified Arabic" pitchFamily="18" charset="-78"/>
              </a:rPr>
              <a:t>ا</a:t>
            </a:r>
            <a:r>
              <a:rPr lang="ar-SA" sz="2400" b="1" dirty="0">
                <a:latin typeface="Simplified Arabic" pitchFamily="18" charset="-78"/>
                <a:cs typeface="Simplified Arabic" pitchFamily="18" charset="-78"/>
              </a:rPr>
              <a:t>ق</a:t>
            </a:r>
            <a:r>
              <a:rPr lang="ar-LB" sz="2400" b="1" dirty="0">
                <a:latin typeface="Simplified Arabic" pitchFamily="18" charset="-78"/>
                <a:cs typeface="Simplified Arabic" pitchFamily="18" charset="-78"/>
              </a:rPr>
              <a:t>،..</a:t>
            </a:r>
            <a:endParaRPr lang="en-US" sz="2400" b="1" dirty="0">
              <a:latin typeface="Simplified Arabic" pitchFamily="18" charset="-78"/>
              <a:cs typeface="Simplified Arabic" pitchFamily="18" charset="-78"/>
            </a:endParaRPr>
          </a:p>
          <a:p>
            <a:pPr marL="456010" indent="-456010" algn="r" rtl="1">
              <a:lnSpc>
                <a:spcPct val="90000"/>
              </a:lnSpc>
              <a:spcBef>
                <a:spcPct val="20000"/>
              </a:spcBef>
              <a:buClr>
                <a:schemeClr val="accent2"/>
              </a:buClr>
              <a:buFontTx/>
              <a:buAutoNum type="arabicPeriod"/>
            </a:pPr>
            <a:r>
              <a:rPr lang="ar-LB" sz="2400" b="1" dirty="0">
                <a:latin typeface="Simplified Arabic" pitchFamily="18" charset="-78"/>
                <a:cs typeface="Simplified Arabic" pitchFamily="18" charset="-78"/>
              </a:rPr>
              <a:t>ي</a:t>
            </a:r>
            <a:r>
              <a:rPr lang="ar-SA" sz="2400" b="1" dirty="0">
                <a:latin typeface="Simplified Arabic" pitchFamily="18" charset="-78"/>
                <a:cs typeface="Simplified Arabic" pitchFamily="18" charset="-78"/>
              </a:rPr>
              <a:t>ساعد</a:t>
            </a:r>
            <a:r>
              <a:rPr lang="ar-LB" sz="2400" b="1" dirty="0">
                <a:latin typeface="Simplified Arabic" pitchFamily="18" charset="-78"/>
                <a:cs typeface="Simplified Arabic" pitchFamily="18" charset="-78"/>
              </a:rPr>
              <a:t> المنظمات </a:t>
            </a:r>
            <a:r>
              <a:rPr lang="ar-SA" sz="2400" b="1" dirty="0">
                <a:latin typeface="Simplified Arabic" pitchFamily="18" charset="-78"/>
                <a:cs typeface="Simplified Arabic" pitchFamily="18" charset="-78"/>
              </a:rPr>
              <a:t>على تعديل إستراتيجياتها </a:t>
            </a:r>
            <a:r>
              <a:rPr lang="ar-LB" sz="2400" b="1" dirty="0">
                <a:latin typeface="Simplified Arabic" pitchFamily="18" charset="-78"/>
                <a:cs typeface="Simplified Arabic" pitchFamily="18" charset="-78"/>
              </a:rPr>
              <a:t>بمرونة.</a:t>
            </a:r>
            <a:endParaRPr lang="en-US" sz="2400" b="1" dirty="0">
              <a:latin typeface="Simplified Arabic" pitchFamily="18" charset="-78"/>
              <a:cs typeface="Simplified Arabic" pitchFamily="18" charset="-78"/>
            </a:endParaRPr>
          </a:p>
          <a:p>
            <a:pPr marL="456010" indent="-456010" algn="r" rtl="1">
              <a:lnSpc>
                <a:spcPct val="90000"/>
              </a:lnSpc>
              <a:spcBef>
                <a:spcPct val="20000"/>
              </a:spcBef>
              <a:buClr>
                <a:schemeClr val="accent2"/>
              </a:buClr>
              <a:buFontTx/>
              <a:buAutoNum type="arabicPeriod"/>
            </a:pPr>
            <a:r>
              <a:rPr lang="ar-LB" sz="2400" b="1" dirty="0">
                <a:latin typeface="Simplified Arabic" pitchFamily="18" charset="-78"/>
                <a:cs typeface="Simplified Arabic" pitchFamily="18" charset="-78"/>
              </a:rPr>
              <a:t>ي</a:t>
            </a:r>
            <a:r>
              <a:rPr lang="ar-SA" sz="2400" b="1" dirty="0">
                <a:latin typeface="Simplified Arabic" pitchFamily="18" charset="-78"/>
                <a:cs typeface="Simplified Arabic" pitchFamily="18" charset="-78"/>
              </a:rPr>
              <a:t>جمع بين أ</a:t>
            </a:r>
            <a:r>
              <a:rPr lang="ar-LB" sz="2400" b="1" dirty="0">
                <a:latin typeface="Simplified Arabic" pitchFamily="18" charset="-78"/>
                <a:cs typeface="Simplified Arabic" pitchFamily="18" charset="-78"/>
              </a:rPr>
              <a:t>ه</a:t>
            </a:r>
            <a:r>
              <a:rPr lang="ar-SA" sz="2400" b="1" dirty="0">
                <a:latin typeface="Simplified Arabic" pitchFamily="18" charset="-78"/>
                <a:cs typeface="Simplified Arabic" pitchFamily="18" charset="-78"/>
              </a:rPr>
              <a:t>دا</a:t>
            </a:r>
            <a:r>
              <a:rPr lang="ar-LB" sz="2400" b="1" dirty="0">
                <a:latin typeface="Simplified Arabic" pitchFamily="18" charset="-78"/>
                <a:cs typeface="Simplified Arabic" pitchFamily="18" charset="-78"/>
              </a:rPr>
              <a:t>ف</a:t>
            </a:r>
            <a:r>
              <a:rPr lang="ar-SA" sz="2400" b="1" dirty="0">
                <a:latin typeface="Simplified Arabic" pitchFamily="18" charset="-78"/>
                <a:cs typeface="Simplified Arabic" pitchFamily="18" charset="-78"/>
              </a:rPr>
              <a:t> الفرد وأهداف المنظمة</a:t>
            </a:r>
            <a:r>
              <a:rPr lang="ar-LB" sz="2400" b="1" dirty="0">
                <a:latin typeface="Simplified Arabic" pitchFamily="18" charset="-78"/>
                <a:cs typeface="Simplified Arabic" pitchFamily="18" charset="-78"/>
              </a:rPr>
              <a:t>.</a:t>
            </a:r>
          </a:p>
          <a:p>
            <a:pPr marL="456010" indent="-456010" algn="r" rtl="1">
              <a:lnSpc>
                <a:spcPct val="90000"/>
              </a:lnSpc>
              <a:spcBef>
                <a:spcPct val="20000"/>
              </a:spcBef>
              <a:buClr>
                <a:schemeClr val="accent2"/>
              </a:buClr>
              <a:buFontTx/>
              <a:buAutoNum type="arabicPeriod"/>
            </a:pPr>
            <a:r>
              <a:rPr lang="ar-LB" sz="2400" b="1" dirty="0">
                <a:latin typeface="Simplified Arabic" pitchFamily="18" charset="-78"/>
                <a:cs typeface="Simplified Arabic" pitchFamily="18" charset="-78"/>
              </a:rPr>
              <a:t>ي</a:t>
            </a:r>
            <a:r>
              <a:rPr lang="ar-SA" sz="2400" b="1" dirty="0">
                <a:latin typeface="Simplified Arabic" pitchFamily="18" charset="-78"/>
                <a:cs typeface="Simplified Arabic" pitchFamily="18" charset="-78"/>
              </a:rPr>
              <a:t>حقق توازن بين ال</a:t>
            </a:r>
            <a:r>
              <a:rPr lang="ar-LB" sz="2400" b="1" dirty="0">
                <a:latin typeface="Simplified Arabic" pitchFamily="18" charset="-78"/>
                <a:cs typeface="Simplified Arabic" pitchFamily="18" charset="-78"/>
              </a:rPr>
              <a:t>عن</a:t>
            </a:r>
            <a:r>
              <a:rPr lang="ar-SA" sz="2400" b="1" dirty="0">
                <a:latin typeface="Simplified Arabic" pitchFamily="18" charset="-78"/>
                <a:cs typeface="Simplified Arabic" pitchFamily="18" charset="-78"/>
              </a:rPr>
              <a:t>ا</a:t>
            </a:r>
            <a:r>
              <a:rPr lang="ar-LB" sz="2400" b="1" dirty="0">
                <a:latin typeface="Simplified Arabic" pitchFamily="18" charset="-78"/>
                <a:cs typeface="Simplified Arabic" pitchFamily="18" charset="-78"/>
              </a:rPr>
              <a:t>صر</a:t>
            </a:r>
            <a:r>
              <a:rPr lang="ar-SA" sz="2400" b="1" dirty="0">
                <a:latin typeface="Simplified Arabic" pitchFamily="18" charset="-78"/>
                <a:cs typeface="Simplified Arabic" pitchFamily="18" charset="-78"/>
              </a:rPr>
              <a:t> الخارجية والداخلية.</a:t>
            </a:r>
            <a:endParaRPr lang="en-US" sz="2400" b="1" dirty="0">
              <a:latin typeface="Simplified Arabic" pitchFamily="18" charset="-78"/>
              <a:cs typeface="Simplified Arabic" pitchFamily="18" charset="-78"/>
            </a:endParaRPr>
          </a:p>
          <a:p>
            <a:pPr marL="456010" indent="-456010" algn="r" rtl="1">
              <a:lnSpc>
                <a:spcPct val="90000"/>
              </a:lnSpc>
              <a:spcBef>
                <a:spcPct val="20000"/>
              </a:spcBef>
              <a:buClr>
                <a:schemeClr val="accent2"/>
              </a:buClr>
              <a:buFontTx/>
              <a:buAutoNum type="arabicPeriod"/>
            </a:pPr>
            <a:r>
              <a:rPr lang="ar-LB" sz="2400" b="1" dirty="0">
                <a:latin typeface="Simplified Arabic" pitchFamily="18" charset="-78"/>
                <a:cs typeface="Simplified Arabic" pitchFamily="18" charset="-78"/>
              </a:rPr>
              <a:t>ي</a:t>
            </a:r>
            <a:r>
              <a:rPr lang="ar-SA" sz="2400" b="1" dirty="0">
                <a:latin typeface="Simplified Arabic" pitchFamily="18" charset="-78"/>
                <a:cs typeface="Simplified Arabic" pitchFamily="18" charset="-78"/>
              </a:rPr>
              <a:t>ربط </a:t>
            </a:r>
            <a:r>
              <a:rPr lang="ar-LB" sz="2400" b="1" dirty="0">
                <a:latin typeface="Simplified Arabic" pitchFamily="18" charset="-78"/>
                <a:cs typeface="Simplified Arabic" pitchFamily="18" charset="-78"/>
              </a:rPr>
              <a:t>بين أهداف </a:t>
            </a:r>
            <a:r>
              <a:rPr lang="ar-SA" sz="2400" b="1" dirty="0">
                <a:latin typeface="Simplified Arabic" pitchFamily="18" charset="-78"/>
                <a:cs typeface="Simplified Arabic" pitchFamily="18" charset="-78"/>
              </a:rPr>
              <a:t>النسق الأدنى </a:t>
            </a:r>
            <a:r>
              <a:rPr lang="ar-LB" sz="2400" b="1" dirty="0">
                <a:latin typeface="Simplified Arabic" pitchFamily="18" charset="-78"/>
                <a:cs typeface="Simplified Arabic" pitchFamily="18" charset="-78"/>
              </a:rPr>
              <a:t>ب</a:t>
            </a:r>
            <a:r>
              <a:rPr lang="ar-SA" sz="2400" b="1" dirty="0">
                <a:latin typeface="Simplified Arabic" pitchFamily="18" charset="-78"/>
                <a:cs typeface="Simplified Arabic" pitchFamily="18" charset="-78"/>
              </a:rPr>
              <a:t>أهداف النسق الأعلى للمنظمة.</a:t>
            </a:r>
            <a:endParaRPr lang="en-US" sz="2400" b="1" dirty="0">
              <a:latin typeface="Simplified Arabic" pitchFamily="18" charset="-78"/>
              <a:cs typeface="Simplified Arabic" pitchFamily="18" charset="-78"/>
            </a:endParaRPr>
          </a:p>
          <a:p>
            <a:pPr marL="456010" indent="-456010" algn="r" rtl="1">
              <a:lnSpc>
                <a:spcPct val="90000"/>
              </a:lnSpc>
              <a:spcBef>
                <a:spcPct val="20000"/>
              </a:spcBef>
              <a:buClr>
                <a:schemeClr val="accent2"/>
              </a:buClr>
              <a:buFontTx/>
              <a:buAutoNum type="arabicPeriod"/>
            </a:pPr>
            <a:r>
              <a:rPr lang="ar-LB" sz="2400" b="1" dirty="0">
                <a:latin typeface="Simplified Arabic" pitchFamily="18" charset="-78"/>
                <a:cs typeface="Simplified Arabic" pitchFamily="18" charset="-78"/>
              </a:rPr>
              <a:t>ي</a:t>
            </a:r>
            <a:r>
              <a:rPr lang="ar-SA" sz="2400" b="1" dirty="0">
                <a:latin typeface="Simplified Arabic" pitchFamily="18" charset="-78"/>
                <a:cs typeface="Simplified Arabic" pitchFamily="18" charset="-78"/>
              </a:rPr>
              <a:t>ضمن ترابط </a:t>
            </a:r>
            <a:r>
              <a:rPr lang="ar-LB" sz="2400" b="1" dirty="0">
                <a:latin typeface="Simplified Arabic" pitchFamily="18" charset="-78"/>
                <a:cs typeface="Simplified Arabic" pitchFamily="18" charset="-78"/>
              </a:rPr>
              <a:t>العلاقة بين الأهداف ومقاييس الأداء.</a:t>
            </a:r>
          </a:p>
          <a:p>
            <a:pPr marL="456010" indent="-456010" algn="r" rtl="1">
              <a:lnSpc>
                <a:spcPct val="90000"/>
              </a:lnSpc>
              <a:spcBef>
                <a:spcPct val="20000"/>
              </a:spcBef>
              <a:buClr>
                <a:schemeClr val="accent2"/>
              </a:buClr>
              <a:buFontTx/>
              <a:buAutoNum type="arabicPeriod"/>
            </a:pPr>
            <a:r>
              <a:rPr lang="ar-LB" sz="2400" b="1" dirty="0">
                <a:latin typeface="Simplified Arabic" pitchFamily="18" charset="-78"/>
                <a:cs typeface="Simplified Arabic" pitchFamily="18" charset="-78"/>
              </a:rPr>
              <a:t>يبر</a:t>
            </a:r>
            <a:r>
              <a:rPr lang="ar-SA" sz="2400" b="1" dirty="0">
                <a:latin typeface="Simplified Arabic" pitchFamily="18" charset="-78"/>
                <a:cs typeface="Simplified Arabic" pitchFamily="18" charset="-78"/>
              </a:rPr>
              <a:t>ز </a:t>
            </a:r>
            <a:r>
              <a:rPr lang="ar-LB" sz="2400" b="1" dirty="0">
                <a:latin typeface="Simplified Arabic" pitchFamily="18" charset="-78"/>
                <a:cs typeface="Simplified Arabic" pitchFamily="18" charset="-78"/>
              </a:rPr>
              <a:t>أثر </a:t>
            </a:r>
            <a:r>
              <a:rPr lang="ar-SA" sz="2400" b="1" dirty="0">
                <a:latin typeface="Simplified Arabic" pitchFamily="18" charset="-78"/>
                <a:cs typeface="Simplified Arabic" pitchFamily="18" charset="-78"/>
              </a:rPr>
              <a:t>أي</a:t>
            </a:r>
            <a:r>
              <a:rPr lang="ar-LB" sz="2400" b="1" dirty="0">
                <a:latin typeface="Simplified Arabic" pitchFamily="18" charset="-78"/>
                <a:cs typeface="Simplified Arabic" pitchFamily="18" charset="-78"/>
              </a:rPr>
              <a:t>ة</a:t>
            </a:r>
            <a:r>
              <a:rPr lang="ar-SA" sz="2400" b="1" dirty="0">
                <a:latin typeface="Simplified Arabic" pitchFamily="18" charset="-78"/>
                <a:cs typeface="Simplified Arabic" pitchFamily="18" charset="-78"/>
              </a:rPr>
              <a:t> تغيير في </a:t>
            </a:r>
            <a:r>
              <a:rPr lang="ar-LB" sz="2400" b="1" dirty="0">
                <a:latin typeface="Simplified Arabic" pitchFamily="18" charset="-78"/>
                <a:cs typeface="Simplified Arabic" pitchFamily="18" charset="-78"/>
              </a:rPr>
              <a:t>عنصر</a:t>
            </a:r>
            <a:r>
              <a:rPr lang="ar-SA" sz="2400" b="1" dirty="0">
                <a:latin typeface="Simplified Arabic" pitchFamily="18" charset="-78"/>
                <a:cs typeface="Simplified Arabic" pitchFamily="18" charset="-78"/>
              </a:rPr>
              <a:t> واحد على </a:t>
            </a:r>
            <a:r>
              <a:rPr lang="ar-LB" sz="2400" b="1" dirty="0">
                <a:latin typeface="Simplified Arabic" pitchFamily="18" charset="-78"/>
                <a:cs typeface="Simplified Arabic" pitchFamily="18" charset="-78"/>
              </a:rPr>
              <a:t>العمل</a:t>
            </a:r>
            <a:r>
              <a:rPr lang="ar-SA" sz="2400" b="1" dirty="0">
                <a:latin typeface="Simplified Arabic" pitchFamily="18" charset="-78"/>
                <a:cs typeface="Simplified Arabic" pitchFamily="18" charset="-78"/>
              </a:rPr>
              <a:t> في أماكن أخرى</a:t>
            </a:r>
            <a:r>
              <a:rPr lang="ar-LB" sz="2400" b="1" dirty="0">
                <a:latin typeface="Simplified Arabic" pitchFamily="18" charset="-78"/>
                <a:cs typeface="Simplified Arabic" pitchFamily="18" charset="-78"/>
              </a:rPr>
              <a:t>.</a:t>
            </a:r>
          </a:p>
          <a:p>
            <a:pPr marL="456010" indent="-456010" algn="r" rtl="1">
              <a:lnSpc>
                <a:spcPct val="90000"/>
              </a:lnSpc>
              <a:spcBef>
                <a:spcPct val="20000"/>
              </a:spcBef>
              <a:buClr>
                <a:schemeClr val="accent2"/>
              </a:buClr>
              <a:buFontTx/>
              <a:buAutoNum type="arabicPeriod"/>
            </a:pPr>
            <a:r>
              <a:rPr lang="ar-LB" sz="2400" b="1" dirty="0">
                <a:latin typeface="Simplified Arabic" pitchFamily="18" charset="-78"/>
                <a:cs typeface="Simplified Arabic" pitchFamily="18" charset="-78"/>
              </a:rPr>
              <a:t>يؤكد على ضرورة التعاون الكامل بين مختلف الأقسام لنجاح الخطة</a:t>
            </a:r>
          </a:p>
          <a:p>
            <a:pPr marL="456010" indent="-456010" algn="r" rtl="1">
              <a:lnSpc>
                <a:spcPct val="90000"/>
              </a:lnSpc>
              <a:spcBef>
                <a:spcPct val="20000"/>
              </a:spcBef>
              <a:buClr>
                <a:schemeClr val="accent2"/>
              </a:buClr>
              <a:buFontTx/>
              <a:buAutoNum type="arabicPeriod"/>
            </a:pPr>
            <a:r>
              <a:rPr lang="ar-LB" sz="2400" b="1" dirty="0">
                <a:latin typeface="Simplified Arabic" pitchFamily="18" charset="-78"/>
                <a:cs typeface="Simplified Arabic" pitchFamily="18" charset="-78"/>
              </a:rPr>
              <a:t>يساعد على وضع أولويات العمل لدى الأفراد بحسب الأولويات العامة للمنظمة </a:t>
            </a:r>
            <a:endParaRPr lang="en-US" sz="2400" b="1" dirty="0">
              <a:latin typeface="Simplified Arabic" pitchFamily="18" charset="-78"/>
              <a:cs typeface="Simplified Arabic" pitchFamily="18" charset="-78"/>
            </a:endParaRPr>
          </a:p>
        </p:txBody>
      </p:sp>
      <p:pic>
        <p:nvPicPr>
          <p:cNvPr id="67591" name="Picture 5" descr="eaglenyc-doveanim"/>
          <p:cNvPicPr>
            <a:picLocks noChangeAspect="1" noChangeArrowheads="1" noCrop="1"/>
          </p:cNvPicPr>
          <p:nvPr/>
        </p:nvPicPr>
        <p:blipFill>
          <a:blip r:embed="rId3"/>
          <a:srcRect/>
          <a:stretch>
            <a:fillRect/>
          </a:stretch>
        </p:blipFill>
        <p:spPr bwMode="auto">
          <a:xfrm>
            <a:off x="2692400" y="3355184"/>
            <a:ext cx="1371600" cy="1102519"/>
          </a:xfrm>
          <a:prstGeom prst="rect">
            <a:avLst/>
          </a:prstGeom>
          <a:noFill/>
          <a:ln w="9525">
            <a:noFill/>
            <a:miter lim="800000"/>
            <a:headEnd/>
            <a:tailEnd/>
          </a:ln>
        </p:spPr>
      </p:pic>
    </p:spTree>
    <p:extLst>
      <p:ext uri="{BB962C8B-B14F-4D97-AF65-F5344CB8AC3E}">
        <p14:creationId xmlns:p14="http://schemas.microsoft.com/office/powerpoint/2010/main" xmlns="" val="186087145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67400" y="1131094"/>
            <a:ext cx="4171950" cy="994172"/>
          </a:xfrm>
        </p:spPr>
        <p:txBody>
          <a:bodyPr>
            <a:normAutofit/>
          </a:bodyPr>
          <a:lstStyle/>
          <a:p>
            <a:r>
              <a:rPr lang="fr-FR" b="1" u="sng" dirty="0"/>
              <a:t>Strategic </a:t>
            </a:r>
            <a:r>
              <a:rPr lang="fr-FR" b="1" u="sng" dirty="0" smtClean="0"/>
              <a:t>planning</a:t>
            </a:r>
            <a:endParaRPr lang="fr-FR" dirty="0"/>
          </a:p>
        </p:txBody>
      </p:sp>
      <p:sp>
        <p:nvSpPr>
          <p:cNvPr id="3" name="Content Placeholder 2"/>
          <p:cNvSpPr>
            <a:spLocks noGrp="1"/>
          </p:cNvSpPr>
          <p:nvPr>
            <p:ph idx="1"/>
          </p:nvPr>
        </p:nvSpPr>
        <p:spPr>
          <a:xfrm>
            <a:off x="3329354" y="3529013"/>
            <a:ext cx="6095635" cy="2402864"/>
          </a:xfrm>
        </p:spPr>
        <p:style>
          <a:lnRef idx="1">
            <a:schemeClr val="accent2"/>
          </a:lnRef>
          <a:fillRef idx="2">
            <a:schemeClr val="accent2"/>
          </a:fillRef>
          <a:effectRef idx="1">
            <a:schemeClr val="accent2"/>
          </a:effectRef>
          <a:fontRef idx="minor">
            <a:schemeClr val="dk1"/>
          </a:fontRef>
        </p:style>
        <p:txBody>
          <a:bodyPr>
            <a:normAutofit/>
          </a:bodyPr>
          <a:lstStyle/>
          <a:p>
            <a:pPr algn="ctr" rtl="1">
              <a:lnSpc>
                <a:spcPct val="150000"/>
              </a:lnSpc>
            </a:pPr>
            <a:r>
              <a:rPr lang="ar-SA" b="1" dirty="0"/>
              <a:t>إن لم تخطط لنفسك كنت جزأ من خطة غيرك</a:t>
            </a:r>
            <a:endParaRPr lang="fr-FR" dirty="0"/>
          </a:p>
          <a:p>
            <a:pPr algn="ctr" rtl="1">
              <a:lnSpc>
                <a:spcPct val="150000"/>
              </a:lnSpc>
            </a:pPr>
            <a:r>
              <a:rPr lang="ar-SA" b="1" dirty="0"/>
              <a:t>إذا فشلت في التخطيط تكون قد خططت للفشل</a:t>
            </a:r>
            <a:endParaRPr lang="fr-FR" dirty="0"/>
          </a:p>
          <a:p>
            <a:endParaRPr lang="fr-FR" dirty="0"/>
          </a:p>
        </p:txBody>
      </p:sp>
      <p:sp>
        <p:nvSpPr>
          <p:cNvPr id="4" name="AutoShape 5"/>
          <p:cNvSpPr>
            <a:spLocks noChangeArrowheads="1"/>
          </p:cNvSpPr>
          <p:nvPr/>
        </p:nvSpPr>
        <p:spPr bwMode="auto">
          <a:xfrm>
            <a:off x="1171941" y="1766292"/>
            <a:ext cx="2157413" cy="1060847"/>
          </a:xfrm>
          <a:prstGeom prst="cloudCallout">
            <a:avLst>
              <a:gd name="adj1" fmla="val 97144"/>
              <a:gd name="adj2" fmla="val 72940"/>
            </a:avLst>
          </a:prstGeom>
          <a:gradFill rotWithShape="0">
            <a:gsLst>
              <a:gs pos="0">
                <a:srgbClr val="FFFFFF"/>
              </a:gs>
              <a:gs pos="100000">
                <a:srgbClr val="FFCC00"/>
              </a:gs>
            </a:gsLst>
            <a:path path="rect">
              <a:fillToRect l="100000" b="100000"/>
            </a:path>
          </a:gradFill>
          <a:ln w="9525">
            <a:solidFill>
              <a:srgbClr val="FF0000"/>
            </a:solidFill>
            <a:round/>
            <a:headEnd/>
            <a:tailEnd/>
          </a:ln>
          <a:effectLst/>
        </p:spPr>
        <p:txBody>
          <a:bodyPr wrap="square" lIns="67500" tIns="35100" rIns="67500" bIns="35100" anchor="ctr">
            <a:noAutofit/>
          </a:bodyPr>
          <a:lstStyle/>
          <a:p>
            <a:pPr algn="ctr"/>
            <a:r>
              <a:rPr lang="ar-SA" sz="2400" b="1" dirty="0">
                <a:solidFill>
                  <a:srgbClr val="FF0000"/>
                </a:solidFill>
                <a:effectLst>
                  <a:outerShdw blurRad="38100" dist="38100" dir="2700000" algn="tl">
                    <a:srgbClr val="C0C0C0"/>
                  </a:outerShdw>
                </a:effectLst>
                <a:latin typeface="Verdana" panose="020B0604030504040204" pitchFamily="34" charset="0"/>
                <a:ea typeface="Times New Roman" panose="02020603050405020304" pitchFamily="18" charset="0"/>
                <a:cs typeface="Arial" panose="020B0604020202020204" pitchFamily="34" charset="0"/>
              </a:rPr>
              <a:t>تذكر أن</a:t>
            </a:r>
            <a:endParaRPr lang="fr-FR" sz="24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932173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4"/>
          <a:srcRect/>
          <a:stretch>
            <a:fillRect/>
          </a:stretch>
        </p:blipFill>
        <p:spPr bwMode="auto">
          <a:xfrm>
            <a:off x="0" y="0"/>
            <a:ext cx="12192000" cy="6858000"/>
          </a:xfrm>
          <a:prstGeom prst="rect">
            <a:avLst/>
          </a:prstGeom>
          <a:noFill/>
          <a:ln w="9525">
            <a:noFill/>
            <a:miter lim="800000"/>
            <a:headEnd/>
            <a:tailEnd/>
          </a:ln>
        </p:spPr>
      </p:pic>
      <p:sp>
        <p:nvSpPr>
          <p:cNvPr id="9220" name="Slide Number Placeholder 5"/>
          <p:cNvSpPr>
            <a:spLocks noGrp="1"/>
          </p:cNvSpPr>
          <p:nvPr>
            <p:ph type="sldNum" sz="quarter" idx="12"/>
          </p:nvPr>
        </p:nvSpPr>
        <p:spPr>
          <a:noFill/>
        </p:spPr>
        <p:txBody>
          <a:bodyPr/>
          <a:lstStyle/>
          <a:p>
            <a:fld id="{34E46650-785B-4FE2-8DF3-C3EFC383566D}" type="slidenum">
              <a:rPr lang="ar-SA">
                <a:latin typeface="Arial" charset="0"/>
                <a:cs typeface="Arial" charset="0"/>
              </a:rPr>
              <a:pPr/>
              <a:t>20</a:t>
            </a:fld>
            <a:endParaRPr lang="en-US">
              <a:latin typeface="Arial" charset="0"/>
              <a:cs typeface="Arial" charset="0"/>
            </a:endParaRPr>
          </a:p>
        </p:txBody>
      </p:sp>
      <p:pic>
        <p:nvPicPr>
          <p:cNvPr id="9221" name="Picture 2" descr="office_hilighter_rolling_md_wht"/>
          <p:cNvPicPr>
            <a:picLocks noChangeAspect="1" noChangeArrowheads="1" noCrop="1"/>
          </p:cNvPicPr>
          <p:nvPr/>
        </p:nvPicPr>
        <p:blipFill>
          <a:blip r:embed="rId5"/>
          <a:srcRect/>
          <a:stretch>
            <a:fillRect/>
          </a:stretch>
        </p:blipFill>
        <p:spPr bwMode="auto">
          <a:xfrm>
            <a:off x="236538" y="1690688"/>
            <a:ext cx="2407709" cy="3662363"/>
          </a:xfrm>
          <a:prstGeom prst="rect">
            <a:avLst/>
          </a:prstGeom>
          <a:noFill/>
          <a:ln w="9525">
            <a:noFill/>
            <a:miter lim="800000"/>
            <a:headEnd/>
            <a:tailEnd/>
          </a:ln>
        </p:spPr>
      </p:pic>
      <p:sp>
        <p:nvSpPr>
          <p:cNvPr id="9222" name="Rectangle 3"/>
          <p:cNvSpPr>
            <a:spLocks noGrp="1" noChangeArrowheads="1"/>
          </p:cNvSpPr>
          <p:nvPr>
            <p:ph type="title"/>
          </p:nvPr>
        </p:nvSpPr>
        <p:spPr>
          <a:noFill/>
        </p:spPr>
        <p:txBody>
          <a:bodyPr vert="horz" lIns="70247" tIns="35719" rIns="70247" bIns="35719" rtlCol="0" anchor="ctr">
            <a:normAutofit/>
          </a:bodyPr>
          <a:lstStyle/>
          <a:p>
            <a:pPr eaLnBrk="1" hangingPunct="1"/>
            <a:endParaRPr lang="en-US" sz="2400" dirty="0"/>
          </a:p>
        </p:txBody>
      </p:sp>
      <p:graphicFrame>
        <p:nvGraphicFramePr>
          <p:cNvPr id="9218" name="Object 4"/>
          <p:cNvGraphicFramePr>
            <a:graphicFrameLocks/>
          </p:cNvGraphicFramePr>
          <p:nvPr>
            <p:extLst>
              <p:ext uri="{D42A27DB-BD31-4B8C-83A1-F6EECF244321}">
                <p14:modId xmlns:p14="http://schemas.microsoft.com/office/powerpoint/2010/main" xmlns="" val="4068984366"/>
              </p:ext>
            </p:extLst>
          </p:nvPr>
        </p:nvGraphicFramePr>
        <p:xfrm>
          <a:off x="2250831" y="562709"/>
          <a:ext cx="8276492" cy="5657116"/>
        </p:xfrm>
        <a:graphic>
          <a:graphicData uri="http://schemas.openxmlformats.org/presentationml/2006/ole">
            <p:oleObj spid="_x0000_s2051" name="Clip" r:id="rId6" imgW="7840663" imgH="6469063" progId="">
              <p:embed/>
            </p:oleObj>
          </a:graphicData>
        </a:graphic>
      </p:graphicFrame>
      <p:sp>
        <p:nvSpPr>
          <p:cNvPr id="9223" name="Rectangle 5"/>
          <p:cNvSpPr>
            <a:spLocks noChangeArrowheads="1"/>
          </p:cNvSpPr>
          <p:nvPr/>
        </p:nvSpPr>
        <p:spPr bwMode="auto">
          <a:xfrm>
            <a:off x="5130801" y="3095626"/>
            <a:ext cx="2336800" cy="1362394"/>
          </a:xfrm>
          <a:prstGeom prst="rect">
            <a:avLst/>
          </a:prstGeom>
          <a:noFill/>
          <a:ln w="9525">
            <a:noFill/>
            <a:miter lim="800000"/>
            <a:headEnd/>
            <a:tailEnd/>
          </a:ln>
        </p:spPr>
        <p:txBody>
          <a:bodyPr wrap="square" lIns="69056" tIns="34529" rIns="69056" bIns="34529">
            <a:spAutoFit/>
          </a:bodyPr>
          <a:lstStyle/>
          <a:p>
            <a:pPr algn="ctr" rtl="1" eaLnBrk="0" hangingPunct="0">
              <a:spcBef>
                <a:spcPct val="50000"/>
              </a:spcBef>
            </a:pPr>
            <a:r>
              <a:rPr lang="ar-LB" sz="2800" b="1" dirty="0"/>
              <a:t>أبرز أنواع مواقف القادة من التخطيط الاستراتيجي</a:t>
            </a:r>
            <a:endParaRPr lang="en-US" sz="2800" b="1" dirty="0"/>
          </a:p>
        </p:txBody>
      </p:sp>
    </p:spTree>
    <p:extLst>
      <p:ext uri="{BB962C8B-B14F-4D97-AF65-F5344CB8AC3E}">
        <p14:creationId xmlns:p14="http://schemas.microsoft.com/office/powerpoint/2010/main" xmlns="" val="4154964528"/>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Picture 2"/>
          <p:cNvPicPr>
            <a:picLocks noChangeAspect="1" noChangeArrowheads="1"/>
          </p:cNvPicPr>
          <p:nvPr/>
        </p:nvPicPr>
        <p:blipFill>
          <a:blip r:embed="rId2"/>
          <a:srcRect/>
          <a:stretch>
            <a:fillRect/>
          </a:stretch>
        </p:blipFill>
        <p:spPr bwMode="auto">
          <a:xfrm>
            <a:off x="0" y="-43056"/>
            <a:ext cx="12192000" cy="6858000"/>
          </a:xfrm>
          <a:prstGeom prst="rect">
            <a:avLst/>
          </a:prstGeom>
          <a:noFill/>
          <a:ln w="9525">
            <a:noFill/>
            <a:miter lim="800000"/>
            <a:headEnd/>
            <a:tailEnd/>
          </a:ln>
        </p:spPr>
      </p:pic>
      <p:sp>
        <p:nvSpPr>
          <p:cNvPr id="62467" name="Slide Number Placeholder 4"/>
          <p:cNvSpPr>
            <a:spLocks noGrp="1"/>
          </p:cNvSpPr>
          <p:nvPr>
            <p:ph type="sldNum" sz="quarter" idx="12"/>
          </p:nvPr>
        </p:nvSpPr>
        <p:spPr>
          <a:noFill/>
        </p:spPr>
        <p:txBody>
          <a:bodyPr/>
          <a:lstStyle/>
          <a:p>
            <a:fld id="{7C75E43D-825A-438D-A972-31CDE23FC79C}" type="slidenum">
              <a:rPr lang="ar-SA">
                <a:latin typeface="Arial" charset="0"/>
                <a:cs typeface="Arial" charset="0"/>
              </a:rPr>
              <a:pPr/>
              <a:t>21</a:t>
            </a:fld>
            <a:endParaRPr lang="en-US">
              <a:latin typeface="Arial" charset="0"/>
              <a:cs typeface="Arial" charset="0"/>
            </a:endParaRPr>
          </a:p>
        </p:txBody>
      </p:sp>
      <p:grpSp>
        <p:nvGrpSpPr>
          <p:cNvPr id="2" name="Group 88"/>
          <p:cNvGrpSpPr>
            <a:grpSpLocks/>
          </p:cNvGrpSpPr>
          <p:nvPr/>
        </p:nvGrpSpPr>
        <p:grpSpPr bwMode="auto">
          <a:xfrm>
            <a:off x="7416800" y="2344344"/>
            <a:ext cx="2133600" cy="3649265"/>
            <a:chOff x="4488" y="1249"/>
            <a:chExt cx="2016" cy="3065"/>
          </a:xfrm>
        </p:grpSpPr>
        <p:grpSp>
          <p:nvGrpSpPr>
            <p:cNvPr id="3" name="Group 5"/>
            <p:cNvGrpSpPr>
              <a:grpSpLocks/>
            </p:cNvGrpSpPr>
            <p:nvPr/>
          </p:nvGrpSpPr>
          <p:grpSpPr bwMode="auto">
            <a:xfrm>
              <a:off x="4488" y="1249"/>
              <a:ext cx="2016" cy="2495"/>
              <a:chOff x="4059" y="527"/>
              <a:chExt cx="1677" cy="2495"/>
            </a:xfrm>
          </p:grpSpPr>
          <p:sp>
            <p:nvSpPr>
              <p:cNvPr id="5263366" name="Rectangle 6"/>
              <p:cNvSpPr>
                <a:spLocks noChangeArrowheads="1"/>
              </p:cNvSpPr>
              <p:nvPr/>
            </p:nvSpPr>
            <p:spPr bwMode="auto">
              <a:xfrm>
                <a:off x="4059" y="527"/>
                <a:ext cx="1677" cy="2495"/>
              </a:xfrm>
              <a:prstGeom prst="rect">
                <a:avLst/>
              </a:prstGeom>
              <a:solidFill>
                <a:srgbClr val="FFCC66"/>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ar-AE" sz="1350">
                  <a:latin typeface="Arial" pitchFamily="34" charset="0"/>
                  <a:cs typeface="Arial" pitchFamily="34" charset="0"/>
                </a:endParaRPr>
              </a:p>
            </p:txBody>
          </p:sp>
          <p:sp>
            <p:nvSpPr>
              <p:cNvPr id="62554" name="Text Box 7"/>
              <p:cNvSpPr txBox="1">
                <a:spLocks noChangeArrowheads="1"/>
              </p:cNvSpPr>
              <p:nvPr/>
            </p:nvSpPr>
            <p:spPr bwMode="auto">
              <a:xfrm>
                <a:off x="4171" y="959"/>
                <a:ext cx="1452" cy="1715"/>
              </a:xfrm>
              <a:prstGeom prst="rect">
                <a:avLst/>
              </a:prstGeom>
              <a:solidFill>
                <a:srgbClr val="FFCC66"/>
              </a:solidFill>
              <a:ln w="12700">
                <a:noFill/>
                <a:miter lim="800000"/>
                <a:headEnd/>
                <a:tailEnd/>
              </a:ln>
            </p:spPr>
            <p:txBody>
              <a:bodyPr>
                <a:spAutoFit/>
              </a:bodyPr>
              <a:lstStyle/>
              <a:p>
                <a:pPr algn="ctr" rtl="1">
                  <a:lnSpc>
                    <a:spcPts val="3750"/>
                  </a:lnSpc>
                  <a:spcBef>
                    <a:spcPct val="50000"/>
                  </a:spcBef>
                </a:pPr>
                <a:r>
                  <a:rPr lang="ar-SA" sz="2100" b="1">
                    <a:cs typeface="Times New Roman" pitchFamily="18" charset="0"/>
                  </a:rPr>
                  <a:t>الشخص الذي يحقق الهدف ويركز عليه دون النظر لأي اعتبار</a:t>
                </a:r>
                <a:endParaRPr lang="en-US" sz="2100" b="1">
                  <a:cs typeface="Times New Roman" pitchFamily="18" charset="0"/>
                </a:endParaRPr>
              </a:p>
            </p:txBody>
          </p:sp>
          <p:sp>
            <p:nvSpPr>
              <p:cNvPr id="62555" name="Text Box 8"/>
              <p:cNvSpPr txBox="1">
                <a:spLocks noChangeArrowheads="1"/>
              </p:cNvSpPr>
              <p:nvPr/>
            </p:nvSpPr>
            <p:spPr bwMode="auto">
              <a:xfrm>
                <a:off x="4149" y="538"/>
                <a:ext cx="1497" cy="388"/>
              </a:xfrm>
              <a:prstGeom prst="rect">
                <a:avLst/>
              </a:prstGeom>
              <a:solidFill>
                <a:srgbClr val="FFCC66"/>
              </a:solidFill>
              <a:ln w="12700">
                <a:noFill/>
                <a:miter lim="800000"/>
                <a:headEnd/>
                <a:tailEnd/>
              </a:ln>
            </p:spPr>
            <p:txBody>
              <a:bodyPr>
                <a:spAutoFit/>
              </a:bodyPr>
              <a:lstStyle/>
              <a:p>
                <a:pPr algn="ctr" rtl="1">
                  <a:spcBef>
                    <a:spcPct val="50000"/>
                  </a:spcBef>
                </a:pPr>
                <a:r>
                  <a:rPr lang="ar-SA" sz="2400" b="1">
                    <a:solidFill>
                      <a:schemeClr val="bg1"/>
                    </a:solidFill>
                    <a:cs typeface="Times New Roman" pitchFamily="18" charset="0"/>
                  </a:rPr>
                  <a:t>وحيــد القـــرن</a:t>
                </a:r>
                <a:endParaRPr lang="en-US" sz="2400" b="1">
                  <a:solidFill>
                    <a:schemeClr val="bg1"/>
                  </a:solidFill>
                  <a:cs typeface="Times New Roman" pitchFamily="18" charset="0"/>
                </a:endParaRPr>
              </a:p>
            </p:txBody>
          </p:sp>
        </p:grpSp>
        <p:grpSp>
          <p:nvGrpSpPr>
            <p:cNvPr id="4" name="Group 9"/>
            <p:cNvGrpSpPr>
              <a:grpSpLocks/>
            </p:cNvGrpSpPr>
            <p:nvPr/>
          </p:nvGrpSpPr>
          <p:grpSpPr bwMode="auto">
            <a:xfrm>
              <a:off x="4541" y="3089"/>
              <a:ext cx="1939" cy="1225"/>
              <a:chOff x="2517" y="2092"/>
              <a:chExt cx="1724" cy="1225"/>
            </a:xfrm>
          </p:grpSpPr>
          <p:grpSp>
            <p:nvGrpSpPr>
              <p:cNvPr id="5" name="Group 10"/>
              <p:cNvGrpSpPr>
                <a:grpSpLocks/>
              </p:cNvGrpSpPr>
              <p:nvPr/>
            </p:nvGrpSpPr>
            <p:grpSpPr bwMode="auto">
              <a:xfrm>
                <a:off x="2517" y="2092"/>
                <a:ext cx="1724" cy="1225"/>
                <a:chOff x="1914" y="2435"/>
                <a:chExt cx="1003" cy="635"/>
              </a:xfrm>
            </p:grpSpPr>
            <p:sp>
              <p:nvSpPr>
                <p:cNvPr id="5263371" name="Freeform 11"/>
                <p:cNvSpPr>
                  <a:spLocks/>
                </p:cNvSpPr>
                <p:nvPr/>
              </p:nvSpPr>
              <p:spPr bwMode="auto">
                <a:xfrm>
                  <a:off x="1918" y="2435"/>
                  <a:ext cx="999" cy="635"/>
                </a:xfrm>
                <a:custGeom>
                  <a:avLst/>
                  <a:gdLst/>
                  <a:ahLst/>
                  <a:cxnLst>
                    <a:cxn ang="0">
                      <a:pos x="253" y="192"/>
                    </a:cxn>
                    <a:cxn ang="0">
                      <a:pos x="212" y="228"/>
                    </a:cxn>
                    <a:cxn ang="0">
                      <a:pos x="172" y="262"/>
                    </a:cxn>
                    <a:cxn ang="0">
                      <a:pos x="137" y="296"/>
                    </a:cxn>
                    <a:cxn ang="0">
                      <a:pos x="102" y="332"/>
                    </a:cxn>
                    <a:cxn ang="0">
                      <a:pos x="69" y="375"/>
                    </a:cxn>
                    <a:cxn ang="0">
                      <a:pos x="0" y="574"/>
                    </a:cxn>
                    <a:cxn ang="0">
                      <a:pos x="42" y="882"/>
                    </a:cxn>
                    <a:cxn ang="0">
                      <a:pos x="41" y="968"/>
                    </a:cxn>
                    <a:cxn ang="0">
                      <a:pos x="58" y="1036"/>
                    </a:cxn>
                    <a:cxn ang="0">
                      <a:pos x="202" y="1125"/>
                    </a:cxn>
                    <a:cxn ang="0">
                      <a:pos x="348" y="925"/>
                    </a:cxn>
                    <a:cxn ang="0">
                      <a:pos x="404" y="988"/>
                    </a:cxn>
                    <a:cxn ang="0">
                      <a:pos x="473" y="1023"/>
                    </a:cxn>
                    <a:cxn ang="0">
                      <a:pos x="553" y="1042"/>
                    </a:cxn>
                    <a:cxn ang="0">
                      <a:pos x="636" y="1047"/>
                    </a:cxn>
                    <a:cxn ang="0">
                      <a:pos x="720" y="1050"/>
                    </a:cxn>
                    <a:cxn ang="0">
                      <a:pos x="978" y="999"/>
                    </a:cxn>
                    <a:cxn ang="0">
                      <a:pos x="1000" y="1205"/>
                    </a:cxn>
                    <a:cxn ang="0">
                      <a:pos x="1224" y="1205"/>
                    </a:cxn>
                    <a:cxn ang="0">
                      <a:pos x="1341" y="999"/>
                    </a:cxn>
                    <a:cxn ang="0">
                      <a:pos x="1400" y="828"/>
                    </a:cxn>
                    <a:cxn ang="0">
                      <a:pos x="1472" y="737"/>
                    </a:cxn>
                    <a:cxn ang="0">
                      <a:pos x="1571" y="611"/>
                    </a:cxn>
                    <a:cxn ang="0">
                      <a:pos x="1617" y="611"/>
                    </a:cxn>
                    <a:cxn ang="0">
                      <a:pos x="1660" y="608"/>
                    </a:cxn>
                    <a:cxn ang="0">
                      <a:pos x="1699" y="602"/>
                    </a:cxn>
                    <a:cxn ang="0">
                      <a:pos x="1738" y="593"/>
                    </a:cxn>
                    <a:cxn ang="0">
                      <a:pos x="1781" y="577"/>
                    </a:cxn>
                    <a:cxn ang="0">
                      <a:pos x="1925" y="503"/>
                    </a:cxn>
                    <a:cxn ang="0">
                      <a:pos x="1957" y="435"/>
                    </a:cxn>
                    <a:cxn ang="0">
                      <a:pos x="1975" y="313"/>
                    </a:cxn>
                    <a:cxn ang="0">
                      <a:pos x="1844" y="140"/>
                    </a:cxn>
                    <a:cxn ang="0">
                      <a:pos x="1804" y="132"/>
                    </a:cxn>
                    <a:cxn ang="0">
                      <a:pos x="1746" y="245"/>
                    </a:cxn>
                    <a:cxn ang="0">
                      <a:pos x="1580" y="191"/>
                    </a:cxn>
                    <a:cxn ang="0">
                      <a:pos x="1455" y="55"/>
                    </a:cxn>
                    <a:cxn ang="0">
                      <a:pos x="1337" y="18"/>
                    </a:cxn>
                    <a:cxn ang="0">
                      <a:pos x="1257" y="118"/>
                    </a:cxn>
                    <a:cxn ang="0">
                      <a:pos x="1162" y="163"/>
                    </a:cxn>
                    <a:cxn ang="0">
                      <a:pos x="1025" y="130"/>
                    </a:cxn>
                    <a:cxn ang="0">
                      <a:pos x="969" y="139"/>
                    </a:cxn>
                    <a:cxn ang="0">
                      <a:pos x="914" y="167"/>
                    </a:cxn>
                    <a:cxn ang="0">
                      <a:pos x="649" y="134"/>
                    </a:cxn>
                    <a:cxn ang="0">
                      <a:pos x="606" y="117"/>
                    </a:cxn>
                    <a:cxn ang="0">
                      <a:pos x="570" y="107"/>
                    </a:cxn>
                    <a:cxn ang="0">
                      <a:pos x="536" y="103"/>
                    </a:cxn>
                    <a:cxn ang="0">
                      <a:pos x="502" y="107"/>
                    </a:cxn>
                    <a:cxn ang="0">
                      <a:pos x="459" y="117"/>
                    </a:cxn>
                  </a:cxnLst>
                  <a:rect l="0" t="0" r="r" b="b"/>
                  <a:pathLst>
                    <a:path w="1998" h="1271">
                      <a:moveTo>
                        <a:pt x="442" y="122"/>
                      </a:moveTo>
                      <a:lnTo>
                        <a:pt x="369" y="155"/>
                      </a:lnTo>
                      <a:lnTo>
                        <a:pt x="253" y="192"/>
                      </a:lnTo>
                      <a:lnTo>
                        <a:pt x="238" y="205"/>
                      </a:lnTo>
                      <a:lnTo>
                        <a:pt x="224" y="216"/>
                      </a:lnTo>
                      <a:lnTo>
                        <a:pt x="212" y="228"/>
                      </a:lnTo>
                      <a:lnTo>
                        <a:pt x="198" y="239"/>
                      </a:lnTo>
                      <a:lnTo>
                        <a:pt x="185" y="251"/>
                      </a:lnTo>
                      <a:lnTo>
                        <a:pt x="172" y="262"/>
                      </a:lnTo>
                      <a:lnTo>
                        <a:pt x="160" y="274"/>
                      </a:lnTo>
                      <a:lnTo>
                        <a:pt x="148" y="284"/>
                      </a:lnTo>
                      <a:lnTo>
                        <a:pt x="137" y="296"/>
                      </a:lnTo>
                      <a:lnTo>
                        <a:pt x="125" y="308"/>
                      </a:lnTo>
                      <a:lnTo>
                        <a:pt x="114" y="320"/>
                      </a:lnTo>
                      <a:lnTo>
                        <a:pt x="102" y="332"/>
                      </a:lnTo>
                      <a:lnTo>
                        <a:pt x="91" y="346"/>
                      </a:lnTo>
                      <a:lnTo>
                        <a:pt x="79" y="360"/>
                      </a:lnTo>
                      <a:lnTo>
                        <a:pt x="69" y="375"/>
                      </a:lnTo>
                      <a:lnTo>
                        <a:pt x="57" y="390"/>
                      </a:lnTo>
                      <a:lnTo>
                        <a:pt x="0" y="474"/>
                      </a:lnTo>
                      <a:lnTo>
                        <a:pt x="0" y="574"/>
                      </a:lnTo>
                      <a:lnTo>
                        <a:pt x="0" y="640"/>
                      </a:lnTo>
                      <a:lnTo>
                        <a:pt x="20" y="764"/>
                      </a:lnTo>
                      <a:lnTo>
                        <a:pt x="42" y="882"/>
                      </a:lnTo>
                      <a:lnTo>
                        <a:pt x="39" y="915"/>
                      </a:lnTo>
                      <a:lnTo>
                        <a:pt x="39" y="944"/>
                      </a:lnTo>
                      <a:lnTo>
                        <a:pt x="41" y="968"/>
                      </a:lnTo>
                      <a:lnTo>
                        <a:pt x="47" y="991"/>
                      </a:lnTo>
                      <a:lnTo>
                        <a:pt x="53" y="1013"/>
                      </a:lnTo>
                      <a:lnTo>
                        <a:pt x="58" y="1036"/>
                      </a:lnTo>
                      <a:lnTo>
                        <a:pt x="63" y="1064"/>
                      </a:lnTo>
                      <a:lnTo>
                        <a:pt x="64" y="1095"/>
                      </a:lnTo>
                      <a:lnTo>
                        <a:pt x="202" y="1125"/>
                      </a:lnTo>
                      <a:lnTo>
                        <a:pt x="246" y="1058"/>
                      </a:lnTo>
                      <a:lnTo>
                        <a:pt x="290" y="897"/>
                      </a:lnTo>
                      <a:lnTo>
                        <a:pt x="348" y="925"/>
                      </a:lnTo>
                      <a:lnTo>
                        <a:pt x="365" y="950"/>
                      </a:lnTo>
                      <a:lnTo>
                        <a:pt x="383" y="970"/>
                      </a:lnTo>
                      <a:lnTo>
                        <a:pt x="404" y="988"/>
                      </a:lnTo>
                      <a:lnTo>
                        <a:pt x="426" y="1001"/>
                      </a:lnTo>
                      <a:lnTo>
                        <a:pt x="449" y="1014"/>
                      </a:lnTo>
                      <a:lnTo>
                        <a:pt x="473" y="1023"/>
                      </a:lnTo>
                      <a:lnTo>
                        <a:pt x="498" y="1031"/>
                      </a:lnTo>
                      <a:lnTo>
                        <a:pt x="525" y="1037"/>
                      </a:lnTo>
                      <a:lnTo>
                        <a:pt x="553" y="1042"/>
                      </a:lnTo>
                      <a:lnTo>
                        <a:pt x="580" y="1044"/>
                      </a:lnTo>
                      <a:lnTo>
                        <a:pt x="608" y="1046"/>
                      </a:lnTo>
                      <a:lnTo>
                        <a:pt x="636" y="1047"/>
                      </a:lnTo>
                      <a:lnTo>
                        <a:pt x="664" y="1049"/>
                      </a:lnTo>
                      <a:lnTo>
                        <a:pt x="692" y="1049"/>
                      </a:lnTo>
                      <a:lnTo>
                        <a:pt x="720" y="1050"/>
                      </a:lnTo>
                      <a:lnTo>
                        <a:pt x="747" y="1051"/>
                      </a:lnTo>
                      <a:lnTo>
                        <a:pt x="898" y="1036"/>
                      </a:lnTo>
                      <a:lnTo>
                        <a:pt x="978" y="999"/>
                      </a:lnTo>
                      <a:lnTo>
                        <a:pt x="1000" y="1066"/>
                      </a:lnTo>
                      <a:lnTo>
                        <a:pt x="1014" y="1116"/>
                      </a:lnTo>
                      <a:lnTo>
                        <a:pt x="1000" y="1205"/>
                      </a:lnTo>
                      <a:lnTo>
                        <a:pt x="1072" y="1271"/>
                      </a:lnTo>
                      <a:lnTo>
                        <a:pt x="1174" y="1249"/>
                      </a:lnTo>
                      <a:lnTo>
                        <a:pt x="1224" y="1205"/>
                      </a:lnTo>
                      <a:lnTo>
                        <a:pt x="1239" y="1146"/>
                      </a:lnTo>
                      <a:lnTo>
                        <a:pt x="1305" y="1066"/>
                      </a:lnTo>
                      <a:lnTo>
                        <a:pt x="1341" y="999"/>
                      </a:lnTo>
                      <a:lnTo>
                        <a:pt x="1372" y="904"/>
                      </a:lnTo>
                      <a:lnTo>
                        <a:pt x="1382" y="867"/>
                      </a:lnTo>
                      <a:lnTo>
                        <a:pt x="1400" y="828"/>
                      </a:lnTo>
                      <a:lnTo>
                        <a:pt x="1433" y="804"/>
                      </a:lnTo>
                      <a:lnTo>
                        <a:pt x="1443" y="748"/>
                      </a:lnTo>
                      <a:lnTo>
                        <a:pt x="1472" y="737"/>
                      </a:lnTo>
                      <a:lnTo>
                        <a:pt x="1492" y="709"/>
                      </a:lnTo>
                      <a:lnTo>
                        <a:pt x="1518" y="657"/>
                      </a:lnTo>
                      <a:lnTo>
                        <a:pt x="1571" y="611"/>
                      </a:lnTo>
                      <a:lnTo>
                        <a:pt x="1587" y="611"/>
                      </a:lnTo>
                      <a:lnTo>
                        <a:pt x="1604" y="611"/>
                      </a:lnTo>
                      <a:lnTo>
                        <a:pt x="1617" y="611"/>
                      </a:lnTo>
                      <a:lnTo>
                        <a:pt x="1632" y="610"/>
                      </a:lnTo>
                      <a:lnTo>
                        <a:pt x="1646" y="609"/>
                      </a:lnTo>
                      <a:lnTo>
                        <a:pt x="1660" y="608"/>
                      </a:lnTo>
                      <a:lnTo>
                        <a:pt x="1673" y="606"/>
                      </a:lnTo>
                      <a:lnTo>
                        <a:pt x="1685" y="604"/>
                      </a:lnTo>
                      <a:lnTo>
                        <a:pt x="1699" y="602"/>
                      </a:lnTo>
                      <a:lnTo>
                        <a:pt x="1712" y="600"/>
                      </a:lnTo>
                      <a:lnTo>
                        <a:pt x="1725" y="596"/>
                      </a:lnTo>
                      <a:lnTo>
                        <a:pt x="1738" y="593"/>
                      </a:lnTo>
                      <a:lnTo>
                        <a:pt x="1752" y="588"/>
                      </a:lnTo>
                      <a:lnTo>
                        <a:pt x="1766" y="582"/>
                      </a:lnTo>
                      <a:lnTo>
                        <a:pt x="1781" y="577"/>
                      </a:lnTo>
                      <a:lnTo>
                        <a:pt x="1796" y="570"/>
                      </a:lnTo>
                      <a:lnTo>
                        <a:pt x="1858" y="549"/>
                      </a:lnTo>
                      <a:lnTo>
                        <a:pt x="1925" y="503"/>
                      </a:lnTo>
                      <a:lnTo>
                        <a:pt x="1975" y="489"/>
                      </a:lnTo>
                      <a:lnTo>
                        <a:pt x="1979" y="453"/>
                      </a:lnTo>
                      <a:lnTo>
                        <a:pt x="1957" y="435"/>
                      </a:lnTo>
                      <a:lnTo>
                        <a:pt x="1988" y="417"/>
                      </a:lnTo>
                      <a:lnTo>
                        <a:pt x="1998" y="367"/>
                      </a:lnTo>
                      <a:lnTo>
                        <a:pt x="1975" y="313"/>
                      </a:lnTo>
                      <a:lnTo>
                        <a:pt x="1899" y="236"/>
                      </a:lnTo>
                      <a:lnTo>
                        <a:pt x="1867" y="186"/>
                      </a:lnTo>
                      <a:lnTo>
                        <a:pt x="1844" y="140"/>
                      </a:lnTo>
                      <a:lnTo>
                        <a:pt x="1827" y="100"/>
                      </a:lnTo>
                      <a:lnTo>
                        <a:pt x="1799" y="100"/>
                      </a:lnTo>
                      <a:lnTo>
                        <a:pt x="1804" y="132"/>
                      </a:lnTo>
                      <a:lnTo>
                        <a:pt x="1796" y="172"/>
                      </a:lnTo>
                      <a:lnTo>
                        <a:pt x="1764" y="213"/>
                      </a:lnTo>
                      <a:lnTo>
                        <a:pt x="1746" y="245"/>
                      </a:lnTo>
                      <a:lnTo>
                        <a:pt x="1692" y="240"/>
                      </a:lnTo>
                      <a:lnTo>
                        <a:pt x="1633" y="231"/>
                      </a:lnTo>
                      <a:lnTo>
                        <a:pt x="1580" y="191"/>
                      </a:lnTo>
                      <a:lnTo>
                        <a:pt x="1544" y="140"/>
                      </a:lnTo>
                      <a:lnTo>
                        <a:pt x="1481" y="114"/>
                      </a:lnTo>
                      <a:lnTo>
                        <a:pt x="1455" y="55"/>
                      </a:lnTo>
                      <a:lnTo>
                        <a:pt x="1423" y="9"/>
                      </a:lnTo>
                      <a:lnTo>
                        <a:pt x="1370" y="0"/>
                      </a:lnTo>
                      <a:lnTo>
                        <a:pt x="1337" y="18"/>
                      </a:lnTo>
                      <a:lnTo>
                        <a:pt x="1275" y="18"/>
                      </a:lnTo>
                      <a:lnTo>
                        <a:pt x="1257" y="72"/>
                      </a:lnTo>
                      <a:lnTo>
                        <a:pt x="1257" y="118"/>
                      </a:lnTo>
                      <a:lnTo>
                        <a:pt x="1261" y="140"/>
                      </a:lnTo>
                      <a:lnTo>
                        <a:pt x="1226" y="145"/>
                      </a:lnTo>
                      <a:lnTo>
                        <a:pt x="1162" y="163"/>
                      </a:lnTo>
                      <a:lnTo>
                        <a:pt x="1100" y="140"/>
                      </a:lnTo>
                      <a:lnTo>
                        <a:pt x="1047" y="133"/>
                      </a:lnTo>
                      <a:lnTo>
                        <a:pt x="1025" y="130"/>
                      </a:lnTo>
                      <a:lnTo>
                        <a:pt x="1004" y="131"/>
                      </a:lnTo>
                      <a:lnTo>
                        <a:pt x="986" y="134"/>
                      </a:lnTo>
                      <a:lnTo>
                        <a:pt x="969" y="139"/>
                      </a:lnTo>
                      <a:lnTo>
                        <a:pt x="951" y="147"/>
                      </a:lnTo>
                      <a:lnTo>
                        <a:pt x="934" y="156"/>
                      </a:lnTo>
                      <a:lnTo>
                        <a:pt x="914" y="167"/>
                      </a:lnTo>
                      <a:lnTo>
                        <a:pt x="894" y="177"/>
                      </a:lnTo>
                      <a:lnTo>
                        <a:pt x="792" y="177"/>
                      </a:lnTo>
                      <a:lnTo>
                        <a:pt x="649" y="134"/>
                      </a:lnTo>
                      <a:lnTo>
                        <a:pt x="633" y="128"/>
                      </a:lnTo>
                      <a:lnTo>
                        <a:pt x="618" y="122"/>
                      </a:lnTo>
                      <a:lnTo>
                        <a:pt x="606" y="117"/>
                      </a:lnTo>
                      <a:lnTo>
                        <a:pt x="593" y="113"/>
                      </a:lnTo>
                      <a:lnTo>
                        <a:pt x="580" y="109"/>
                      </a:lnTo>
                      <a:lnTo>
                        <a:pt x="570" y="107"/>
                      </a:lnTo>
                      <a:lnTo>
                        <a:pt x="558" y="105"/>
                      </a:lnTo>
                      <a:lnTo>
                        <a:pt x="548" y="103"/>
                      </a:lnTo>
                      <a:lnTo>
                        <a:pt x="536" y="103"/>
                      </a:lnTo>
                      <a:lnTo>
                        <a:pt x="526" y="105"/>
                      </a:lnTo>
                      <a:lnTo>
                        <a:pt x="515" y="106"/>
                      </a:lnTo>
                      <a:lnTo>
                        <a:pt x="502" y="107"/>
                      </a:lnTo>
                      <a:lnTo>
                        <a:pt x="489" y="110"/>
                      </a:lnTo>
                      <a:lnTo>
                        <a:pt x="474" y="114"/>
                      </a:lnTo>
                      <a:lnTo>
                        <a:pt x="459" y="117"/>
                      </a:lnTo>
                      <a:lnTo>
                        <a:pt x="442" y="122"/>
                      </a:lnTo>
                      <a:close/>
                    </a:path>
                  </a:pathLst>
                </a:custGeom>
                <a:solidFill>
                  <a:srgbClr val="000F28"/>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72" name="Freeform 12"/>
                <p:cNvSpPr>
                  <a:spLocks/>
                </p:cNvSpPr>
                <p:nvPr/>
              </p:nvSpPr>
              <p:spPr bwMode="auto">
                <a:xfrm>
                  <a:off x="2538" y="2438"/>
                  <a:ext cx="257" cy="296"/>
                </a:xfrm>
                <a:custGeom>
                  <a:avLst/>
                  <a:gdLst/>
                  <a:ahLst/>
                  <a:cxnLst>
                    <a:cxn ang="0">
                      <a:pos x="129" y="78"/>
                    </a:cxn>
                    <a:cxn ang="0">
                      <a:pos x="191" y="133"/>
                    </a:cxn>
                    <a:cxn ang="0">
                      <a:pos x="182" y="78"/>
                    </a:cxn>
                    <a:cxn ang="0">
                      <a:pos x="126" y="0"/>
                    </a:cxn>
                    <a:cxn ang="0">
                      <a:pos x="182" y="16"/>
                    </a:cxn>
                    <a:cxn ang="0">
                      <a:pos x="236" y="98"/>
                    </a:cxn>
                    <a:cxn ang="0">
                      <a:pos x="312" y="142"/>
                    </a:cxn>
                    <a:cxn ang="0">
                      <a:pos x="371" y="210"/>
                    </a:cxn>
                    <a:cxn ang="0">
                      <a:pos x="352" y="220"/>
                    </a:cxn>
                    <a:cxn ang="0">
                      <a:pos x="326" y="229"/>
                    </a:cxn>
                    <a:cxn ang="0">
                      <a:pos x="397" y="247"/>
                    </a:cxn>
                    <a:cxn ang="0">
                      <a:pos x="321" y="283"/>
                    </a:cxn>
                    <a:cxn ang="0">
                      <a:pos x="281" y="320"/>
                    </a:cxn>
                    <a:cxn ang="0">
                      <a:pos x="326" y="252"/>
                    </a:cxn>
                    <a:cxn ang="0">
                      <a:pos x="290" y="252"/>
                    </a:cxn>
                    <a:cxn ang="0">
                      <a:pos x="276" y="311"/>
                    </a:cxn>
                    <a:cxn ang="0">
                      <a:pos x="276" y="342"/>
                    </a:cxn>
                    <a:cxn ang="0">
                      <a:pos x="339" y="355"/>
                    </a:cxn>
                    <a:cxn ang="0">
                      <a:pos x="392" y="351"/>
                    </a:cxn>
                    <a:cxn ang="0">
                      <a:pos x="425" y="315"/>
                    </a:cxn>
                    <a:cxn ang="0">
                      <a:pos x="392" y="287"/>
                    </a:cxn>
                    <a:cxn ang="0">
                      <a:pos x="456" y="269"/>
                    </a:cxn>
                    <a:cxn ang="0">
                      <a:pos x="456" y="324"/>
                    </a:cxn>
                    <a:cxn ang="0">
                      <a:pos x="487" y="346"/>
                    </a:cxn>
                    <a:cxn ang="0">
                      <a:pos x="420" y="383"/>
                    </a:cxn>
                    <a:cxn ang="0">
                      <a:pos x="482" y="392"/>
                    </a:cxn>
                    <a:cxn ang="0">
                      <a:pos x="473" y="433"/>
                    </a:cxn>
                    <a:cxn ang="0">
                      <a:pos x="501" y="460"/>
                    </a:cxn>
                    <a:cxn ang="0">
                      <a:pos x="470" y="491"/>
                    </a:cxn>
                    <a:cxn ang="0">
                      <a:pos x="388" y="451"/>
                    </a:cxn>
                    <a:cxn ang="0">
                      <a:pos x="397" y="496"/>
                    </a:cxn>
                    <a:cxn ang="0">
                      <a:pos x="388" y="573"/>
                    </a:cxn>
                    <a:cxn ang="0">
                      <a:pos x="290" y="568"/>
                    </a:cxn>
                    <a:cxn ang="0">
                      <a:pos x="267" y="473"/>
                    </a:cxn>
                    <a:cxn ang="0">
                      <a:pos x="245" y="433"/>
                    </a:cxn>
                    <a:cxn ang="0">
                      <a:pos x="214" y="482"/>
                    </a:cxn>
                    <a:cxn ang="0">
                      <a:pos x="174" y="537"/>
                    </a:cxn>
                    <a:cxn ang="0">
                      <a:pos x="101" y="451"/>
                    </a:cxn>
                    <a:cxn ang="0">
                      <a:pos x="96" y="337"/>
                    </a:cxn>
                    <a:cxn ang="0">
                      <a:pos x="160" y="269"/>
                    </a:cxn>
                    <a:cxn ang="0">
                      <a:pos x="195" y="170"/>
                    </a:cxn>
                    <a:cxn ang="0">
                      <a:pos x="115" y="138"/>
                    </a:cxn>
                    <a:cxn ang="0">
                      <a:pos x="92" y="57"/>
                    </a:cxn>
                    <a:cxn ang="0">
                      <a:pos x="65" y="138"/>
                    </a:cxn>
                    <a:cxn ang="0">
                      <a:pos x="34" y="152"/>
                    </a:cxn>
                    <a:cxn ang="0">
                      <a:pos x="9" y="98"/>
                    </a:cxn>
                    <a:cxn ang="0">
                      <a:pos x="0" y="49"/>
                    </a:cxn>
                    <a:cxn ang="0">
                      <a:pos x="16" y="16"/>
                    </a:cxn>
                    <a:cxn ang="0">
                      <a:pos x="71" y="3"/>
                    </a:cxn>
                  </a:cxnLst>
                  <a:rect l="0" t="0" r="r" b="b"/>
                  <a:pathLst>
                    <a:path w="513" h="591">
                      <a:moveTo>
                        <a:pt x="106" y="34"/>
                      </a:moveTo>
                      <a:lnTo>
                        <a:pt x="129" y="78"/>
                      </a:lnTo>
                      <a:lnTo>
                        <a:pt x="146" y="127"/>
                      </a:lnTo>
                      <a:lnTo>
                        <a:pt x="191" y="133"/>
                      </a:lnTo>
                      <a:lnTo>
                        <a:pt x="214" y="116"/>
                      </a:lnTo>
                      <a:lnTo>
                        <a:pt x="182" y="78"/>
                      </a:lnTo>
                      <a:lnTo>
                        <a:pt x="132" y="57"/>
                      </a:lnTo>
                      <a:lnTo>
                        <a:pt x="126" y="0"/>
                      </a:lnTo>
                      <a:lnTo>
                        <a:pt x="150" y="2"/>
                      </a:lnTo>
                      <a:lnTo>
                        <a:pt x="182" y="16"/>
                      </a:lnTo>
                      <a:lnTo>
                        <a:pt x="205" y="43"/>
                      </a:lnTo>
                      <a:lnTo>
                        <a:pt x="236" y="98"/>
                      </a:lnTo>
                      <a:lnTo>
                        <a:pt x="281" y="121"/>
                      </a:lnTo>
                      <a:lnTo>
                        <a:pt x="312" y="142"/>
                      </a:lnTo>
                      <a:lnTo>
                        <a:pt x="339" y="188"/>
                      </a:lnTo>
                      <a:lnTo>
                        <a:pt x="371" y="210"/>
                      </a:lnTo>
                      <a:lnTo>
                        <a:pt x="406" y="233"/>
                      </a:lnTo>
                      <a:lnTo>
                        <a:pt x="352" y="220"/>
                      </a:lnTo>
                      <a:lnTo>
                        <a:pt x="312" y="201"/>
                      </a:lnTo>
                      <a:lnTo>
                        <a:pt x="326" y="229"/>
                      </a:lnTo>
                      <a:lnTo>
                        <a:pt x="361" y="233"/>
                      </a:lnTo>
                      <a:lnTo>
                        <a:pt x="397" y="247"/>
                      </a:lnTo>
                      <a:lnTo>
                        <a:pt x="357" y="252"/>
                      </a:lnTo>
                      <a:lnTo>
                        <a:pt x="321" y="283"/>
                      </a:lnTo>
                      <a:lnTo>
                        <a:pt x="303" y="320"/>
                      </a:lnTo>
                      <a:lnTo>
                        <a:pt x="281" y="320"/>
                      </a:lnTo>
                      <a:lnTo>
                        <a:pt x="303" y="278"/>
                      </a:lnTo>
                      <a:lnTo>
                        <a:pt x="326" y="252"/>
                      </a:lnTo>
                      <a:lnTo>
                        <a:pt x="290" y="224"/>
                      </a:lnTo>
                      <a:lnTo>
                        <a:pt x="290" y="252"/>
                      </a:lnTo>
                      <a:lnTo>
                        <a:pt x="290" y="283"/>
                      </a:lnTo>
                      <a:lnTo>
                        <a:pt x="276" y="311"/>
                      </a:lnTo>
                      <a:lnTo>
                        <a:pt x="236" y="342"/>
                      </a:lnTo>
                      <a:lnTo>
                        <a:pt x="276" y="342"/>
                      </a:lnTo>
                      <a:lnTo>
                        <a:pt x="303" y="355"/>
                      </a:lnTo>
                      <a:lnTo>
                        <a:pt x="339" y="355"/>
                      </a:lnTo>
                      <a:lnTo>
                        <a:pt x="371" y="337"/>
                      </a:lnTo>
                      <a:lnTo>
                        <a:pt x="392" y="351"/>
                      </a:lnTo>
                      <a:lnTo>
                        <a:pt x="416" y="342"/>
                      </a:lnTo>
                      <a:lnTo>
                        <a:pt x="425" y="315"/>
                      </a:lnTo>
                      <a:lnTo>
                        <a:pt x="384" y="315"/>
                      </a:lnTo>
                      <a:lnTo>
                        <a:pt x="392" y="287"/>
                      </a:lnTo>
                      <a:lnTo>
                        <a:pt x="433" y="287"/>
                      </a:lnTo>
                      <a:lnTo>
                        <a:pt x="456" y="269"/>
                      </a:lnTo>
                      <a:lnTo>
                        <a:pt x="460" y="292"/>
                      </a:lnTo>
                      <a:lnTo>
                        <a:pt x="456" y="324"/>
                      </a:lnTo>
                      <a:lnTo>
                        <a:pt x="487" y="320"/>
                      </a:lnTo>
                      <a:lnTo>
                        <a:pt x="487" y="346"/>
                      </a:lnTo>
                      <a:lnTo>
                        <a:pt x="456" y="360"/>
                      </a:lnTo>
                      <a:lnTo>
                        <a:pt x="420" y="383"/>
                      </a:lnTo>
                      <a:lnTo>
                        <a:pt x="456" y="392"/>
                      </a:lnTo>
                      <a:lnTo>
                        <a:pt x="482" y="392"/>
                      </a:lnTo>
                      <a:lnTo>
                        <a:pt x="513" y="423"/>
                      </a:lnTo>
                      <a:lnTo>
                        <a:pt x="473" y="433"/>
                      </a:lnTo>
                      <a:lnTo>
                        <a:pt x="447" y="451"/>
                      </a:lnTo>
                      <a:lnTo>
                        <a:pt x="501" y="460"/>
                      </a:lnTo>
                      <a:lnTo>
                        <a:pt x="501" y="491"/>
                      </a:lnTo>
                      <a:lnTo>
                        <a:pt x="470" y="491"/>
                      </a:lnTo>
                      <a:lnTo>
                        <a:pt x="428" y="491"/>
                      </a:lnTo>
                      <a:lnTo>
                        <a:pt x="388" y="451"/>
                      </a:lnTo>
                      <a:lnTo>
                        <a:pt x="357" y="451"/>
                      </a:lnTo>
                      <a:lnTo>
                        <a:pt x="397" y="496"/>
                      </a:lnTo>
                      <a:lnTo>
                        <a:pt x="416" y="542"/>
                      </a:lnTo>
                      <a:lnTo>
                        <a:pt x="388" y="573"/>
                      </a:lnTo>
                      <a:lnTo>
                        <a:pt x="339" y="591"/>
                      </a:lnTo>
                      <a:lnTo>
                        <a:pt x="290" y="568"/>
                      </a:lnTo>
                      <a:lnTo>
                        <a:pt x="271" y="505"/>
                      </a:lnTo>
                      <a:lnTo>
                        <a:pt x="267" y="473"/>
                      </a:lnTo>
                      <a:lnTo>
                        <a:pt x="281" y="442"/>
                      </a:lnTo>
                      <a:lnTo>
                        <a:pt x="245" y="433"/>
                      </a:lnTo>
                      <a:lnTo>
                        <a:pt x="205" y="446"/>
                      </a:lnTo>
                      <a:lnTo>
                        <a:pt x="214" y="482"/>
                      </a:lnTo>
                      <a:lnTo>
                        <a:pt x="214" y="523"/>
                      </a:lnTo>
                      <a:lnTo>
                        <a:pt x="174" y="537"/>
                      </a:lnTo>
                      <a:lnTo>
                        <a:pt x="110" y="491"/>
                      </a:lnTo>
                      <a:lnTo>
                        <a:pt x="101" y="451"/>
                      </a:lnTo>
                      <a:lnTo>
                        <a:pt x="96" y="397"/>
                      </a:lnTo>
                      <a:lnTo>
                        <a:pt x="96" y="337"/>
                      </a:lnTo>
                      <a:lnTo>
                        <a:pt x="119" y="306"/>
                      </a:lnTo>
                      <a:lnTo>
                        <a:pt x="160" y="269"/>
                      </a:lnTo>
                      <a:lnTo>
                        <a:pt x="155" y="220"/>
                      </a:lnTo>
                      <a:lnTo>
                        <a:pt x="195" y="170"/>
                      </a:lnTo>
                      <a:lnTo>
                        <a:pt x="150" y="188"/>
                      </a:lnTo>
                      <a:lnTo>
                        <a:pt x="115" y="138"/>
                      </a:lnTo>
                      <a:lnTo>
                        <a:pt x="115" y="98"/>
                      </a:lnTo>
                      <a:lnTo>
                        <a:pt x="92" y="57"/>
                      </a:lnTo>
                      <a:lnTo>
                        <a:pt x="65" y="88"/>
                      </a:lnTo>
                      <a:lnTo>
                        <a:pt x="65" y="138"/>
                      </a:lnTo>
                      <a:lnTo>
                        <a:pt x="110" y="193"/>
                      </a:lnTo>
                      <a:lnTo>
                        <a:pt x="34" y="152"/>
                      </a:lnTo>
                      <a:lnTo>
                        <a:pt x="20" y="124"/>
                      </a:lnTo>
                      <a:lnTo>
                        <a:pt x="9" y="98"/>
                      </a:lnTo>
                      <a:lnTo>
                        <a:pt x="2" y="72"/>
                      </a:lnTo>
                      <a:lnTo>
                        <a:pt x="0" y="49"/>
                      </a:lnTo>
                      <a:lnTo>
                        <a:pt x="3" y="31"/>
                      </a:lnTo>
                      <a:lnTo>
                        <a:pt x="16" y="16"/>
                      </a:lnTo>
                      <a:lnTo>
                        <a:pt x="38" y="7"/>
                      </a:lnTo>
                      <a:lnTo>
                        <a:pt x="71" y="3"/>
                      </a:lnTo>
                      <a:lnTo>
                        <a:pt x="106" y="34"/>
                      </a:lnTo>
                      <a:close/>
                    </a:path>
                  </a:pathLst>
                </a:custGeom>
                <a:solidFill>
                  <a:srgbClr val="5B3D1E"/>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73" name="Freeform 13"/>
                <p:cNvSpPr>
                  <a:spLocks/>
                </p:cNvSpPr>
                <p:nvPr/>
              </p:nvSpPr>
              <p:spPr bwMode="auto">
                <a:xfrm>
                  <a:off x="2811" y="2492"/>
                  <a:ext cx="101" cy="160"/>
                </a:xfrm>
                <a:custGeom>
                  <a:avLst/>
                  <a:gdLst/>
                  <a:ahLst/>
                  <a:cxnLst>
                    <a:cxn ang="0">
                      <a:pos x="35" y="0"/>
                    </a:cxn>
                    <a:cxn ang="0">
                      <a:pos x="62" y="58"/>
                    </a:cxn>
                    <a:cxn ang="0">
                      <a:pos x="98" y="99"/>
                    </a:cxn>
                    <a:cxn ang="0">
                      <a:pos x="130" y="149"/>
                    </a:cxn>
                    <a:cxn ang="0">
                      <a:pos x="175" y="185"/>
                    </a:cxn>
                    <a:cxn ang="0">
                      <a:pos x="201" y="217"/>
                    </a:cxn>
                    <a:cxn ang="0">
                      <a:pos x="201" y="261"/>
                    </a:cxn>
                    <a:cxn ang="0">
                      <a:pos x="201" y="307"/>
                    </a:cxn>
                    <a:cxn ang="0">
                      <a:pos x="175" y="316"/>
                    </a:cxn>
                    <a:cxn ang="0">
                      <a:pos x="152" y="316"/>
                    </a:cxn>
                    <a:cxn ang="0">
                      <a:pos x="121" y="321"/>
                    </a:cxn>
                    <a:cxn ang="0">
                      <a:pos x="135" y="294"/>
                    </a:cxn>
                    <a:cxn ang="0">
                      <a:pos x="135" y="253"/>
                    </a:cxn>
                    <a:cxn ang="0">
                      <a:pos x="102" y="230"/>
                    </a:cxn>
                    <a:cxn ang="0">
                      <a:pos x="53" y="230"/>
                    </a:cxn>
                    <a:cxn ang="0">
                      <a:pos x="67" y="208"/>
                    </a:cxn>
                    <a:cxn ang="0">
                      <a:pos x="102" y="199"/>
                    </a:cxn>
                    <a:cxn ang="0">
                      <a:pos x="85" y="154"/>
                    </a:cxn>
                    <a:cxn ang="0">
                      <a:pos x="57" y="159"/>
                    </a:cxn>
                    <a:cxn ang="0">
                      <a:pos x="26" y="185"/>
                    </a:cxn>
                    <a:cxn ang="0">
                      <a:pos x="0" y="185"/>
                    </a:cxn>
                    <a:cxn ang="0">
                      <a:pos x="0" y="154"/>
                    </a:cxn>
                    <a:cxn ang="0">
                      <a:pos x="9" y="131"/>
                    </a:cxn>
                    <a:cxn ang="0">
                      <a:pos x="22" y="90"/>
                    </a:cxn>
                    <a:cxn ang="0">
                      <a:pos x="26" y="122"/>
                    </a:cxn>
                    <a:cxn ang="0">
                      <a:pos x="31" y="86"/>
                    </a:cxn>
                    <a:cxn ang="0">
                      <a:pos x="49" y="117"/>
                    </a:cxn>
                    <a:cxn ang="0">
                      <a:pos x="57" y="72"/>
                    </a:cxn>
                    <a:cxn ang="0">
                      <a:pos x="35" y="0"/>
                    </a:cxn>
                  </a:cxnLst>
                  <a:rect l="0" t="0" r="r" b="b"/>
                  <a:pathLst>
                    <a:path w="201" h="321">
                      <a:moveTo>
                        <a:pt x="35" y="0"/>
                      </a:moveTo>
                      <a:lnTo>
                        <a:pt x="62" y="58"/>
                      </a:lnTo>
                      <a:lnTo>
                        <a:pt x="98" y="99"/>
                      </a:lnTo>
                      <a:lnTo>
                        <a:pt x="130" y="149"/>
                      </a:lnTo>
                      <a:lnTo>
                        <a:pt x="175" y="185"/>
                      </a:lnTo>
                      <a:lnTo>
                        <a:pt x="201" y="217"/>
                      </a:lnTo>
                      <a:lnTo>
                        <a:pt x="201" y="261"/>
                      </a:lnTo>
                      <a:lnTo>
                        <a:pt x="201" y="307"/>
                      </a:lnTo>
                      <a:lnTo>
                        <a:pt x="175" y="316"/>
                      </a:lnTo>
                      <a:lnTo>
                        <a:pt x="152" y="316"/>
                      </a:lnTo>
                      <a:lnTo>
                        <a:pt x="121" y="321"/>
                      </a:lnTo>
                      <a:lnTo>
                        <a:pt x="135" y="294"/>
                      </a:lnTo>
                      <a:lnTo>
                        <a:pt x="135" y="253"/>
                      </a:lnTo>
                      <a:lnTo>
                        <a:pt x="102" y="230"/>
                      </a:lnTo>
                      <a:lnTo>
                        <a:pt x="53" y="230"/>
                      </a:lnTo>
                      <a:lnTo>
                        <a:pt x="67" y="208"/>
                      </a:lnTo>
                      <a:lnTo>
                        <a:pt x="102" y="199"/>
                      </a:lnTo>
                      <a:lnTo>
                        <a:pt x="85" y="154"/>
                      </a:lnTo>
                      <a:lnTo>
                        <a:pt x="57" y="159"/>
                      </a:lnTo>
                      <a:lnTo>
                        <a:pt x="26" y="185"/>
                      </a:lnTo>
                      <a:lnTo>
                        <a:pt x="0" y="185"/>
                      </a:lnTo>
                      <a:lnTo>
                        <a:pt x="0" y="154"/>
                      </a:lnTo>
                      <a:lnTo>
                        <a:pt x="9" y="131"/>
                      </a:lnTo>
                      <a:lnTo>
                        <a:pt x="22" y="90"/>
                      </a:lnTo>
                      <a:lnTo>
                        <a:pt x="26" y="122"/>
                      </a:lnTo>
                      <a:lnTo>
                        <a:pt x="31" y="86"/>
                      </a:lnTo>
                      <a:lnTo>
                        <a:pt x="49" y="117"/>
                      </a:lnTo>
                      <a:lnTo>
                        <a:pt x="57" y="72"/>
                      </a:lnTo>
                      <a:lnTo>
                        <a:pt x="35" y="0"/>
                      </a:lnTo>
                      <a:close/>
                    </a:path>
                  </a:pathLst>
                </a:custGeom>
                <a:solidFill>
                  <a:srgbClr val="5B3D1E"/>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74" name="Freeform 14"/>
                <p:cNvSpPr>
                  <a:spLocks/>
                </p:cNvSpPr>
                <p:nvPr/>
              </p:nvSpPr>
              <p:spPr bwMode="auto">
                <a:xfrm>
                  <a:off x="2854" y="2650"/>
                  <a:ext cx="45" cy="27"/>
                </a:xfrm>
                <a:custGeom>
                  <a:avLst/>
                  <a:gdLst/>
                  <a:ahLst/>
                  <a:cxnLst>
                    <a:cxn ang="0">
                      <a:pos x="0" y="0"/>
                    </a:cxn>
                    <a:cxn ang="0">
                      <a:pos x="45" y="28"/>
                    </a:cxn>
                    <a:cxn ang="0">
                      <a:pos x="85" y="19"/>
                    </a:cxn>
                    <a:cxn ang="0">
                      <a:pos x="90" y="46"/>
                    </a:cxn>
                    <a:cxn ang="0">
                      <a:pos x="62" y="54"/>
                    </a:cxn>
                    <a:cxn ang="0">
                      <a:pos x="13" y="33"/>
                    </a:cxn>
                    <a:cxn ang="0">
                      <a:pos x="0" y="0"/>
                    </a:cxn>
                  </a:cxnLst>
                  <a:rect l="0" t="0" r="r" b="b"/>
                  <a:pathLst>
                    <a:path w="90" h="54">
                      <a:moveTo>
                        <a:pt x="0" y="0"/>
                      </a:moveTo>
                      <a:lnTo>
                        <a:pt x="45" y="28"/>
                      </a:lnTo>
                      <a:lnTo>
                        <a:pt x="85" y="19"/>
                      </a:lnTo>
                      <a:lnTo>
                        <a:pt x="90" y="46"/>
                      </a:lnTo>
                      <a:lnTo>
                        <a:pt x="62" y="54"/>
                      </a:lnTo>
                      <a:lnTo>
                        <a:pt x="13" y="33"/>
                      </a:lnTo>
                      <a:lnTo>
                        <a:pt x="0" y="0"/>
                      </a:lnTo>
                      <a:close/>
                    </a:path>
                  </a:pathLst>
                </a:custGeom>
                <a:solidFill>
                  <a:srgbClr val="755E3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75" name="Freeform 15"/>
                <p:cNvSpPr>
                  <a:spLocks/>
                </p:cNvSpPr>
                <p:nvPr/>
              </p:nvSpPr>
              <p:spPr bwMode="auto">
                <a:xfrm>
                  <a:off x="2360" y="2502"/>
                  <a:ext cx="196" cy="395"/>
                </a:xfrm>
                <a:custGeom>
                  <a:avLst/>
                  <a:gdLst/>
                  <a:ahLst/>
                  <a:cxnLst>
                    <a:cxn ang="0">
                      <a:pos x="360" y="20"/>
                    </a:cxn>
                    <a:cxn ang="0">
                      <a:pos x="310" y="20"/>
                    </a:cxn>
                    <a:cxn ang="0">
                      <a:pos x="247" y="20"/>
                    </a:cxn>
                    <a:cxn ang="0">
                      <a:pos x="207" y="0"/>
                    </a:cxn>
                    <a:cxn ang="0">
                      <a:pos x="145" y="15"/>
                    </a:cxn>
                    <a:cxn ang="0">
                      <a:pos x="131" y="66"/>
                    </a:cxn>
                    <a:cxn ang="0">
                      <a:pos x="149" y="102"/>
                    </a:cxn>
                    <a:cxn ang="0">
                      <a:pos x="157" y="142"/>
                    </a:cxn>
                    <a:cxn ang="0">
                      <a:pos x="131" y="207"/>
                    </a:cxn>
                    <a:cxn ang="0">
                      <a:pos x="140" y="270"/>
                    </a:cxn>
                    <a:cxn ang="0">
                      <a:pos x="140" y="329"/>
                    </a:cxn>
                    <a:cxn ang="0">
                      <a:pos x="149" y="392"/>
                    </a:cxn>
                    <a:cxn ang="0">
                      <a:pos x="135" y="446"/>
                    </a:cxn>
                    <a:cxn ang="0">
                      <a:pos x="95" y="486"/>
                    </a:cxn>
                    <a:cxn ang="0">
                      <a:pos x="135" y="554"/>
                    </a:cxn>
                    <a:cxn ang="0">
                      <a:pos x="117" y="591"/>
                    </a:cxn>
                    <a:cxn ang="0">
                      <a:pos x="64" y="582"/>
                    </a:cxn>
                    <a:cxn ang="0">
                      <a:pos x="10" y="582"/>
                    </a:cxn>
                    <a:cxn ang="0">
                      <a:pos x="0" y="636"/>
                    </a:cxn>
                    <a:cxn ang="0">
                      <a:pos x="24" y="695"/>
                    </a:cxn>
                    <a:cxn ang="0">
                      <a:pos x="112" y="708"/>
                    </a:cxn>
                    <a:cxn ang="0">
                      <a:pos x="177" y="690"/>
                    </a:cxn>
                    <a:cxn ang="0">
                      <a:pos x="216" y="650"/>
                    </a:cxn>
                    <a:cxn ang="0">
                      <a:pos x="271" y="631"/>
                    </a:cxn>
                    <a:cxn ang="0">
                      <a:pos x="271" y="605"/>
                    </a:cxn>
                    <a:cxn ang="0">
                      <a:pos x="256" y="576"/>
                    </a:cxn>
                    <a:cxn ang="0">
                      <a:pos x="266" y="546"/>
                    </a:cxn>
                    <a:cxn ang="0">
                      <a:pos x="292" y="551"/>
                    </a:cxn>
                    <a:cxn ang="0">
                      <a:pos x="306" y="596"/>
                    </a:cxn>
                    <a:cxn ang="0">
                      <a:pos x="301" y="641"/>
                    </a:cxn>
                    <a:cxn ang="0">
                      <a:pos x="278" y="659"/>
                    </a:cxn>
                    <a:cxn ang="0">
                      <a:pos x="301" y="690"/>
                    </a:cxn>
                    <a:cxn ang="0">
                      <a:pos x="323" y="727"/>
                    </a:cxn>
                    <a:cxn ang="0">
                      <a:pos x="323" y="790"/>
                    </a:cxn>
                    <a:cxn ang="0">
                      <a:pos x="351" y="763"/>
                    </a:cxn>
                    <a:cxn ang="0">
                      <a:pos x="346" y="695"/>
                    </a:cxn>
                    <a:cxn ang="0">
                      <a:pos x="363" y="627"/>
                    </a:cxn>
                    <a:cxn ang="0">
                      <a:pos x="346" y="563"/>
                    </a:cxn>
                    <a:cxn ang="0">
                      <a:pos x="283" y="460"/>
                    </a:cxn>
                    <a:cxn ang="0">
                      <a:pos x="202" y="355"/>
                    </a:cxn>
                    <a:cxn ang="0">
                      <a:pos x="189" y="283"/>
                    </a:cxn>
                    <a:cxn ang="0">
                      <a:pos x="189" y="228"/>
                    </a:cxn>
                    <a:cxn ang="0">
                      <a:pos x="177" y="184"/>
                    </a:cxn>
                    <a:cxn ang="0">
                      <a:pos x="189" y="142"/>
                    </a:cxn>
                    <a:cxn ang="0">
                      <a:pos x="238" y="219"/>
                    </a:cxn>
                    <a:cxn ang="0">
                      <a:pos x="238" y="184"/>
                    </a:cxn>
                    <a:cxn ang="0">
                      <a:pos x="198" y="106"/>
                    </a:cxn>
                    <a:cxn ang="0">
                      <a:pos x="211" y="57"/>
                    </a:cxn>
                    <a:cxn ang="0">
                      <a:pos x="256" y="57"/>
                    </a:cxn>
                    <a:cxn ang="0">
                      <a:pos x="287" y="102"/>
                    </a:cxn>
                    <a:cxn ang="0">
                      <a:pos x="323" y="83"/>
                    </a:cxn>
                    <a:cxn ang="0">
                      <a:pos x="328" y="57"/>
                    </a:cxn>
                    <a:cxn ang="0">
                      <a:pos x="391" y="52"/>
                    </a:cxn>
                    <a:cxn ang="0">
                      <a:pos x="360" y="20"/>
                    </a:cxn>
                  </a:cxnLst>
                  <a:rect l="0" t="0" r="r" b="b"/>
                  <a:pathLst>
                    <a:path w="391" h="790">
                      <a:moveTo>
                        <a:pt x="360" y="20"/>
                      </a:moveTo>
                      <a:lnTo>
                        <a:pt x="310" y="20"/>
                      </a:lnTo>
                      <a:lnTo>
                        <a:pt x="247" y="20"/>
                      </a:lnTo>
                      <a:lnTo>
                        <a:pt x="207" y="0"/>
                      </a:lnTo>
                      <a:lnTo>
                        <a:pt x="145" y="15"/>
                      </a:lnTo>
                      <a:lnTo>
                        <a:pt x="131" y="66"/>
                      </a:lnTo>
                      <a:lnTo>
                        <a:pt x="149" y="102"/>
                      </a:lnTo>
                      <a:lnTo>
                        <a:pt x="157" y="142"/>
                      </a:lnTo>
                      <a:lnTo>
                        <a:pt x="131" y="207"/>
                      </a:lnTo>
                      <a:lnTo>
                        <a:pt x="140" y="270"/>
                      </a:lnTo>
                      <a:lnTo>
                        <a:pt x="140" y="329"/>
                      </a:lnTo>
                      <a:lnTo>
                        <a:pt x="149" y="392"/>
                      </a:lnTo>
                      <a:lnTo>
                        <a:pt x="135" y="446"/>
                      </a:lnTo>
                      <a:lnTo>
                        <a:pt x="95" y="486"/>
                      </a:lnTo>
                      <a:lnTo>
                        <a:pt x="135" y="554"/>
                      </a:lnTo>
                      <a:lnTo>
                        <a:pt x="117" y="591"/>
                      </a:lnTo>
                      <a:lnTo>
                        <a:pt x="64" y="582"/>
                      </a:lnTo>
                      <a:lnTo>
                        <a:pt x="10" y="582"/>
                      </a:lnTo>
                      <a:lnTo>
                        <a:pt x="0" y="636"/>
                      </a:lnTo>
                      <a:lnTo>
                        <a:pt x="24" y="695"/>
                      </a:lnTo>
                      <a:lnTo>
                        <a:pt x="112" y="708"/>
                      </a:lnTo>
                      <a:lnTo>
                        <a:pt x="177" y="690"/>
                      </a:lnTo>
                      <a:lnTo>
                        <a:pt x="216" y="650"/>
                      </a:lnTo>
                      <a:lnTo>
                        <a:pt x="271" y="631"/>
                      </a:lnTo>
                      <a:lnTo>
                        <a:pt x="271" y="605"/>
                      </a:lnTo>
                      <a:lnTo>
                        <a:pt x="256" y="576"/>
                      </a:lnTo>
                      <a:lnTo>
                        <a:pt x="266" y="546"/>
                      </a:lnTo>
                      <a:lnTo>
                        <a:pt x="292" y="551"/>
                      </a:lnTo>
                      <a:lnTo>
                        <a:pt x="306" y="596"/>
                      </a:lnTo>
                      <a:lnTo>
                        <a:pt x="301" y="641"/>
                      </a:lnTo>
                      <a:lnTo>
                        <a:pt x="278" y="659"/>
                      </a:lnTo>
                      <a:lnTo>
                        <a:pt x="301" y="690"/>
                      </a:lnTo>
                      <a:lnTo>
                        <a:pt x="323" y="727"/>
                      </a:lnTo>
                      <a:lnTo>
                        <a:pt x="323" y="790"/>
                      </a:lnTo>
                      <a:lnTo>
                        <a:pt x="351" y="763"/>
                      </a:lnTo>
                      <a:lnTo>
                        <a:pt x="346" y="695"/>
                      </a:lnTo>
                      <a:lnTo>
                        <a:pt x="363" y="627"/>
                      </a:lnTo>
                      <a:lnTo>
                        <a:pt x="346" y="563"/>
                      </a:lnTo>
                      <a:lnTo>
                        <a:pt x="283" y="460"/>
                      </a:lnTo>
                      <a:lnTo>
                        <a:pt x="202" y="355"/>
                      </a:lnTo>
                      <a:lnTo>
                        <a:pt x="189" y="283"/>
                      </a:lnTo>
                      <a:lnTo>
                        <a:pt x="189" y="228"/>
                      </a:lnTo>
                      <a:lnTo>
                        <a:pt x="177" y="184"/>
                      </a:lnTo>
                      <a:lnTo>
                        <a:pt x="189" y="142"/>
                      </a:lnTo>
                      <a:lnTo>
                        <a:pt x="238" y="219"/>
                      </a:lnTo>
                      <a:lnTo>
                        <a:pt x="238" y="184"/>
                      </a:lnTo>
                      <a:lnTo>
                        <a:pt x="198" y="106"/>
                      </a:lnTo>
                      <a:lnTo>
                        <a:pt x="211" y="57"/>
                      </a:lnTo>
                      <a:lnTo>
                        <a:pt x="256" y="57"/>
                      </a:lnTo>
                      <a:lnTo>
                        <a:pt x="287" y="102"/>
                      </a:lnTo>
                      <a:lnTo>
                        <a:pt x="323" y="83"/>
                      </a:lnTo>
                      <a:lnTo>
                        <a:pt x="328" y="57"/>
                      </a:lnTo>
                      <a:lnTo>
                        <a:pt x="391" y="52"/>
                      </a:lnTo>
                      <a:lnTo>
                        <a:pt x="360" y="20"/>
                      </a:lnTo>
                      <a:close/>
                    </a:path>
                  </a:pathLst>
                </a:custGeom>
                <a:solidFill>
                  <a:srgbClr val="5B3D1E"/>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76" name="Freeform 16"/>
                <p:cNvSpPr>
                  <a:spLocks/>
                </p:cNvSpPr>
                <p:nvPr/>
              </p:nvSpPr>
              <p:spPr bwMode="auto">
                <a:xfrm>
                  <a:off x="2506" y="2669"/>
                  <a:ext cx="58" cy="126"/>
                </a:xfrm>
                <a:custGeom>
                  <a:avLst/>
                  <a:gdLst/>
                  <a:ahLst/>
                  <a:cxnLst>
                    <a:cxn ang="0">
                      <a:pos x="36" y="27"/>
                    </a:cxn>
                    <a:cxn ang="0">
                      <a:pos x="76" y="85"/>
                    </a:cxn>
                    <a:cxn ang="0">
                      <a:pos x="99" y="181"/>
                    </a:cxn>
                    <a:cxn ang="0">
                      <a:pos x="116" y="253"/>
                    </a:cxn>
                    <a:cxn ang="0">
                      <a:pos x="85" y="213"/>
                    </a:cxn>
                    <a:cxn ang="0">
                      <a:pos x="40" y="85"/>
                    </a:cxn>
                    <a:cxn ang="0">
                      <a:pos x="0" y="0"/>
                    </a:cxn>
                    <a:cxn ang="0">
                      <a:pos x="1" y="1"/>
                    </a:cxn>
                    <a:cxn ang="0">
                      <a:pos x="5" y="4"/>
                    </a:cxn>
                    <a:cxn ang="0">
                      <a:pos x="10" y="7"/>
                    </a:cxn>
                    <a:cxn ang="0">
                      <a:pos x="16" y="12"/>
                    </a:cxn>
                    <a:cxn ang="0">
                      <a:pos x="22" y="16"/>
                    </a:cxn>
                    <a:cxn ang="0">
                      <a:pos x="28" y="21"/>
                    </a:cxn>
                    <a:cxn ang="0">
                      <a:pos x="33" y="24"/>
                    </a:cxn>
                    <a:cxn ang="0">
                      <a:pos x="36" y="27"/>
                    </a:cxn>
                  </a:cxnLst>
                  <a:rect l="0" t="0" r="r" b="b"/>
                  <a:pathLst>
                    <a:path w="116" h="253">
                      <a:moveTo>
                        <a:pt x="36" y="27"/>
                      </a:moveTo>
                      <a:lnTo>
                        <a:pt x="76" y="85"/>
                      </a:lnTo>
                      <a:lnTo>
                        <a:pt x="99" y="181"/>
                      </a:lnTo>
                      <a:lnTo>
                        <a:pt x="116" y="253"/>
                      </a:lnTo>
                      <a:lnTo>
                        <a:pt x="85" y="213"/>
                      </a:lnTo>
                      <a:lnTo>
                        <a:pt x="40" y="85"/>
                      </a:lnTo>
                      <a:lnTo>
                        <a:pt x="0" y="0"/>
                      </a:lnTo>
                      <a:lnTo>
                        <a:pt x="1" y="1"/>
                      </a:lnTo>
                      <a:lnTo>
                        <a:pt x="5" y="4"/>
                      </a:lnTo>
                      <a:lnTo>
                        <a:pt x="10" y="7"/>
                      </a:lnTo>
                      <a:lnTo>
                        <a:pt x="16" y="12"/>
                      </a:lnTo>
                      <a:lnTo>
                        <a:pt x="22" y="16"/>
                      </a:lnTo>
                      <a:lnTo>
                        <a:pt x="28" y="21"/>
                      </a:lnTo>
                      <a:lnTo>
                        <a:pt x="33" y="24"/>
                      </a:lnTo>
                      <a:lnTo>
                        <a:pt x="36" y="27"/>
                      </a:lnTo>
                      <a:close/>
                    </a:path>
                  </a:pathLst>
                </a:custGeom>
                <a:solidFill>
                  <a:srgbClr val="5B3D1E"/>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77" name="Freeform 17"/>
                <p:cNvSpPr>
                  <a:spLocks/>
                </p:cNvSpPr>
                <p:nvPr/>
              </p:nvSpPr>
              <p:spPr bwMode="auto">
                <a:xfrm>
                  <a:off x="2412" y="2847"/>
                  <a:ext cx="110" cy="207"/>
                </a:xfrm>
                <a:custGeom>
                  <a:avLst/>
                  <a:gdLst/>
                  <a:ahLst/>
                  <a:cxnLst>
                    <a:cxn ang="0">
                      <a:pos x="0" y="55"/>
                    </a:cxn>
                    <a:cxn ang="0">
                      <a:pos x="58" y="37"/>
                    </a:cxn>
                    <a:cxn ang="0">
                      <a:pos x="103" y="0"/>
                    </a:cxn>
                    <a:cxn ang="0">
                      <a:pos x="148" y="9"/>
                    </a:cxn>
                    <a:cxn ang="0">
                      <a:pos x="167" y="37"/>
                    </a:cxn>
                    <a:cxn ang="0">
                      <a:pos x="197" y="82"/>
                    </a:cxn>
                    <a:cxn ang="0">
                      <a:pos x="197" y="128"/>
                    </a:cxn>
                    <a:cxn ang="0">
                      <a:pos x="197" y="187"/>
                    </a:cxn>
                    <a:cxn ang="0">
                      <a:pos x="219" y="255"/>
                    </a:cxn>
                    <a:cxn ang="0">
                      <a:pos x="219" y="299"/>
                    </a:cxn>
                    <a:cxn ang="0">
                      <a:pos x="211" y="344"/>
                    </a:cxn>
                    <a:cxn ang="0">
                      <a:pos x="217" y="381"/>
                    </a:cxn>
                    <a:cxn ang="0">
                      <a:pos x="179" y="404"/>
                    </a:cxn>
                    <a:cxn ang="0">
                      <a:pos x="103" y="413"/>
                    </a:cxn>
                    <a:cxn ang="0">
                      <a:pos x="89" y="372"/>
                    </a:cxn>
                    <a:cxn ang="0">
                      <a:pos x="85" y="286"/>
                    </a:cxn>
                    <a:cxn ang="0">
                      <a:pos x="126" y="286"/>
                    </a:cxn>
                    <a:cxn ang="0">
                      <a:pos x="130" y="227"/>
                    </a:cxn>
                    <a:cxn ang="0">
                      <a:pos x="121" y="177"/>
                    </a:cxn>
                    <a:cxn ang="0">
                      <a:pos x="41" y="137"/>
                    </a:cxn>
                    <a:cxn ang="0">
                      <a:pos x="0" y="55"/>
                    </a:cxn>
                  </a:cxnLst>
                  <a:rect l="0" t="0" r="r" b="b"/>
                  <a:pathLst>
                    <a:path w="219" h="413">
                      <a:moveTo>
                        <a:pt x="0" y="55"/>
                      </a:moveTo>
                      <a:lnTo>
                        <a:pt x="58" y="37"/>
                      </a:lnTo>
                      <a:lnTo>
                        <a:pt x="103" y="0"/>
                      </a:lnTo>
                      <a:lnTo>
                        <a:pt x="148" y="9"/>
                      </a:lnTo>
                      <a:lnTo>
                        <a:pt x="167" y="37"/>
                      </a:lnTo>
                      <a:lnTo>
                        <a:pt x="197" y="82"/>
                      </a:lnTo>
                      <a:lnTo>
                        <a:pt x="197" y="128"/>
                      </a:lnTo>
                      <a:lnTo>
                        <a:pt x="197" y="187"/>
                      </a:lnTo>
                      <a:lnTo>
                        <a:pt x="219" y="255"/>
                      </a:lnTo>
                      <a:lnTo>
                        <a:pt x="219" y="299"/>
                      </a:lnTo>
                      <a:lnTo>
                        <a:pt x="211" y="344"/>
                      </a:lnTo>
                      <a:lnTo>
                        <a:pt x="217" y="381"/>
                      </a:lnTo>
                      <a:lnTo>
                        <a:pt x="179" y="404"/>
                      </a:lnTo>
                      <a:lnTo>
                        <a:pt x="103" y="413"/>
                      </a:lnTo>
                      <a:lnTo>
                        <a:pt x="89" y="372"/>
                      </a:lnTo>
                      <a:lnTo>
                        <a:pt x="85" y="286"/>
                      </a:lnTo>
                      <a:lnTo>
                        <a:pt x="126" y="286"/>
                      </a:lnTo>
                      <a:lnTo>
                        <a:pt x="130" y="227"/>
                      </a:lnTo>
                      <a:lnTo>
                        <a:pt x="121" y="177"/>
                      </a:lnTo>
                      <a:lnTo>
                        <a:pt x="41" y="137"/>
                      </a:lnTo>
                      <a:lnTo>
                        <a:pt x="0" y="55"/>
                      </a:lnTo>
                      <a:close/>
                    </a:path>
                  </a:pathLst>
                </a:custGeom>
                <a:solidFill>
                  <a:srgbClr val="5B3D1E"/>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78" name="Freeform 18"/>
                <p:cNvSpPr>
                  <a:spLocks/>
                </p:cNvSpPr>
                <p:nvPr/>
              </p:nvSpPr>
              <p:spPr bwMode="auto">
                <a:xfrm>
                  <a:off x="2596" y="2761"/>
                  <a:ext cx="78" cy="85"/>
                </a:xfrm>
                <a:custGeom>
                  <a:avLst/>
                  <a:gdLst/>
                  <a:ahLst/>
                  <a:cxnLst>
                    <a:cxn ang="0">
                      <a:pos x="22" y="18"/>
                    </a:cxn>
                    <a:cxn ang="0">
                      <a:pos x="59" y="67"/>
                    </a:cxn>
                    <a:cxn ang="0">
                      <a:pos x="90" y="44"/>
                    </a:cxn>
                    <a:cxn ang="0">
                      <a:pos x="116" y="13"/>
                    </a:cxn>
                    <a:cxn ang="0">
                      <a:pos x="156" y="0"/>
                    </a:cxn>
                    <a:cxn ang="0">
                      <a:pos x="139" y="49"/>
                    </a:cxn>
                    <a:cxn ang="0">
                      <a:pos x="116" y="72"/>
                    </a:cxn>
                    <a:cxn ang="0">
                      <a:pos x="92" y="94"/>
                    </a:cxn>
                    <a:cxn ang="0">
                      <a:pos x="92" y="109"/>
                    </a:cxn>
                    <a:cxn ang="0">
                      <a:pos x="92" y="122"/>
                    </a:cxn>
                    <a:cxn ang="0">
                      <a:pos x="92" y="132"/>
                    </a:cxn>
                    <a:cxn ang="0">
                      <a:pos x="90" y="140"/>
                    </a:cxn>
                    <a:cxn ang="0">
                      <a:pos x="85" y="147"/>
                    </a:cxn>
                    <a:cxn ang="0">
                      <a:pos x="77" y="154"/>
                    </a:cxn>
                    <a:cxn ang="0">
                      <a:pos x="67" y="161"/>
                    </a:cxn>
                    <a:cxn ang="0">
                      <a:pos x="53" y="169"/>
                    </a:cxn>
                    <a:cxn ang="0">
                      <a:pos x="59" y="122"/>
                    </a:cxn>
                    <a:cxn ang="0">
                      <a:pos x="14" y="108"/>
                    </a:cxn>
                    <a:cxn ang="0">
                      <a:pos x="17" y="77"/>
                    </a:cxn>
                    <a:cxn ang="0">
                      <a:pos x="0" y="40"/>
                    </a:cxn>
                    <a:cxn ang="0">
                      <a:pos x="22" y="18"/>
                    </a:cxn>
                  </a:cxnLst>
                  <a:rect l="0" t="0" r="r" b="b"/>
                  <a:pathLst>
                    <a:path w="156" h="169">
                      <a:moveTo>
                        <a:pt x="22" y="18"/>
                      </a:moveTo>
                      <a:lnTo>
                        <a:pt x="59" y="67"/>
                      </a:lnTo>
                      <a:lnTo>
                        <a:pt x="90" y="44"/>
                      </a:lnTo>
                      <a:lnTo>
                        <a:pt x="116" y="13"/>
                      </a:lnTo>
                      <a:lnTo>
                        <a:pt x="156" y="0"/>
                      </a:lnTo>
                      <a:lnTo>
                        <a:pt x="139" y="49"/>
                      </a:lnTo>
                      <a:lnTo>
                        <a:pt x="116" y="72"/>
                      </a:lnTo>
                      <a:lnTo>
                        <a:pt x="92" y="94"/>
                      </a:lnTo>
                      <a:lnTo>
                        <a:pt x="92" y="109"/>
                      </a:lnTo>
                      <a:lnTo>
                        <a:pt x="92" y="122"/>
                      </a:lnTo>
                      <a:lnTo>
                        <a:pt x="92" y="132"/>
                      </a:lnTo>
                      <a:lnTo>
                        <a:pt x="90" y="140"/>
                      </a:lnTo>
                      <a:lnTo>
                        <a:pt x="85" y="147"/>
                      </a:lnTo>
                      <a:lnTo>
                        <a:pt x="77" y="154"/>
                      </a:lnTo>
                      <a:lnTo>
                        <a:pt x="67" y="161"/>
                      </a:lnTo>
                      <a:lnTo>
                        <a:pt x="53" y="169"/>
                      </a:lnTo>
                      <a:lnTo>
                        <a:pt x="59" y="122"/>
                      </a:lnTo>
                      <a:lnTo>
                        <a:pt x="14" y="108"/>
                      </a:lnTo>
                      <a:lnTo>
                        <a:pt x="17" y="77"/>
                      </a:lnTo>
                      <a:lnTo>
                        <a:pt x="0" y="40"/>
                      </a:lnTo>
                      <a:lnTo>
                        <a:pt x="22" y="18"/>
                      </a:lnTo>
                      <a:close/>
                    </a:path>
                  </a:pathLst>
                </a:custGeom>
                <a:solidFill>
                  <a:srgbClr val="5B3D1E"/>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79" name="Freeform 19"/>
                <p:cNvSpPr>
                  <a:spLocks/>
                </p:cNvSpPr>
                <p:nvPr/>
              </p:nvSpPr>
              <p:spPr bwMode="auto">
                <a:xfrm>
                  <a:off x="2533" y="2854"/>
                  <a:ext cx="74" cy="165"/>
                </a:xfrm>
                <a:custGeom>
                  <a:avLst/>
                  <a:gdLst/>
                  <a:ahLst/>
                  <a:cxnLst>
                    <a:cxn ang="0">
                      <a:pos x="36" y="91"/>
                    </a:cxn>
                    <a:cxn ang="0">
                      <a:pos x="81" y="59"/>
                    </a:cxn>
                    <a:cxn ang="0">
                      <a:pos x="90" y="4"/>
                    </a:cxn>
                    <a:cxn ang="0">
                      <a:pos x="148" y="0"/>
                    </a:cxn>
                    <a:cxn ang="0">
                      <a:pos x="148" y="46"/>
                    </a:cxn>
                    <a:cxn ang="0">
                      <a:pos x="130" y="118"/>
                    </a:cxn>
                    <a:cxn ang="0">
                      <a:pos x="107" y="168"/>
                    </a:cxn>
                    <a:cxn ang="0">
                      <a:pos x="72" y="213"/>
                    </a:cxn>
                    <a:cxn ang="0">
                      <a:pos x="59" y="254"/>
                    </a:cxn>
                    <a:cxn ang="0">
                      <a:pos x="17" y="330"/>
                    </a:cxn>
                    <a:cxn ang="0">
                      <a:pos x="0" y="262"/>
                    </a:cxn>
                    <a:cxn ang="0">
                      <a:pos x="27" y="222"/>
                    </a:cxn>
                    <a:cxn ang="0">
                      <a:pos x="62" y="173"/>
                    </a:cxn>
                    <a:cxn ang="0">
                      <a:pos x="36" y="91"/>
                    </a:cxn>
                  </a:cxnLst>
                  <a:rect l="0" t="0" r="r" b="b"/>
                  <a:pathLst>
                    <a:path w="148" h="330">
                      <a:moveTo>
                        <a:pt x="36" y="91"/>
                      </a:moveTo>
                      <a:lnTo>
                        <a:pt x="81" y="59"/>
                      </a:lnTo>
                      <a:lnTo>
                        <a:pt x="90" y="4"/>
                      </a:lnTo>
                      <a:lnTo>
                        <a:pt x="148" y="0"/>
                      </a:lnTo>
                      <a:lnTo>
                        <a:pt x="148" y="46"/>
                      </a:lnTo>
                      <a:lnTo>
                        <a:pt x="130" y="118"/>
                      </a:lnTo>
                      <a:lnTo>
                        <a:pt x="107" y="168"/>
                      </a:lnTo>
                      <a:lnTo>
                        <a:pt x="72" y="213"/>
                      </a:lnTo>
                      <a:lnTo>
                        <a:pt x="59" y="254"/>
                      </a:lnTo>
                      <a:lnTo>
                        <a:pt x="17" y="330"/>
                      </a:lnTo>
                      <a:lnTo>
                        <a:pt x="0" y="262"/>
                      </a:lnTo>
                      <a:lnTo>
                        <a:pt x="27" y="222"/>
                      </a:lnTo>
                      <a:lnTo>
                        <a:pt x="62" y="173"/>
                      </a:lnTo>
                      <a:lnTo>
                        <a:pt x="36" y="91"/>
                      </a:lnTo>
                      <a:close/>
                    </a:path>
                  </a:pathLst>
                </a:custGeom>
                <a:solidFill>
                  <a:srgbClr val="5B3D1E"/>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80" name="Freeform 20"/>
                <p:cNvSpPr>
                  <a:spLocks/>
                </p:cNvSpPr>
                <p:nvPr/>
              </p:nvSpPr>
              <p:spPr bwMode="auto">
                <a:xfrm>
                  <a:off x="2277" y="2501"/>
                  <a:ext cx="151" cy="249"/>
                </a:xfrm>
                <a:custGeom>
                  <a:avLst/>
                  <a:gdLst/>
                  <a:ahLst/>
                  <a:cxnLst>
                    <a:cxn ang="0">
                      <a:pos x="303" y="0"/>
                    </a:cxn>
                    <a:cxn ang="0">
                      <a:pos x="250" y="5"/>
                    </a:cxn>
                    <a:cxn ang="0">
                      <a:pos x="185" y="106"/>
                    </a:cxn>
                    <a:cxn ang="0">
                      <a:pos x="132" y="219"/>
                    </a:cxn>
                    <a:cxn ang="0">
                      <a:pos x="66" y="294"/>
                    </a:cxn>
                    <a:cxn ang="0">
                      <a:pos x="19" y="394"/>
                    </a:cxn>
                    <a:cxn ang="0">
                      <a:pos x="0" y="460"/>
                    </a:cxn>
                    <a:cxn ang="0">
                      <a:pos x="14" y="498"/>
                    </a:cxn>
                    <a:cxn ang="0">
                      <a:pos x="61" y="464"/>
                    </a:cxn>
                    <a:cxn ang="0">
                      <a:pos x="98" y="460"/>
                    </a:cxn>
                    <a:cxn ang="0">
                      <a:pos x="132" y="412"/>
                    </a:cxn>
                    <a:cxn ang="0">
                      <a:pos x="157" y="299"/>
                    </a:cxn>
                    <a:cxn ang="0">
                      <a:pos x="185" y="190"/>
                    </a:cxn>
                    <a:cxn ang="0">
                      <a:pos x="200" y="111"/>
                    </a:cxn>
                    <a:cxn ang="0">
                      <a:pos x="247" y="44"/>
                    </a:cxn>
                    <a:cxn ang="0">
                      <a:pos x="278" y="30"/>
                    </a:cxn>
                    <a:cxn ang="0">
                      <a:pos x="303" y="0"/>
                    </a:cxn>
                  </a:cxnLst>
                  <a:rect l="0" t="0" r="r" b="b"/>
                  <a:pathLst>
                    <a:path w="303" h="498">
                      <a:moveTo>
                        <a:pt x="303" y="0"/>
                      </a:moveTo>
                      <a:lnTo>
                        <a:pt x="250" y="5"/>
                      </a:lnTo>
                      <a:lnTo>
                        <a:pt x="185" y="106"/>
                      </a:lnTo>
                      <a:lnTo>
                        <a:pt x="132" y="219"/>
                      </a:lnTo>
                      <a:lnTo>
                        <a:pt x="66" y="294"/>
                      </a:lnTo>
                      <a:lnTo>
                        <a:pt x="19" y="394"/>
                      </a:lnTo>
                      <a:lnTo>
                        <a:pt x="0" y="460"/>
                      </a:lnTo>
                      <a:lnTo>
                        <a:pt x="14" y="498"/>
                      </a:lnTo>
                      <a:lnTo>
                        <a:pt x="61" y="464"/>
                      </a:lnTo>
                      <a:lnTo>
                        <a:pt x="98" y="460"/>
                      </a:lnTo>
                      <a:lnTo>
                        <a:pt x="132" y="412"/>
                      </a:lnTo>
                      <a:lnTo>
                        <a:pt x="157" y="299"/>
                      </a:lnTo>
                      <a:lnTo>
                        <a:pt x="185" y="190"/>
                      </a:lnTo>
                      <a:lnTo>
                        <a:pt x="200" y="111"/>
                      </a:lnTo>
                      <a:lnTo>
                        <a:pt x="247" y="44"/>
                      </a:lnTo>
                      <a:lnTo>
                        <a:pt x="278" y="30"/>
                      </a:lnTo>
                      <a:lnTo>
                        <a:pt x="303" y="0"/>
                      </a:lnTo>
                      <a:close/>
                    </a:path>
                  </a:pathLst>
                </a:custGeom>
                <a:solidFill>
                  <a:srgbClr val="5B3D1E"/>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81" name="Freeform 21"/>
                <p:cNvSpPr>
                  <a:spLocks/>
                </p:cNvSpPr>
                <p:nvPr/>
              </p:nvSpPr>
              <p:spPr bwMode="auto">
                <a:xfrm>
                  <a:off x="2357" y="2556"/>
                  <a:ext cx="73" cy="151"/>
                </a:xfrm>
                <a:custGeom>
                  <a:avLst/>
                  <a:gdLst/>
                  <a:ahLst/>
                  <a:cxnLst>
                    <a:cxn ang="0">
                      <a:pos x="93" y="0"/>
                    </a:cxn>
                    <a:cxn ang="0">
                      <a:pos x="79" y="75"/>
                    </a:cxn>
                    <a:cxn ang="0">
                      <a:pos x="38" y="146"/>
                    </a:cxn>
                    <a:cxn ang="0">
                      <a:pos x="9" y="216"/>
                    </a:cxn>
                    <a:cxn ang="0">
                      <a:pos x="0" y="274"/>
                    </a:cxn>
                    <a:cxn ang="0">
                      <a:pos x="14" y="301"/>
                    </a:cxn>
                    <a:cxn ang="0">
                      <a:pos x="65" y="263"/>
                    </a:cxn>
                    <a:cxn ang="0">
                      <a:pos x="85" y="202"/>
                    </a:cxn>
                    <a:cxn ang="0">
                      <a:pos x="102" y="137"/>
                    </a:cxn>
                    <a:cxn ang="0">
                      <a:pos x="126" y="155"/>
                    </a:cxn>
                    <a:cxn ang="0">
                      <a:pos x="126" y="117"/>
                    </a:cxn>
                    <a:cxn ang="0">
                      <a:pos x="126" y="65"/>
                    </a:cxn>
                    <a:cxn ang="0">
                      <a:pos x="145" y="27"/>
                    </a:cxn>
                    <a:cxn ang="0">
                      <a:pos x="93" y="0"/>
                    </a:cxn>
                  </a:cxnLst>
                  <a:rect l="0" t="0" r="r" b="b"/>
                  <a:pathLst>
                    <a:path w="145" h="301">
                      <a:moveTo>
                        <a:pt x="93" y="0"/>
                      </a:moveTo>
                      <a:lnTo>
                        <a:pt x="79" y="75"/>
                      </a:lnTo>
                      <a:lnTo>
                        <a:pt x="38" y="146"/>
                      </a:lnTo>
                      <a:lnTo>
                        <a:pt x="9" y="216"/>
                      </a:lnTo>
                      <a:lnTo>
                        <a:pt x="0" y="274"/>
                      </a:lnTo>
                      <a:lnTo>
                        <a:pt x="14" y="301"/>
                      </a:lnTo>
                      <a:lnTo>
                        <a:pt x="65" y="263"/>
                      </a:lnTo>
                      <a:lnTo>
                        <a:pt x="85" y="202"/>
                      </a:lnTo>
                      <a:lnTo>
                        <a:pt x="102" y="137"/>
                      </a:lnTo>
                      <a:lnTo>
                        <a:pt x="126" y="155"/>
                      </a:lnTo>
                      <a:lnTo>
                        <a:pt x="126" y="117"/>
                      </a:lnTo>
                      <a:lnTo>
                        <a:pt x="126" y="65"/>
                      </a:lnTo>
                      <a:lnTo>
                        <a:pt x="145" y="27"/>
                      </a:lnTo>
                      <a:lnTo>
                        <a:pt x="93" y="0"/>
                      </a:lnTo>
                      <a:close/>
                    </a:path>
                  </a:pathLst>
                </a:custGeom>
                <a:solidFill>
                  <a:srgbClr val="5B3D1E"/>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82" name="Freeform 22"/>
                <p:cNvSpPr>
                  <a:spLocks/>
                </p:cNvSpPr>
                <p:nvPr/>
              </p:nvSpPr>
              <p:spPr bwMode="auto">
                <a:xfrm>
                  <a:off x="2019" y="2482"/>
                  <a:ext cx="314" cy="320"/>
                </a:xfrm>
                <a:custGeom>
                  <a:avLst/>
                  <a:gdLst/>
                  <a:ahLst/>
                  <a:cxnLst>
                    <a:cxn ang="0">
                      <a:pos x="543" y="77"/>
                    </a:cxn>
                    <a:cxn ang="0">
                      <a:pos x="450" y="32"/>
                    </a:cxn>
                    <a:cxn ang="0">
                      <a:pos x="411" y="21"/>
                    </a:cxn>
                    <a:cxn ang="0">
                      <a:pos x="373" y="9"/>
                    </a:cxn>
                    <a:cxn ang="0">
                      <a:pos x="334" y="2"/>
                    </a:cxn>
                    <a:cxn ang="0">
                      <a:pos x="296" y="0"/>
                    </a:cxn>
                    <a:cxn ang="0">
                      <a:pos x="260" y="4"/>
                    </a:cxn>
                    <a:cxn ang="0">
                      <a:pos x="225" y="14"/>
                    </a:cxn>
                    <a:cxn ang="0">
                      <a:pos x="192" y="35"/>
                    </a:cxn>
                    <a:cxn ang="0">
                      <a:pos x="127" y="73"/>
                    </a:cxn>
                    <a:cxn ang="0">
                      <a:pos x="0" y="184"/>
                    </a:cxn>
                    <a:cxn ang="0">
                      <a:pos x="150" y="91"/>
                    </a:cxn>
                    <a:cxn ang="0">
                      <a:pos x="239" y="50"/>
                    </a:cxn>
                    <a:cxn ang="0">
                      <a:pos x="220" y="97"/>
                    </a:cxn>
                    <a:cxn ang="0">
                      <a:pos x="43" y="172"/>
                    </a:cxn>
                    <a:cxn ang="0">
                      <a:pos x="43" y="275"/>
                    </a:cxn>
                    <a:cxn ang="0">
                      <a:pos x="71" y="309"/>
                    </a:cxn>
                    <a:cxn ang="0">
                      <a:pos x="104" y="219"/>
                    </a:cxn>
                    <a:cxn ang="0">
                      <a:pos x="136" y="228"/>
                    </a:cxn>
                    <a:cxn ang="0">
                      <a:pos x="165" y="219"/>
                    </a:cxn>
                    <a:cxn ang="0">
                      <a:pos x="245" y="176"/>
                    </a:cxn>
                    <a:cxn ang="0">
                      <a:pos x="122" y="327"/>
                    </a:cxn>
                    <a:cxn ang="0">
                      <a:pos x="260" y="210"/>
                    </a:cxn>
                    <a:cxn ang="0">
                      <a:pos x="207" y="304"/>
                    </a:cxn>
                    <a:cxn ang="0">
                      <a:pos x="272" y="286"/>
                    </a:cxn>
                    <a:cxn ang="0">
                      <a:pos x="300" y="290"/>
                    </a:cxn>
                    <a:cxn ang="0">
                      <a:pos x="300" y="318"/>
                    </a:cxn>
                    <a:cxn ang="0">
                      <a:pos x="405" y="233"/>
                    </a:cxn>
                    <a:cxn ang="0">
                      <a:pos x="309" y="342"/>
                    </a:cxn>
                    <a:cxn ang="0">
                      <a:pos x="309" y="469"/>
                    </a:cxn>
                    <a:cxn ang="0">
                      <a:pos x="389" y="323"/>
                    </a:cxn>
                    <a:cxn ang="0">
                      <a:pos x="338" y="464"/>
                    </a:cxn>
                    <a:cxn ang="0">
                      <a:pos x="370" y="583"/>
                    </a:cxn>
                    <a:cxn ang="0">
                      <a:pos x="422" y="625"/>
                    </a:cxn>
                    <a:cxn ang="0">
                      <a:pos x="492" y="441"/>
                    </a:cxn>
                    <a:cxn ang="0">
                      <a:pos x="604" y="238"/>
                    </a:cxn>
                    <a:cxn ang="0">
                      <a:pos x="529" y="181"/>
                    </a:cxn>
                    <a:cxn ang="0">
                      <a:pos x="483" y="149"/>
                    </a:cxn>
                    <a:cxn ang="0">
                      <a:pos x="393" y="120"/>
                    </a:cxn>
                    <a:cxn ang="0">
                      <a:pos x="381" y="149"/>
                    </a:cxn>
                    <a:cxn ang="0">
                      <a:pos x="300" y="97"/>
                    </a:cxn>
                    <a:cxn ang="0">
                      <a:pos x="405" y="82"/>
                    </a:cxn>
                    <a:cxn ang="0">
                      <a:pos x="572" y="111"/>
                    </a:cxn>
                  </a:cxnLst>
                  <a:rect l="0" t="0" r="r" b="b"/>
                  <a:pathLst>
                    <a:path w="627" h="639">
                      <a:moveTo>
                        <a:pt x="627" y="91"/>
                      </a:moveTo>
                      <a:lnTo>
                        <a:pt x="543" y="77"/>
                      </a:lnTo>
                      <a:lnTo>
                        <a:pt x="468" y="39"/>
                      </a:lnTo>
                      <a:lnTo>
                        <a:pt x="450" y="32"/>
                      </a:lnTo>
                      <a:lnTo>
                        <a:pt x="430" y="27"/>
                      </a:lnTo>
                      <a:lnTo>
                        <a:pt x="411" y="21"/>
                      </a:lnTo>
                      <a:lnTo>
                        <a:pt x="392" y="15"/>
                      </a:lnTo>
                      <a:lnTo>
                        <a:pt x="373" y="9"/>
                      </a:lnTo>
                      <a:lnTo>
                        <a:pt x="353" y="6"/>
                      </a:lnTo>
                      <a:lnTo>
                        <a:pt x="334" y="2"/>
                      </a:lnTo>
                      <a:lnTo>
                        <a:pt x="315" y="0"/>
                      </a:lnTo>
                      <a:lnTo>
                        <a:pt x="296" y="0"/>
                      </a:lnTo>
                      <a:lnTo>
                        <a:pt x="278" y="0"/>
                      </a:lnTo>
                      <a:lnTo>
                        <a:pt x="260" y="4"/>
                      </a:lnTo>
                      <a:lnTo>
                        <a:pt x="242" y="8"/>
                      </a:lnTo>
                      <a:lnTo>
                        <a:pt x="225" y="14"/>
                      </a:lnTo>
                      <a:lnTo>
                        <a:pt x="208" y="23"/>
                      </a:lnTo>
                      <a:lnTo>
                        <a:pt x="192" y="35"/>
                      </a:lnTo>
                      <a:lnTo>
                        <a:pt x="177" y="49"/>
                      </a:lnTo>
                      <a:lnTo>
                        <a:pt x="127" y="73"/>
                      </a:lnTo>
                      <a:lnTo>
                        <a:pt x="34" y="134"/>
                      </a:lnTo>
                      <a:lnTo>
                        <a:pt x="0" y="184"/>
                      </a:lnTo>
                      <a:lnTo>
                        <a:pt x="86" y="111"/>
                      </a:lnTo>
                      <a:lnTo>
                        <a:pt x="150" y="91"/>
                      </a:lnTo>
                      <a:lnTo>
                        <a:pt x="207" y="82"/>
                      </a:lnTo>
                      <a:lnTo>
                        <a:pt x="239" y="50"/>
                      </a:lnTo>
                      <a:lnTo>
                        <a:pt x="245" y="77"/>
                      </a:lnTo>
                      <a:lnTo>
                        <a:pt x="220" y="97"/>
                      </a:lnTo>
                      <a:lnTo>
                        <a:pt x="122" y="120"/>
                      </a:lnTo>
                      <a:lnTo>
                        <a:pt x="43" y="172"/>
                      </a:lnTo>
                      <a:lnTo>
                        <a:pt x="20" y="228"/>
                      </a:lnTo>
                      <a:lnTo>
                        <a:pt x="43" y="275"/>
                      </a:lnTo>
                      <a:lnTo>
                        <a:pt x="43" y="327"/>
                      </a:lnTo>
                      <a:lnTo>
                        <a:pt x="71" y="309"/>
                      </a:lnTo>
                      <a:lnTo>
                        <a:pt x="86" y="266"/>
                      </a:lnTo>
                      <a:lnTo>
                        <a:pt x="104" y="219"/>
                      </a:lnTo>
                      <a:lnTo>
                        <a:pt x="170" y="172"/>
                      </a:lnTo>
                      <a:lnTo>
                        <a:pt x="136" y="228"/>
                      </a:lnTo>
                      <a:lnTo>
                        <a:pt x="109" y="295"/>
                      </a:lnTo>
                      <a:lnTo>
                        <a:pt x="165" y="219"/>
                      </a:lnTo>
                      <a:lnTo>
                        <a:pt x="220" y="184"/>
                      </a:lnTo>
                      <a:lnTo>
                        <a:pt x="245" y="176"/>
                      </a:lnTo>
                      <a:lnTo>
                        <a:pt x="165" y="252"/>
                      </a:lnTo>
                      <a:lnTo>
                        <a:pt x="122" y="327"/>
                      </a:lnTo>
                      <a:lnTo>
                        <a:pt x="188" y="257"/>
                      </a:lnTo>
                      <a:lnTo>
                        <a:pt x="260" y="210"/>
                      </a:lnTo>
                      <a:lnTo>
                        <a:pt x="211" y="275"/>
                      </a:lnTo>
                      <a:lnTo>
                        <a:pt x="207" y="304"/>
                      </a:lnTo>
                      <a:lnTo>
                        <a:pt x="254" y="262"/>
                      </a:lnTo>
                      <a:lnTo>
                        <a:pt x="272" y="286"/>
                      </a:lnTo>
                      <a:lnTo>
                        <a:pt x="314" y="243"/>
                      </a:lnTo>
                      <a:lnTo>
                        <a:pt x="300" y="290"/>
                      </a:lnTo>
                      <a:lnTo>
                        <a:pt x="263" y="347"/>
                      </a:lnTo>
                      <a:lnTo>
                        <a:pt x="300" y="318"/>
                      </a:lnTo>
                      <a:lnTo>
                        <a:pt x="352" y="257"/>
                      </a:lnTo>
                      <a:lnTo>
                        <a:pt x="405" y="233"/>
                      </a:lnTo>
                      <a:lnTo>
                        <a:pt x="343" y="295"/>
                      </a:lnTo>
                      <a:lnTo>
                        <a:pt x="309" y="342"/>
                      </a:lnTo>
                      <a:lnTo>
                        <a:pt x="286" y="403"/>
                      </a:lnTo>
                      <a:lnTo>
                        <a:pt x="309" y="469"/>
                      </a:lnTo>
                      <a:lnTo>
                        <a:pt x="347" y="347"/>
                      </a:lnTo>
                      <a:lnTo>
                        <a:pt x="389" y="323"/>
                      </a:lnTo>
                      <a:lnTo>
                        <a:pt x="356" y="380"/>
                      </a:lnTo>
                      <a:lnTo>
                        <a:pt x="338" y="464"/>
                      </a:lnTo>
                      <a:lnTo>
                        <a:pt x="343" y="511"/>
                      </a:lnTo>
                      <a:lnTo>
                        <a:pt x="370" y="583"/>
                      </a:lnTo>
                      <a:lnTo>
                        <a:pt x="370" y="639"/>
                      </a:lnTo>
                      <a:lnTo>
                        <a:pt x="422" y="625"/>
                      </a:lnTo>
                      <a:lnTo>
                        <a:pt x="477" y="559"/>
                      </a:lnTo>
                      <a:lnTo>
                        <a:pt x="492" y="441"/>
                      </a:lnTo>
                      <a:lnTo>
                        <a:pt x="534" y="347"/>
                      </a:lnTo>
                      <a:lnTo>
                        <a:pt x="604" y="238"/>
                      </a:lnTo>
                      <a:lnTo>
                        <a:pt x="572" y="158"/>
                      </a:lnTo>
                      <a:lnTo>
                        <a:pt x="529" y="181"/>
                      </a:lnTo>
                      <a:lnTo>
                        <a:pt x="459" y="181"/>
                      </a:lnTo>
                      <a:lnTo>
                        <a:pt x="483" y="149"/>
                      </a:lnTo>
                      <a:lnTo>
                        <a:pt x="464" y="111"/>
                      </a:lnTo>
                      <a:lnTo>
                        <a:pt x="393" y="120"/>
                      </a:lnTo>
                      <a:lnTo>
                        <a:pt x="440" y="137"/>
                      </a:lnTo>
                      <a:lnTo>
                        <a:pt x="381" y="149"/>
                      </a:lnTo>
                      <a:lnTo>
                        <a:pt x="291" y="134"/>
                      </a:lnTo>
                      <a:lnTo>
                        <a:pt x="300" y="97"/>
                      </a:lnTo>
                      <a:lnTo>
                        <a:pt x="352" y="82"/>
                      </a:lnTo>
                      <a:lnTo>
                        <a:pt x="405" y="82"/>
                      </a:lnTo>
                      <a:lnTo>
                        <a:pt x="515" y="111"/>
                      </a:lnTo>
                      <a:lnTo>
                        <a:pt x="572" y="111"/>
                      </a:lnTo>
                      <a:lnTo>
                        <a:pt x="627" y="91"/>
                      </a:lnTo>
                      <a:close/>
                    </a:path>
                  </a:pathLst>
                </a:custGeom>
                <a:solidFill>
                  <a:srgbClr val="5B3D1E"/>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83" name="Freeform 23"/>
                <p:cNvSpPr>
                  <a:spLocks/>
                </p:cNvSpPr>
                <p:nvPr/>
              </p:nvSpPr>
              <p:spPr bwMode="auto">
                <a:xfrm>
                  <a:off x="2827" y="2490"/>
                  <a:ext cx="79" cy="108"/>
                </a:xfrm>
                <a:custGeom>
                  <a:avLst/>
                  <a:gdLst/>
                  <a:ahLst/>
                  <a:cxnLst>
                    <a:cxn ang="0">
                      <a:pos x="3" y="0"/>
                    </a:cxn>
                    <a:cxn ang="0">
                      <a:pos x="31" y="28"/>
                    </a:cxn>
                    <a:cxn ang="0">
                      <a:pos x="47" y="85"/>
                    </a:cxn>
                    <a:cxn ang="0">
                      <a:pos x="75" y="118"/>
                    </a:cxn>
                    <a:cxn ang="0">
                      <a:pos x="83" y="142"/>
                    </a:cxn>
                    <a:cxn ang="0">
                      <a:pos x="110" y="161"/>
                    </a:cxn>
                    <a:cxn ang="0">
                      <a:pos x="139" y="181"/>
                    </a:cxn>
                    <a:cxn ang="0">
                      <a:pos x="159" y="217"/>
                    </a:cxn>
                    <a:cxn ang="0">
                      <a:pos x="127" y="205"/>
                    </a:cxn>
                    <a:cxn ang="0">
                      <a:pos x="83" y="172"/>
                    </a:cxn>
                    <a:cxn ang="0">
                      <a:pos x="52" y="153"/>
                    </a:cxn>
                    <a:cxn ang="0">
                      <a:pos x="0" y="158"/>
                    </a:cxn>
                    <a:cxn ang="0">
                      <a:pos x="11" y="137"/>
                    </a:cxn>
                    <a:cxn ang="0">
                      <a:pos x="44" y="137"/>
                    </a:cxn>
                    <a:cxn ang="0">
                      <a:pos x="36" y="97"/>
                    </a:cxn>
                    <a:cxn ang="0">
                      <a:pos x="16" y="37"/>
                    </a:cxn>
                    <a:cxn ang="0">
                      <a:pos x="3" y="0"/>
                    </a:cxn>
                  </a:cxnLst>
                  <a:rect l="0" t="0" r="r" b="b"/>
                  <a:pathLst>
                    <a:path w="159" h="217">
                      <a:moveTo>
                        <a:pt x="3" y="0"/>
                      </a:moveTo>
                      <a:lnTo>
                        <a:pt x="31" y="28"/>
                      </a:lnTo>
                      <a:lnTo>
                        <a:pt x="47" y="85"/>
                      </a:lnTo>
                      <a:lnTo>
                        <a:pt x="75" y="118"/>
                      </a:lnTo>
                      <a:lnTo>
                        <a:pt x="83" y="142"/>
                      </a:lnTo>
                      <a:lnTo>
                        <a:pt x="110" y="161"/>
                      </a:lnTo>
                      <a:lnTo>
                        <a:pt x="139" y="181"/>
                      </a:lnTo>
                      <a:lnTo>
                        <a:pt x="159" y="217"/>
                      </a:lnTo>
                      <a:lnTo>
                        <a:pt x="127" y="205"/>
                      </a:lnTo>
                      <a:lnTo>
                        <a:pt x="83" y="172"/>
                      </a:lnTo>
                      <a:lnTo>
                        <a:pt x="52" y="153"/>
                      </a:lnTo>
                      <a:lnTo>
                        <a:pt x="0" y="158"/>
                      </a:lnTo>
                      <a:lnTo>
                        <a:pt x="11" y="137"/>
                      </a:lnTo>
                      <a:lnTo>
                        <a:pt x="44" y="137"/>
                      </a:lnTo>
                      <a:lnTo>
                        <a:pt x="36" y="97"/>
                      </a:lnTo>
                      <a:lnTo>
                        <a:pt x="16" y="37"/>
                      </a:lnTo>
                      <a:lnTo>
                        <a:pt x="3" y="0"/>
                      </a:lnTo>
                      <a:close/>
                    </a:path>
                  </a:pathLst>
                </a:custGeom>
                <a:solidFill>
                  <a:srgbClr val="755E3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84" name="Freeform 24"/>
                <p:cNvSpPr>
                  <a:spLocks/>
                </p:cNvSpPr>
                <p:nvPr/>
              </p:nvSpPr>
              <p:spPr bwMode="auto">
                <a:xfrm>
                  <a:off x="2863" y="2655"/>
                  <a:ext cx="31" cy="14"/>
                </a:xfrm>
                <a:custGeom>
                  <a:avLst/>
                  <a:gdLst/>
                  <a:ahLst/>
                  <a:cxnLst>
                    <a:cxn ang="0">
                      <a:pos x="0" y="0"/>
                    </a:cxn>
                    <a:cxn ang="0">
                      <a:pos x="28" y="11"/>
                    </a:cxn>
                    <a:cxn ang="0">
                      <a:pos x="64" y="8"/>
                    </a:cxn>
                    <a:cxn ang="0">
                      <a:pos x="56" y="26"/>
                    </a:cxn>
                    <a:cxn ang="0">
                      <a:pos x="24" y="26"/>
                    </a:cxn>
                    <a:cxn ang="0">
                      <a:pos x="0" y="0"/>
                    </a:cxn>
                  </a:cxnLst>
                  <a:rect l="0" t="0" r="r" b="b"/>
                  <a:pathLst>
                    <a:path w="64" h="26">
                      <a:moveTo>
                        <a:pt x="0" y="0"/>
                      </a:moveTo>
                      <a:lnTo>
                        <a:pt x="28" y="11"/>
                      </a:lnTo>
                      <a:lnTo>
                        <a:pt x="64" y="8"/>
                      </a:lnTo>
                      <a:lnTo>
                        <a:pt x="56" y="26"/>
                      </a:lnTo>
                      <a:lnTo>
                        <a:pt x="24" y="26"/>
                      </a:lnTo>
                      <a:lnTo>
                        <a:pt x="0" y="0"/>
                      </a:lnTo>
                      <a:close/>
                    </a:path>
                  </a:pathLst>
                </a:custGeom>
                <a:solidFill>
                  <a:srgbClr val="967F4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85" name="Freeform 25"/>
                <p:cNvSpPr>
                  <a:spLocks/>
                </p:cNvSpPr>
                <p:nvPr/>
              </p:nvSpPr>
              <p:spPr bwMode="auto">
                <a:xfrm>
                  <a:off x="2600" y="2436"/>
                  <a:ext cx="139" cy="127"/>
                </a:xfrm>
                <a:custGeom>
                  <a:avLst/>
                  <a:gdLst/>
                  <a:ahLst/>
                  <a:cxnLst>
                    <a:cxn ang="0">
                      <a:pos x="0" y="1"/>
                    </a:cxn>
                    <a:cxn ang="0">
                      <a:pos x="27" y="0"/>
                    </a:cxn>
                    <a:cxn ang="0">
                      <a:pos x="48" y="2"/>
                    </a:cxn>
                    <a:cxn ang="0">
                      <a:pos x="64" y="8"/>
                    </a:cxn>
                    <a:cxn ang="0">
                      <a:pos x="76" y="18"/>
                    </a:cxn>
                    <a:cxn ang="0">
                      <a:pos x="85" y="32"/>
                    </a:cxn>
                    <a:cxn ang="0">
                      <a:pos x="92" y="50"/>
                    </a:cxn>
                    <a:cxn ang="0">
                      <a:pos x="99" y="71"/>
                    </a:cxn>
                    <a:cxn ang="0">
                      <a:pos x="107" y="97"/>
                    </a:cxn>
                    <a:cxn ang="0">
                      <a:pos x="143" y="121"/>
                    </a:cxn>
                    <a:cxn ang="0">
                      <a:pos x="187" y="141"/>
                    </a:cxn>
                    <a:cxn ang="0">
                      <a:pos x="203" y="165"/>
                    </a:cxn>
                    <a:cxn ang="0">
                      <a:pos x="223" y="193"/>
                    </a:cxn>
                    <a:cxn ang="0">
                      <a:pos x="279" y="229"/>
                    </a:cxn>
                    <a:cxn ang="0">
                      <a:pos x="214" y="213"/>
                    </a:cxn>
                    <a:cxn ang="0">
                      <a:pos x="183" y="177"/>
                    </a:cxn>
                    <a:cxn ang="0">
                      <a:pos x="139" y="177"/>
                    </a:cxn>
                    <a:cxn ang="0">
                      <a:pos x="139" y="213"/>
                    </a:cxn>
                    <a:cxn ang="0">
                      <a:pos x="139" y="237"/>
                    </a:cxn>
                    <a:cxn ang="0">
                      <a:pos x="83" y="253"/>
                    </a:cxn>
                    <a:cxn ang="0">
                      <a:pos x="87" y="234"/>
                    </a:cxn>
                    <a:cxn ang="0">
                      <a:pos x="95" y="210"/>
                    </a:cxn>
                    <a:cxn ang="0">
                      <a:pos x="95" y="173"/>
                    </a:cxn>
                    <a:cxn ang="0">
                      <a:pos x="68" y="213"/>
                    </a:cxn>
                    <a:cxn ang="0">
                      <a:pos x="68" y="173"/>
                    </a:cxn>
                    <a:cxn ang="0">
                      <a:pos x="36" y="136"/>
                    </a:cxn>
                    <a:cxn ang="0">
                      <a:pos x="63" y="131"/>
                    </a:cxn>
                    <a:cxn ang="0">
                      <a:pos x="112" y="131"/>
                    </a:cxn>
                    <a:cxn ang="0">
                      <a:pos x="95" y="113"/>
                    </a:cxn>
                    <a:cxn ang="0">
                      <a:pos x="75" y="73"/>
                    </a:cxn>
                    <a:cxn ang="0">
                      <a:pos x="70" y="59"/>
                    </a:cxn>
                    <a:cxn ang="0">
                      <a:pos x="67" y="48"/>
                    </a:cxn>
                    <a:cxn ang="0">
                      <a:pos x="63" y="40"/>
                    </a:cxn>
                    <a:cxn ang="0">
                      <a:pos x="59" y="36"/>
                    </a:cxn>
                    <a:cxn ang="0">
                      <a:pos x="53" y="32"/>
                    </a:cxn>
                    <a:cxn ang="0">
                      <a:pos x="45" y="29"/>
                    </a:cxn>
                    <a:cxn ang="0">
                      <a:pos x="33" y="25"/>
                    </a:cxn>
                    <a:cxn ang="0">
                      <a:pos x="19" y="21"/>
                    </a:cxn>
                    <a:cxn ang="0">
                      <a:pos x="0" y="1"/>
                    </a:cxn>
                  </a:cxnLst>
                  <a:rect l="0" t="0" r="r" b="b"/>
                  <a:pathLst>
                    <a:path w="279" h="253">
                      <a:moveTo>
                        <a:pt x="0" y="1"/>
                      </a:moveTo>
                      <a:lnTo>
                        <a:pt x="27" y="0"/>
                      </a:lnTo>
                      <a:lnTo>
                        <a:pt x="48" y="2"/>
                      </a:lnTo>
                      <a:lnTo>
                        <a:pt x="64" y="8"/>
                      </a:lnTo>
                      <a:lnTo>
                        <a:pt x="76" y="18"/>
                      </a:lnTo>
                      <a:lnTo>
                        <a:pt x="85" y="32"/>
                      </a:lnTo>
                      <a:lnTo>
                        <a:pt x="92" y="50"/>
                      </a:lnTo>
                      <a:lnTo>
                        <a:pt x="99" y="71"/>
                      </a:lnTo>
                      <a:lnTo>
                        <a:pt x="107" y="97"/>
                      </a:lnTo>
                      <a:lnTo>
                        <a:pt x="143" y="121"/>
                      </a:lnTo>
                      <a:lnTo>
                        <a:pt x="187" y="141"/>
                      </a:lnTo>
                      <a:lnTo>
                        <a:pt x="203" y="165"/>
                      </a:lnTo>
                      <a:lnTo>
                        <a:pt x="223" y="193"/>
                      </a:lnTo>
                      <a:lnTo>
                        <a:pt x="279" y="229"/>
                      </a:lnTo>
                      <a:lnTo>
                        <a:pt x="214" y="213"/>
                      </a:lnTo>
                      <a:lnTo>
                        <a:pt x="183" y="177"/>
                      </a:lnTo>
                      <a:lnTo>
                        <a:pt x="139" y="177"/>
                      </a:lnTo>
                      <a:lnTo>
                        <a:pt x="139" y="213"/>
                      </a:lnTo>
                      <a:lnTo>
                        <a:pt x="139" y="237"/>
                      </a:lnTo>
                      <a:lnTo>
                        <a:pt x="83" y="253"/>
                      </a:lnTo>
                      <a:lnTo>
                        <a:pt x="87" y="234"/>
                      </a:lnTo>
                      <a:lnTo>
                        <a:pt x="95" y="210"/>
                      </a:lnTo>
                      <a:lnTo>
                        <a:pt x="95" y="173"/>
                      </a:lnTo>
                      <a:lnTo>
                        <a:pt x="68" y="213"/>
                      </a:lnTo>
                      <a:lnTo>
                        <a:pt x="68" y="173"/>
                      </a:lnTo>
                      <a:lnTo>
                        <a:pt x="36" y="136"/>
                      </a:lnTo>
                      <a:lnTo>
                        <a:pt x="63" y="131"/>
                      </a:lnTo>
                      <a:lnTo>
                        <a:pt x="112" y="131"/>
                      </a:lnTo>
                      <a:lnTo>
                        <a:pt x="95" y="113"/>
                      </a:lnTo>
                      <a:lnTo>
                        <a:pt x="75" y="73"/>
                      </a:lnTo>
                      <a:lnTo>
                        <a:pt x="70" y="59"/>
                      </a:lnTo>
                      <a:lnTo>
                        <a:pt x="67" y="48"/>
                      </a:lnTo>
                      <a:lnTo>
                        <a:pt x="63" y="40"/>
                      </a:lnTo>
                      <a:lnTo>
                        <a:pt x="59" y="36"/>
                      </a:lnTo>
                      <a:lnTo>
                        <a:pt x="53" y="32"/>
                      </a:lnTo>
                      <a:lnTo>
                        <a:pt x="45" y="29"/>
                      </a:lnTo>
                      <a:lnTo>
                        <a:pt x="33" y="25"/>
                      </a:lnTo>
                      <a:lnTo>
                        <a:pt x="19" y="21"/>
                      </a:lnTo>
                      <a:lnTo>
                        <a:pt x="0" y="1"/>
                      </a:lnTo>
                      <a:close/>
                    </a:path>
                  </a:pathLst>
                </a:custGeom>
                <a:solidFill>
                  <a:srgbClr val="755E3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86" name="Freeform 26"/>
                <p:cNvSpPr>
                  <a:spLocks/>
                </p:cNvSpPr>
                <p:nvPr/>
              </p:nvSpPr>
              <p:spPr bwMode="auto">
                <a:xfrm>
                  <a:off x="2628" y="2565"/>
                  <a:ext cx="111" cy="84"/>
                </a:xfrm>
                <a:custGeom>
                  <a:avLst/>
                  <a:gdLst/>
                  <a:ahLst/>
                  <a:cxnLst>
                    <a:cxn ang="0">
                      <a:pos x="100" y="0"/>
                    </a:cxn>
                    <a:cxn ang="0">
                      <a:pos x="88" y="31"/>
                    </a:cxn>
                    <a:cxn ang="0">
                      <a:pos x="57" y="67"/>
                    </a:cxn>
                    <a:cxn ang="0">
                      <a:pos x="60" y="100"/>
                    </a:cxn>
                    <a:cxn ang="0">
                      <a:pos x="80" y="100"/>
                    </a:cxn>
                    <a:cxn ang="0">
                      <a:pos x="115" y="112"/>
                    </a:cxn>
                    <a:cxn ang="0">
                      <a:pos x="144" y="128"/>
                    </a:cxn>
                    <a:cxn ang="0">
                      <a:pos x="199" y="144"/>
                    </a:cxn>
                    <a:cxn ang="0">
                      <a:pos x="224" y="160"/>
                    </a:cxn>
                    <a:cxn ang="0">
                      <a:pos x="172" y="157"/>
                    </a:cxn>
                    <a:cxn ang="0">
                      <a:pos x="128" y="140"/>
                    </a:cxn>
                    <a:cxn ang="0">
                      <a:pos x="151" y="165"/>
                    </a:cxn>
                    <a:cxn ang="0">
                      <a:pos x="112" y="168"/>
                    </a:cxn>
                    <a:cxn ang="0">
                      <a:pos x="76" y="136"/>
                    </a:cxn>
                    <a:cxn ang="0">
                      <a:pos x="32" y="104"/>
                    </a:cxn>
                    <a:cxn ang="0">
                      <a:pos x="0" y="96"/>
                    </a:cxn>
                    <a:cxn ang="0">
                      <a:pos x="0" y="76"/>
                    </a:cxn>
                    <a:cxn ang="0">
                      <a:pos x="28" y="47"/>
                    </a:cxn>
                    <a:cxn ang="0">
                      <a:pos x="49" y="11"/>
                    </a:cxn>
                    <a:cxn ang="0">
                      <a:pos x="100" y="0"/>
                    </a:cxn>
                  </a:cxnLst>
                  <a:rect l="0" t="0" r="r" b="b"/>
                  <a:pathLst>
                    <a:path w="224" h="168">
                      <a:moveTo>
                        <a:pt x="100" y="0"/>
                      </a:moveTo>
                      <a:lnTo>
                        <a:pt x="88" y="31"/>
                      </a:lnTo>
                      <a:lnTo>
                        <a:pt x="57" y="67"/>
                      </a:lnTo>
                      <a:lnTo>
                        <a:pt x="60" y="100"/>
                      </a:lnTo>
                      <a:lnTo>
                        <a:pt x="80" y="100"/>
                      </a:lnTo>
                      <a:lnTo>
                        <a:pt x="115" y="112"/>
                      </a:lnTo>
                      <a:lnTo>
                        <a:pt x="144" y="128"/>
                      </a:lnTo>
                      <a:lnTo>
                        <a:pt x="199" y="144"/>
                      </a:lnTo>
                      <a:lnTo>
                        <a:pt x="224" y="160"/>
                      </a:lnTo>
                      <a:lnTo>
                        <a:pt x="172" y="157"/>
                      </a:lnTo>
                      <a:lnTo>
                        <a:pt x="128" y="140"/>
                      </a:lnTo>
                      <a:lnTo>
                        <a:pt x="151" y="165"/>
                      </a:lnTo>
                      <a:lnTo>
                        <a:pt x="112" y="168"/>
                      </a:lnTo>
                      <a:lnTo>
                        <a:pt x="76" y="136"/>
                      </a:lnTo>
                      <a:lnTo>
                        <a:pt x="32" y="104"/>
                      </a:lnTo>
                      <a:lnTo>
                        <a:pt x="0" y="96"/>
                      </a:lnTo>
                      <a:lnTo>
                        <a:pt x="0" y="76"/>
                      </a:lnTo>
                      <a:lnTo>
                        <a:pt x="28" y="47"/>
                      </a:lnTo>
                      <a:lnTo>
                        <a:pt x="49" y="11"/>
                      </a:lnTo>
                      <a:lnTo>
                        <a:pt x="100" y="0"/>
                      </a:lnTo>
                      <a:close/>
                    </a:path>
                  </a:pathLst>
                </a:custGeom>
                <a:solidFill>
                  <a:srgbClr val="755E3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87" name="Freeform 27"/>
                <p:cNvSpPr>
                  <a:spLocks/>
                </p:cNvSpPr>
                <p:nvPr/>
              </p:nvSpPr>
              <p:spPr bwMode="auto">
                <a:xfrm>
                  <a:off x="2637" y="2591"/>
                  <a:ext cx="51" cy="40"/>
                </a:xfrm>
                <a:custGeom>
                  <a:avLst/>
                  <a:gdLst/>
                  <a:ahLst/>
                  <a:cxnLst>
                    <a:cxn ang="0">
                      <a:pos x="37" y="0"/>
                    </a:cxn>
                    <a:cxn ang="0">
                      <a:pos x="32" y="32"/>
                    </a:cxn>
                    <a:cxn ang="0">
                      <a:pos x="52" y="48"/>
                    </a:cxn>
                    <a:cxn ang="0">
                      <a:pos x="101" y="72"/>
                    </a:cxn>
                    <a:cxn ang="0">
                      <a:pos x="77" y="80"/>
                    </a:cxn>
                    <a:cxn ang="0">
                      <a:pos x="32" y="63"/>
                    </a:cxn>
                    <a:cxn ang="0">
                      <a:pos x="0" y="35"/>
                    </a:cxn>
                    <a:cxn ang="0">
                      <a:pos x="37" y="0"/>
                    </a:cxn>
                  </a:cxnLst>
                  <a:rect l="0" t="0" r="r" b="b"/>
                  <a:pathLst>
                    <a:path w="101" h="80">
                      <a:moveTo>
                        <a:pt x="37" y="0"/>
                      </a:moveTo>
                      <a:lnTo>
                        <a:pt x="32" y="32"/>
                      </a:lnTo>
                      <a:lnTo>
                        <a:pt x="52" y="48"/>
                      </a:lnTo>
                      <a:lnTo>
                        <a:pt x="101" y="72"/>
                      </a:lnTo>
                      <a:lnTo>
                        <a:pt x="77" y="80"/>
                      </a:lnTo>
                      <a:lnTo>
                        <a:pt x="32" y="63"/>
                      </a:lnTo>
                      <a:lnTo>
                        <a:pt x="0" y="35"/>
                      </a:lnTo>
                      <a:lnTo>
                        <a:pt x="37" y="0"/>
                      </a:lnTo>
                      <a:close/>
                    </a:path>
                  </a:pathLst>
                </a:custGeom>
                <a:solidFill>
                  <a:srgbClr val="967F4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88" name="Freeform 28"/>
                <p:cNvSpPr>
                  <a:spLocks/>
                </p:cNvSpPr>
                <p:nvPr/>
              </p:nvSpPr>
              <p:spPr bwMode="auto">
                <a:xfrm>
                  <a:off x="2604" y="2609"/>
                  <a:ext cx="21" cy="48"/>
                </a:xfrm>
                <a:custGeom>
                  <a:avLst/>
                  <a:gdLst/>
                  <a:ahLst/>
                  <a:cxnLst>
                    <a:cxn ang="0">
                      <a:pos x="11" y="0"/>
                    </a:cxn>
                    <a:cxn ang="0">
                      <a:pos x="0" y="33"/>
                    </a:cxn>
                    <a:cxn ang="0">
                      <a:pos x="0" y="61"/>
                    </a:cxn>
                    <a:cxn ang="0">
                      <a:pos x="16" y="97"/>
                    </a:cxn>
                    <a:cxn ang="0">
                      <a:pos x="39" y="97"/>
                    </a:cxn>
                    <a:cxn ang="0">
                      <a:pos x="43" y="82"/>
                    </a:cxn>
                    <a:cxn ang="0">
                      <a:pos x="43" y="70"/>
                    </a:cxn>
                    <a:cxn ang="0">
                      <a:pos x="40" y="60"/>
                    </a:cxn>
                    <a:cxn ang="0">
                      <a:pos x="39" y="57"/>
                    </a:cxn>
                    <a:cxn ang="0">
                      <a:pos x="24" y="28"/>
                    </a:cxn>
                    <a:cxn ang="0">
                      <a:pos x="11" y="0"/>
                    </a:cxn>
                  </a:cxnLst>
                  <a:rect l="0" t="0" r="r" b="b"/>
                  <a:pathLst>
                    <a:path w="43" h="97">
                      <a:moveTo>
                        <a:pt x="11" y="0"/>
                      </a:moveTo>
                      <a:lnTo>
                        <a:pt x="0" y="33"/>
                      </a:lnTo>
                      <a:lnTo>
                        <a:pt x="0" y="61"/>
                      </a:lnTo>
                      <a:lnTo>
                        <a:pt x="16" y="97"/>
                      </a:lnTo>
                      <a:lnTo>
                        <a:pt x="39" y="97"/>
                      </a:lnTo>
                      <a:lnTo>
                        <a:pt x="43" y="82"/>
                      </a:lnTo>
                      <a:lnTo>
                        <a:pt x="43" y="70"/>
                      </a:lnTo>
                      <a:lnTo>
                        <a:pt x="40" y="60"/>
                      </a:lnTo>
                      <a:lnTo>
                        <a:pt x="39" y="57"/>
                      </a:lnTo>
                      <a:lnTo>
                        <a:pt x="24" y="28"/>
                      </a:lnTo>
                      <a:lnTo>
                        <a:pt x="11" y="0"/>
                      </a:lnTo>
                      <a:close/>
                    </a:path>
                  </a:pathLst>
                </a:custGeom>
                <a:solidFill>
                  <a:srgbClr val="00112B"/>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89" name="Freeform 29"/>
                <p:cNvSpPr>
                  <a:spLocks/>
                </p:cNvSpPr>
                <p:nvPr/>
              </p:nvSpPr>
              <p:spPr bwMode="auto">
                <a:xfrm>
                  <a:off x="2588" y="2458"/>
                  <a:ext cx="28" cy="56"/>
                </a:xfrm>
                <a:custGeom>
                  <a:avLst/>
                  <a:gdLst/>
                  <a:ahLst/>
                  <a:cxnLst>
                    <a:cxn ang="0">
                      <a:pos x="0" y="0"/>
                    </a:cxn>
                    <a:cxn ang="0">
                      <a:pos x="27" y="36"/>
                    </a:cxn>
                    <a:cxn ang="0">
                      <a:pos x="40" y="86"/>
                    </a:cxn>
                    <a:cxn ang="0">
                      <a:pos x="56" y="112"/>
                    </a:cxn>
                    <a:cxn ang="0">
                      <a:pos x="40" y="104"/>
                    </a:cxn>
                    <a:cxn ang="0">
                      <a:pos x="27" y="84"/>
                    </a:cxn>
                    <a:cxn ang="0">
                      <a:pos x="19" y="68"/>
                    </a:cxn>
                    <a:cxn ang="0">
                      <a:pos x="0" y="0"/>
                    </a:cxn>
                  </a:cxnLst>
                  <a:rect l="0" t="0" r="r" b="b"/>
                  <a:pathLst>
                    <a:path w="56" h="112">
                      <a:moveTo>
                        <a:pt x="0" y="0"/>
                      </a:moveTo>
                      <a:lnTo>
                        <a:pt x="27" y="36"/>
                      </a:lnTo>
                      <a:lnTo>
                        <a:pt x="40" y="86"/>
                      </a:lnTo>
                      <a:lnTo>
                        <a:pt x="56" y="112"/>
                      </a:lnTo>
                      <a:lnTo>
                        <a:pt x="40" y="104"/>
                      </a:lnTo>
                      <a:lnTo>
                        <a:pt x="27" y="84"/>
                      </a:lnTo>
                      <a:lnTo>
                        <a:pt x="19" y="68"/>
                      </a:lnTo>
                      <a:lnTo>
                        <a:pt x="0" y="0"/>
                      </a:lnTo>
                      <a:close/>
                    </a:path>
                  </a:pathLst>
                </a:custGeom>
                <a:solidFill>
                  <a:srgbClr val="967F4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90" name="Freeform 30"/>
                <p:cNvSpPr>
                  <a:spLocks/>
                </p:cNvSpPr>
                <p:nvPr/>
              </p:nvSpPr>
              <p:spPr bwMode="auto">
                <a:xfrm>
                  <a:off x="2550" y="2466"/>
                  <a:ext cx="24" cy="56"/>
                </a:xfrm>
                <a:custGeom>
                  <a:avLst/>
                  <a:gdLst/>
                  <a:ahLst/>
                  <a:cxnLst>
                    <a:cxn ang="0">
                      <a:pos x="40" y="21"/>
                    </a:cxn>
                    <a:cxn ang="0">
                      <a:pos x="28" y="56"/>
                    </a:cxn>
                    <a:cxn ang="0">
                      <a:pos x="36" y="89"/>
                    </a:cxn>
                    <a:cxn ang="0">
                      <a:pos x="48" y="113"/>
                    </a:cxn>
                    <a:cxn ang="0">
                      <a:pos x="12" y="89"/>
                    </a:cxn>
                    <a:cxn ang="0">
                      <a:pos x="0" y="37"/>
                    </a:cxn>
                    <a:cxn ang="0">
                      <a:pos x="4" y="0"/>
                    </a:cxn>
                    <a:cxn ang="0">
                      <a:pos x="28" y="0"/>
                    </a:cxn>
                    <a:cxn ang="0">
                      <a:pos x="31" y="2"/>
                    </a:cxn>
                    <a:cxn ang="0">
                      <a:pos x="35" y="7"/>
                    </a:cxn>
                    <a:cxn ang="0">
                      <a:pos x="40" y="14"/>
                    </a:cxn>
                    <a:cxn ang="0">
                      <a:pos x="40" y="21"/>
                    </a:cxn>
                  </a:cxnLst>
                  <a:rect l="0" t="0" r="r" b="b"/>
                  <a:pathLst>
                    <a:path w="48" h="113">
                      <a:moveTo>
                        <a:pt x="40" y="21"/>
                      </a:moveTo>
                      <a:lnTo>
                        <a:pt x="28" y="56"/>
                      </a:lnTo>
                      <a:lnTo>
                        <a:pt x="36" y="89"/>
                      </a:lnTo>
                      <a:lnTo>
                        <a:pt x="48" y="113"/>
                      </a:lnTo>
                      <a:lnTo>
                        <a:pt x="12" y="89"/>
                      </a:lnTo>
                      <a:lnTo>
                        <a:pt x="0" y="37"/>
                      </a:lnTo>
                      <a:lnTo>
                        <a:pt x="4" y="0"/>
                      </a:lnTo>
                      <a:lnTo>
                        <a:pt x="28" y="0"/>
                      </a:lnTo>
                      <a:lnTo>
                        <a:pt x="31" y="2"/>
                      </a:lnTo>
                      <a:lnTo>
                        <a:pt x="35" y="7"/>
                      </a:lnTo>
                      <a:lnTo>
                        <a:pt x="40" y="14"/>
                      </a:lnTo>
                      <a:lnTo>
                        <a:pt x="40" y="21"/>
                      </a:lnTo>
                      <a:close/>
                    </a:path>
                  </a:pathLst>
                </a:custGeom>
                <a:solidFill>
                  <a:srgbClr val="755E3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91" name="Freeform 31"/>
                <p:cNvSpPr>
                  <a:spLocks/>
                </p:cNvSpPr>
                <p:nvPr/>
              </p:nvSpPr>
              <p:spPr bwMode="auto">
                <a:xfrm>
                  <a:off x="2712" y="2574"/>
                  <a:ext cx="23" cy="15"/>
                </a:xfrm>
                <a:custGeom>
                  <a:avLst/>
                  <a:gdLst/>
                  <a:ahLst/>
                  <a:cxnLst>
                    <a:cxn ang="0">
                      <a:pos x="20" y="0"/>
                    </a:cxn>
                    <a:cxn ang="0">
                      <a:pos x="43" y="10"/>
                    </a:cxn>
                    <a:cxn ang="0">
                      <a:pos x="48" y="29"/>
                    </a:cxn>
                    <a:cxn ang="0">
                      <a:pos x="23" y="26"/>
                    </a:cxn>
                    <a:cxn ang="0">
                      <a:pos x="0" y="26"/>
                    </a:cxn>
                    <a:cxn ang="0">
                      <a:pos x="20" y="0"/>
                    </a:cxn>
                  </a:cxnLst>
                  <a:rect l="0" t="0" r="r" b="b"/>
                  <a:pathLst>
                    <a:path w="48" h="29">
                      <a:moveTo>
                        <a:pt x="20" y="0"/>
                      </a:moveTo>
                      <a:lnTo>
                        <a:pt x="43" y="10"/>
                      </a:lnTo>
                      <a:lnTo>
                        <a:pt x="48" y="29"/>
                      </a:lnTo>
                      <a:lnTo>
                        <a:pt x="23" y="26"/>
                      </a:lnTo>
                      <a:lnTo>
                        <a:pt x="0" y="26"/>
                      </a:lnTo>
                      <a:lnTo>
                        <a:pt x="20" y="0"/>
                      </a:lnTo>
                      <a:close/>
                    </a:path>
                  </a:pathLst>
                </a:custGeom>
                <a:solidFill>
                  <a:srgbClr val="3F33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92" name="Freeform 32"/>
                <p:cNvSpPr>
                  <a:spLocks/>
                </p:cNvSpPr>
                <p:nvPr/>
              </p:nvSpPr>
              <p:spPr bwMode="auto">
                <a:xfrm>
                  <a:off x="2437" y="2619"/>
                  <a:ext cx="95" cy="227"/>
                </a:xfrm>
                <a:custGeom>
                  <a:avLst/>
                  <a:gdLst/>
                  <a:ahLst/>
                  <a:cxnLst>
                    <a:cxn ang="0">
                      <a:pos x="9" y="0"/>
                    </a:cxn>
                    <a:cxn ang="0">
                      <a:pos x="36" y="27"/>
                    </a:cxn>
                    <a:cxn ang="0">
                      <a:pos x="28" y="99"/>
                    </a:cxn>
                    <a:cxn ang="0">
                      <a:pos x="31" y="144"/>
                    </a:cxn>
                    <a:cxn ang="0">
                      <a:pos x="71" y="194"/>
                    </a:cxn>
                    <a:cxn ang="0">
                      <a:pos x="125" y="251"/>
                    </a:cxn>
                    <a:cxn ang="0">
                      <a:pos x="157" y="293"/>
                    </a:cxn>
                    <a:cxn ang="0">
                      <a:pos x="178" y="337"/>
                    </a:cxn>
                    <a:cxn ang="0">
                      <a:pos x="189" y="382"/>
                    </a:cxn>
                    <a:cxn ang="0">
                      <a:pos x="174" y="418"/>
                    </a:cxn>
                    <a:cxn ang="0">
                      <a:pos x="166" y="454"/>
                    </a:cxn>
                    <a:cxn ang="0">
                      <a:pos x="166" y="395"/>
                    </a:cxn>
                    <a:cxn ang="0">
                      <a:pos x="166" y="344"/>
                    </a:cxn>
                    <a:cxn ang="0">
                      <a:pos x="125" y="295"/>
                    </a:cxn>
                    <a:cxn ang="0">
                      <a:pos x="90" y="301"/>
                    </a:cxn>
                    <a:cxn ang="0">
                      <a:pos x="76" y="328"/>
                    </a:cxn>
                    <a:cxn ang="0">
                      <a:pos x="90" y="355"/>
                    </a:cxn>
                    <a:cxn ang="0">
                      <a:pos x="90" y="378"/>
                    </a:cxn>
                    <a:cxn ang="0">
                      <a:pos x="63" y="387"/>
                    </a:cxn>
                    <a:cxn ang="0">
                      <a:pos x="40" y="418"/>
                    </a:cxn>
                    <a:cxn ang="0">
                      <a:pos x="9" y="418"/>
                    </a:cxn>
                    <a:cxn ang="0">
                      <a:pos x="9" y="390"/>
                    </a:cxn>
                    <a:cxn ang="0">
                      <a:pos x="36" y="378"/>
                    </a:cxn>
                    <a:cxn ang="0">
                      <a:pos x="36" y="337"/>
                    </a:cxn>
                    <a:cxn ang="0">
                      <a:pos x="54" y="301"/>
                    </a:cxn>
                    <a:cxn ang="0">
                      <a:pos x="46" y="256"/>
                    </a:cxn>
                    <a:cxn ang="0">
                      <a:pos x="40" y="211"/>
                    </a:cxn>
                    <a:cxn ang="0">
                      <a:pos x="9" y="151"/>
                    </a:cxn>
                    <a:cxn ang="0">
                      <a:pos x="0" y="103"/>
                    </a:cxn>
                    <a:cxn ang="0">
                      <a:pos x="0" y="45"/>
                    </a:cxn>
                    <a:cxn ang="0">
                      <a:pos x="9" y="0"/>
                    </a:cxn>
                  </a:cxnLst>
                  <a:rect l="0" t="0" r="r" b="b"/>
                  <a:pathLst>
                    <a:path w="189" h="454">
                      <a:moveTo>
                        <a:pt x="9" y="0"/>
                      </a:moveTo>
                      <a:lnTo>
                        <a:pt x="36" y="27"/>
                      </a:lnTo>
                      <a:lnTo>
                        <a:pt x="28" y="99"/>
                      </a:lnTo>
                      <a:lnTo>
                        <a:pt x="31" y="144"/>
                      </a:lnTo>
                      <a:lnTo>
                        <a:pt x="71" y="194"/>
                      </a:lnTo>
                      <a:lnTo>
                        <a:pt x="125" y="251"/>
                      </a:lnTo>
                      <a:lnTo>
                        <a:pt x="157" y="293"/>
                      </a:lnTo>
                      <a:lnTo>
                        <a:pt x="178" y="337"/>
                      </a:lnTo>
                      <a:lnTo>
                        <a:pt x="189" y="382"/>
                      </a:lnTo>
                      <a:lnTo>
                        <a:pt x="174" y="418"/>
                      </a:lnTo>
                      <a:lnTo>
                        <a:pt x="166" y="454"/>
                      </a:lnTo>
                      <a:lnTo>
                        <a:pt x="166" y="395"/>
                      </a:lnTo>
                      <a:lnTo>
                        <a:pt x="166" y="344"/>
                      </a:lnTo>
                      <a:lnTo>
                        <a:pt x="125" y="295"/>
                      </a:lnTo>
                      <a:lnTo>
                        <a:pt x="90" y="301"/>
                      </a:lnTo>
                      <a:lnTo>
                        <a:pt x="76" y="328"/>
                      </a:lnTo>
                      <a:lnTo>
                        <a:pt x="90" y="355"/>
                      </a:lnTo>
                      <a:lnTo>
                        <a:pt x="90" y="378"/>
                      </a:lnTo>
                      <a:lnTo>
                        <a:pt x="63" y="387"/>
                      </a:lnTo>
                      <a:lnTo>
                        <a:pt x="40" y="418"/>
                      </a:lnTo>
                      <a:lnTo>
                        <a:pt x="9" y="418"/>
                      </a:lnTo>
                      <a:lnTo>
                        <a:pt x="9" y="390"/>
                      </a:lnTo>
                      <a:lnTo>
                        <a:pt x="36" y="378"/>
                      </a:lnTo>
                      <a:lnTo>
                        <a:pt x="36" y="337"/>
                      </a:lnTo>
                      <a:lnTo>
                        <a:pt x="54" y="301"/>
                      </a:lnTo>
                      <a:lnTo>
                        <a:pt x="46" y="256"/>
                      </a:lnTo>
                      <a:lnTo>
                        <a:pt x="40" y="211"/>
                      </a:lnTo>
                      <a:lnTo>
                        <a:pt x="9" y="151"/>
                      </a:lnTo>
                      <a:lnTo>
                        <a:pt x="0" y="103"/>
                      </a:lnTo>
                      <a:lnTo>
                        <a:pt x="0" y="45"/>
                      </a:lnTo>
                      <a:lnTo>
                        <a:pt x="9" y="0"/>
                      </a:lnTo>
                      <a:close/>
                    </a:path>
                  </a:pathLst>
                </a:custGeom>
                <a:solidFill>
                  <a:srgbClr val="755E3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93" name="Freeform 33"/>
                <p:cNvSpPr>
                  <a:spLocks/>
                </p:cNvSpPr>
                <p:nvPr/>
              </p:nvSpPr>
              <p:spPr bwMode="auto">
                <a:xfrm>
                  <a:off x="2524" y="2693"/>
                  <a:ext cx="29" cy="79"/>
                </a:xfrm>
                <a:custGeom>
                  <a:avLst/>
                  <a:gdLst/>
                  <a:ahLst/>
                  <a:cxnLst>
                    <a:cxn ang="0">
                      <a:pos x="9" y="0"/>
                    </a:cxn>
                    <a:cxn ang="0">
                      <a:pos x="31" y="40"/>
                    </a:cxn>
                    <a:cxn ang="0">
                      <a:pos x="54" y="107"/>
                    </a:cxn>
                    <a:cxn ang="0">
                      <a:pos x="57" y="156"/>
                    </a:cxn>
                    <a:cxn ang="0">
                      <a:pos x="36" y="116"/>
                    </a:cxn>
                    <a:cxn ang="0">
                      <a:pos x="0" y="26"/>
                    </a:cxn>
                    <a:cxn ang="0">
                      <a:pos x="9" y="0"/>
                    </a:cxn>
                  </a:cxnLst>
                  <a:rect l="0" t="0" r="r" b="b"/>
                  <a:pathLst>
                    <a:path w="57" h="156">
                      <a:moveTo>
                        <a:pt x="9" y="0"/>
                      </a:moveTo>
                      <a:lnTo>
                        <a:pt x="31" y="40"/>
                      </a:lnTo>
                      <a:lnTo>
                        <a:pt x="54" y="107"/>
                      </a:lnTo>
                      <a:lnTo>
                        <a:pt x="57" y="156"/>
                      </a:lnTo>
                      <a:lnTo>
                        <a:pt x="36" y="116"/>
                      </a:lnTo>
                      <a:lnTo>
                        <a:pt x="0" y="26"/>
                      </a:lnTo>
                      <a:lnTo>
                        <a:pt x="9" y="0"/>
                      </a:lnTo>
                      <a:close/>
                    </a:path>
                  </a:pathLst>
                </a:custGeom>
                <a:solidFill>
                  <a:srgbClr val="755E3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94" name="Freeform 34"/>
                <p:cNvSpPr>
                  <a:spLocks/>
                </p:cNvSpPr>
                <p:nvPr/>
              </p:nvSpPr>
              <p:spPr bwMode="auto">
                <a:xfrm>
                  <a:off x="2431" y="2500"/>
                  <a:ext cx="80" cy="56"/>
                </a:xfrm>
                <a:custGeom>
                  <a:avLst/>
                  <a:gdLst/>
                  <a:ahLst/>
                  <a:cxnLst>
                    <a:cxn ang="0">
                      <a:pos x="102" y="17"/>
                    </a:cxn>
                    <a:cxn ang="0">
                      <a:pos x="160" y="26"/>
                    </a:cxn>
                    <a:cxn ang="0">
                      <a:pos x="129" y="45"/>
                    </a:cxn>
                    <a:cxn ang="0">
                      <a:pos x="112" y="42"/>
                    </a:cxn>
                    <a:cxn ang="0">
                      <a:pos x="97" y="40"/>
                    </a:cxn>
                    <a:cxn ang="0">
                      <a:pos x="84" y="39"/>
                    </a:cxn>
                    <a:cxn ang="0">
                      <a:pos x="72" y="38"/>
                    </a:cxn>
                    <a:cxn ang="0">
                      <a:pos x="61" y="40"/>
                    </a:cxn>
                    <a:cxn ang="0">
                      <a:pos x="51" y="45"/>
                    </a:cxn>
                    <a:cxn ang="0">
                      <a:pos x="42" y="53"/>
                    </a:cxn>
                    <a:cxn ang="0">
                      <a:pos x="31" y="67"/>
                    </a:cxn>
                    <a:cxn ang="0">
                      <a:pos x="36" y="112"/>
                    </a:cxn>
                    <a:cxn ang="0">
                      <a:pos x="5" y="71"/>
                    </a:cxn>
                    <a:cxn ang="0">
                      <a:pos x="0" y="42"/>
                    </a:cxn>
                    <a:cxn ang="0">
                      <a:pos x="1" y="22"/>
                    </a:cxn>
                    <a:cxn ang="0">
                      <a:pos x="8" y="8"/>
                    </a:cxn>
                    <a:cxn ang="0">
                      <a:pos x="21" y="1"/>
                    </a:cxn>
                    <a:cxn ang="0">
                      <a:pos x="37" y="0"/>
                    </a:cxn>
                    <a:cxn ang="0">
                      <a:pos x="56" y="3"/>
                    </a:cxn>
                    <a:cxn ang="0">
                      <a:pos x="77" y="9"/>
                    </a:cxn>
                    <a:cxn ang="0">
                      <a:pos x="102" y="17"/>
                    </a:cxn>
                  </a:cxnLst>
                  <a:rect l="0" t="0" r="r" b="b"/>
                  <a:pathLst>
                    <a:path w="160" h="112">
                      <a:moveTo>
                        <a:pt x="102" y="17"/>
                      </a:moveTo>
                      <a:lnTo>
                        <a:pt x="160" y="26"/>
                      </a:lnTo>
                      <a:lnTo>
                        <a:pt x="129" y="45"/>
                      </a:lnTo>
                      <a:lnTo>
                        <a:pt x="112" y="42"/>
                      </a:lnTo>
                      <a:lnTo>
                        <a:pt x="97" y="40"/>
                      </a:lnTo>
                      <a:lnTo>
                        <a:pt x="84" y="39"/>
                      </a:lnTo>
                      <a:lnTo>
                        <a:pt x="72" y="38"/>
                      </a:lnTo>
                      <a:lnTo>
                        <a:pt x="61" y="40"/>
                      </a:lnTo>
                      <a:lnTo>
                        <a:pt x="51" y="45"/>
                      </a:lnTo>
                      <a:lnTo>
                        <a:pt x="42" y="53"/>
                      </a:lnTo>
                      <a:lnTo>
                        <a:pt x="31" y="67"/>
                      </a:lnTo>
                      <a:lnTo>
                        <a:pt x="36" y="112"/>
                      </a:lnTo>
                      <a:lnTo>
                        <a:pt x="5" y="71"/>
                      </a:lnTo>
                      <a:lnTo>
                        <a:pt x="0" y="42"/>
                      </a:lnTo>
                      <a:lnTo>
                        <a:pt x="1" y="22"/>
                      </a:lnTo>
                      <a:lnTo>
                        <a:pt x="8" y="8"/>
                      </a:lnTo>
                      <a:lnTo>
                        <a:pt x="21" y="1"/>
                      </a:lnTo>
                      <a:lnTo>
                        <a:pt x="37" y="0"/>
                      </a:lnTo>
                      <a:lnTo>
                        <a:pt x="56" y="3"/>
                      </a:lnTo>
                      <a:lnTo>
                        <a:pt x="77" y="9"/>
                      </a:lnTo>
                      <a:lnTo>
                        <a:pt x="102" y="17"/>
                      </a:lnTo>
                      <a:close/>
                    </a:path>
                  </a:pathLst>
                </a:custGeom>
                <a:solidFill>
                  <a:srgbClr val="755E3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95" name="Freeform 35"/>
                <p:cNvSpPr>
                  <a:spLocks/>
                </p:cNvSpPr>
                <p:nvPr/>
              </p:nvSpPr>
              <p:spPr bwMode="auto">
                <a:xfrm>
                  <a:off x="2274" y="2505"/>
                  <a:ext cx="132" cy="214"/>
                </a:xfrm>
                <a:custGeom>
                  <a:avLst/>
                  <a:gdLst/>
                  <a:ahLst/>
                  <a:cxnLst>
                    <a:cxn ang="0">
                      <a:pos x="207" y="67"/>
                    </a:cxn>
                    <a:cxn ang="0">
                      <a:pos x="167" y="116"/>
                    </a:cxn>
                    <a:cxn ang="0">
                      <a:pos x="138" y="211"/>
                    </a:cxn>
                    <a:cxn ang="0">
                      <a:pos x="90" y="251"/>
                    </a:cxn>
                    <a:cxn ang="0">
                      <a:pos x="35" y="328"/>
                    </a:cxn>
                    <a:cxn ang="0">
                      <a:pos x="0" y="429"/>
                    </a:cxn>
                    <a:cxn ang="0">
                      <a:pos x="35" y="423"/>
                    </a:cxn>
                    <a:cxn ang="0">
                      <a:pos x="71" y="345"/>
                    </a:cxn>
                    <a:cxn ang="0">
                      <a:pos x="107" y="319"/>
                    </a:cxn>
                    <a:cxn ang="0">
                      <a:pos x="102" y="359"/>
                    </a:cxn>
                    <a:cxn ang="0">
                      <a:pos x="129" y="328"/>
                    </a:cxn>
                    <a:cxn ang="0">
                      <a:pos x="152" y="274"/>
                    </a:cxn>
                    <a:cxn ang="0">
                      <a:pos x="176" y="161"/>
                    </a:cxn>
                    <a:cxn ang="0">
                      <a:pos x="193" y="107"/>
                    </a:cxn>
                    <a:cxn ang="0">
                      <a:pos x="247" y="36"/>
                    </a:cxn>
                    <a:cxn ang="0">
                      <a:pos x="261" y="15"/>
                    </a:cxn>
                    <a:cxn ang="0">
                      <a:pos x="264" y="4"/>
                    </a:cxn>
                    <a:cxn ang="0">
                      <a:pos x="259" y="0"/>
                    </a:cxn>
                    <a:cxn ang="0">
                      <a:pos x="249" y="5"/>
                    </a:cxn>
                    <a:cxn ang="0">
                      <a:pos x="242" y="9"/>
                    </a:cxn>
                    <a:cxn ang="0">
                      <a:pos x="236" y="14"/>
                    </a:cxn>
                    <a:cxn ang="0">
                      <a:pos x="229" y="21"/>
                    </a:cxn>
                    <a:cxn ang="0">
                      <a:pos x="222" y="29"/>
                    </a:cxn>
                    <a:cxn ang="0">
                      <a:pos x="216" y="37"/>
                    </a:cxn>
                    <a:cxn ang="0">
                      <a:pos x="212" y="46"/>
                    </a:cxn>
                    <a:cxn ang="0">
                      <a:pos x="208" y="56"/>
                    </a:cxn>
                    <a:cxn ang="0">
                      <a:pos x="207" y="67"/>
                    </a:cxn>
                  </a:cxnLst>
                  <a:rect l="0" t="0" r="r" b="b"/>
                  <a:pathLst>
                    <a:path w="264" h="429">
                      <a:moveTo>
                        <a:pt x="207" y="67"/>
                      </a:moveTo>
                      <a:lnTo>
                        <a:pt x="167" y="116"/>
                      </a:lnTo>
                      <a:lnTo>
                        <a:pt x="138" y="211"/>
                      </a:lnTo>
                      <a:lnTo>
                        <a:pt x="90" y="251"/>
                      </a:lnTo>
                      <a:lnTo>
                        <a:pt x="35" y="328"/>
                      </a:lnTo>
                      <a:lnTo>
                        <a:pt x="0" y="429"/>
                      </a:lnTo>
                      <a:lnTo>
                        <a:pt x="35" y="423"/>
                      </a:lnTo>
                      <a:lnTo>
                        <a:pt x="71" y="345"/>
                      </a:lnTo>
                      <a:lnTo>
                        <a:pt x="107" y="319"/>
                      </a:lnTo>
                      <a:lnTo>
                        <a:pt x="102" y="359"/>
                      </a:lnTo>
                      <a:lnTo>
                        <a:pt x="129" y="328"/>
                      </a:lnTo>
                      <a:lnTo>
                        <a:pt x="152" y="274"/>
                      </a:lnTo>
                      <a:lnTo>
                        <a:pt x="176" y="161"/>
                      </a:lnTo>
                      <a:lnTo>
                        <a:pt x="193" y="107"/>
                      </a:lnTo>
                      <a:lnTo>
                        <a:pt x="247" y="36"/>
                      </a:lnTo>
                      <a:lnTo>
                        <a:pt x="261" y="15"/>
                      </a:lnTo>
                      <a:lnTo>
                        <a:pt x="264" y="4"/>
                      </a:lnTo>
                      <a:lnTo>
                        <a:pt x="259" y="0"/>
                      </a:lnTo>
                      <a:lnTo>
                        <a:pt x="249" y="5"/>
                      </a:lnTo>
                      <a:lnTo>
                        <a:pt x="242" y="9"/>
                      </a:lnTo>
                      <a:lnTo>
                        <a:pt x="236" y="14"/>
                      </a:lnTo>
                      <a:lnTo>
                        <a:pt x="229" y="21"/>
                      </a:lnTo>
                      <a:lnTo>
                        <a:pt x="222" y="29"/>
                      </a:lnTo>
                      <a:lnTo>
                        <a:pt x="216" y="37"/>
                      </a:lnTo>
                      <a:lnTo>
                        <a:pt x="212" y="46"/>
                      </a:lnTo>
                      <a:lnTo>
                        <a:pt x="208" y="56"/>
                      </a:lnTo>
                      <a:lnTo>
                        <a:pt x="207" y="67"/>
                      </a:lnTo>
                      <a:close/>
                    </a:path>
                  </a:pathLst>
                </a:custGeom>
                <a:solidFill>
                  <a:srgbClr val="755E3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96" name="Freeform 36"/>
                <p:cNvSpPr>
                  <a:spLocks/>
                </p:cNvSpPr>
                <p:nvPr/>
              </p:nvSpPr>
              <p:spPr bwMode="auto">
                <a:xfrm>
                  <a:off x="2054" y="2486"/>
                  <a:ext cx="265" cy="275"/>
                </a:xfrm>
                <a:custGeom>
                  <a:avLst/>
                  <a:gdLst/>
                  <a:ahLst/>
                  <a:cxnLst>
                    <a:cxn ang="0">
                      <a:pos x="294" y="0"/>
                    </a:cxn>
                    <a:cxn ang="0">
                      <a:pos x="433" y="54"/>
                    </a:cxn>
                    <a:cxn ang="0">
                      <a:pos x="531" y="77"/>
                    </a:cxn>
                    <a:cxn ang="0">
                      <a:pos x="383" y="50"/>
                    </a:cxn>
                    <a:cxn ang="0">
                      <a:pos x="236" y="54"/>
                    </a:cxn>
                    <a:cxn ang="0">
                      <a:pos x="223" y="135"/>
                    </a:cxn>
                    <a:cxn ang="0">
                      <a:pos x="312" y="153"/>
                    </a:cxn>
                    <a:cxn ang="0">
                      <a:pos x="374" y="127"/>
                    </a:cxn>
                    <a:cxn ang="0">
                      <a:pos x="388" y="153"/>
                    </a:cxn>
                    <a:cxn ang="0">
                      <a:pos x="388" y="194"/>
                    </a:cxn>
                    <a:cxn ang="0">
                      <a:pos x="486" y="194"/>
                    </a:cxn>
                    <a:cxn ang="0">
                      <a:pos x="467" y="288"/>
                    </a:cxn>
                    <a:cxn ang="0">
                      <a:pos x="400" y="432"/>
                    </a:cxn>
                    <a:cxn ang="0">
                      <a:pos x="361" y="549"/>
                    </a:cxn>
                    <a:cxn ang="0">
                      <a:pos x="361" y="441"/>
                    </a:cxn>
                    <a:cxn ang="0">
                      <a:pos x="338" y="396"/>
                    </a:cxn>
                    <a:cxn ang="0">
                      <a:pos x="312" y="382"/>
                    </a:cxn>
                    <a:cxn ang="0">
                      <a:pos x="374" y="243"/>
                    </a:cxn>
                    <a:cxn ang="0">
                      <a:pos x="276" y="316"/>
                    </a:cxn>
                    <a:cxn ang="0">
                      <a:pos x="343" y="229"/>
                    </a:cxn>
                    <a:cxn ang="0">
                      <a:pos x="285" y="234"/>
                    </a:cxn>
                    <a:cxn ang="0">
                      <a:pos x="254" y="234"/>
                    </a:cxn>
                    <a:cxn ang="0">
                      <a:pos x="215" y="239"/>
                    </a:cxn>
                    <a:cxn ang="0">
                      <a:pos x="240" y="184"/>
                    </a:cxn>
                    <a:cxn ang="0">
                      <a:pos x="183" y="179"/>
                    </a:cxn>
                    <a:cxn ang="0">
                      <a:pos x="138" y="144"/>
                    </a:cxn>
                    <a:cxn ang="0">
                      <a:pos x="0" y="239"/>
                    </a:cxn>
                    <a:cxn ang="0">
                      <a:pos x="49" y="144"/>
                    </a:cxn>
                    <a:cxn ang="0">
                      <a:pos x="173" y="99"/>
                    </a:cxn>
                    <a:cxn ang="0">
                      <a:pos x="156" y="45"/>
                    </a:cxn>
                    <a:cxn ang="0">
                      <a:pos x="23" y="81"/>
                    </a:cxn>
                    <a:cxn ang="0">
                      <a:pos x="125" y="45"/>
                    </a:cxn>
                    <a:cxn ang="0">
                      <a:pos x="245" y="0"/>
                    </a:cxn>
                  </a:cxnLst>
                  <a:rect l="0" t="0" r="r" b="b"/>
                  <a:pathLst>
                    <a:path w="531" h="549">
                      <a:moveTo>
                        <a:pt x="245" y="0"/>
                      </a:moveTo>
                      <a:lnTo>
                        <a:pt x="294" y="0"/>
                      </a:lnTo>
                      <a:lnTo>
                        <a:pt x="357" y="19"/>
                      </a:lnTo>
                      <a:lnTo>
                        <a:pt x="433" y="54"/>
                      </a:lnTo>
                      <a:lnTo>
                        <a:pt x="499" y="73"/>
                      </a:lnTo>
                      <a:lnTo>
                        <a:pt x="531" y="77"/>
                      </a:lnTo>
                      <a:lnTo>
                        <a:pt x="486" y="85"/>
                      </a:lnTo>
                      <a:lnTo>
                        <a:pt x="383" y="50"/>
                      </a:lnTo>
                      <a:lnTo>
                        <a:pt x="302" y="41"/>
                      </a:lnTo>
                      <a:lnTo>
                        <a:pt x="236" y="54"/>
                      </a:lnTo>
                      <a:lnTo>
                        <a:pt x="196" y="104"/>
                      </a:lnTo>
                      <a:lnTo>
                        <a:pt x="223" y="135"/>
                      </a:lnTo>
                      <a:lnTo>
                        <a:pt x="254" y="144"/>
                      </a:lnTo>
                      <a:lnTo>
                        <a:pt x="312" y="153"/>
                      </a:lnTo>
                      <a:lnTo>
                        <a:pt x="347" y="153"/>
                      </a:lnTo>
                      <a:lnTo>
                        <a:pt x="374" y="127"/>
                      </a:lnTo>
                      <a:lnTo>
                        <a:pt x="410" y="127"/>
                      </a:lnTo>
                      <a:lnTo>
                        <a:pt x="388" y="153"/>
                      </a:lnTo>
                      <a:lnTo>
                        <a:pt x="357" y="179"/>
                      </a:lnTo>
                      <a:lnTo>
                        <a:pt x="388" y="194"/>
                      </a:lnTo>
                      <a:lnTo>
                        <a:pt x="436" y="184"/>
                      </a:lnTo>
                      <a:lnTo>
                        <a:pt x="486" y="194"/>
                      </a:lnTo>
                      <a:lnTo>
                        <a:pt x="490" y="234"/>
                      </a:lnTo>
                      <a:lnTo>
                        <a:pt x="467" y="288"/>
                      </a:lnTo>
                      <a:lnTo>
                        <a:pt x="419" y="361"/>
                      </a:lnTo>
                      <a:lnTo>
                        <a:pt x="400" y="432"/>
                      </a:lnTo>
                      <a:lnTo>
                        <a:pt x="383" y="513"/>
                      </a:lnTo>
                      <a:lnTo>
                        <a:pt x="361" y="549"/>
                      </a:lnTo>
                      <a:lnTo>
                        <a:pt x="347" y="504"/>
                      </a:lnTo>
                      <a:lnTo>
                        <a:pt x="361" y="441"/>
                      </a:lnTo>
                      <a:lnTo>
                        <a:pt x="378" y="361"/>
                      </a:lnTo>
                      <a:lnTo>
                        <a:pt x="338" y="396"/>
                      </a:lnTo>
                      <a:lnTo>
                        <a:pt x="312" y="441"/>
                      </a:lnTo>
                      <a:lnTo>
                        <a:pt x="312" y="382"/>
                      </a:lnTo>
                      <a:lnTo>
                        <a:pt x="343" y="323"/>
                      </a:lnTo>
                      <a:lnTo>
                        <a:pt x="374" y="243"/>
                      </a:lnTo>
                      <a:lnTo>
                        <a:pt x="335" y="283"/>
                      </a:lnTo>
                      <a:lnTo>
                        <a:pt x="276" y="316"/>
                      </a:lnTo>
                      <a:lnTo>
                        <a:pt x="299" y="273"/>
                      </a:lnTo>
                      <a:lnTo>
                        <a:pt x="343" y="229"/>
                      </a:lnTo>
                      <a:lnTo>
                        <a:pt x="312" y="207"/>
                      </a:lnTo>
                      <a:lnTo>
                        <a:pt x="285" y="234"/>
                      </a:lnTo>
                      <a:lnTo>
                        <a:pt x="254" y="279"/>
                      </a:lnTo>
                      <a:lnTo>
                        <a:pt x="254" y="234"/>
                      </a:lnTo>
                      <a:lnTo>
                        <a:pt x="271" y="203"/>
                      </a:lnTo>
                      <a:lnTo>
                        <a:pt x="215" y="239"/>
                      </a:lnTo>
                      <a:lnTo>
                        <a:pt x="223" y="207"/>
                      </a:lnTo>
                      <a:lnTo>
                        <a:pt x="240" y="184"/>
                      </a:lnTo>
                      <a:lnTo>
                        <a:pt x="156" y="217"/>
                      </a:lnTo>
                      <a:lnTo>
                        <a:pt x="183" y="179"/>
                      </a:lnTo>
                      <a:lnTo>
                        <a:pt x="187" y="144"/>
                      </a:lnTo>
                      <a:lnTo>
                        <a:pt x="138" y="144"/>
                      </a:lnTo>
                      <a:lnTo>
                        <a:pt x="85" y="163"/>
                      </a:lnTo>
                      <a:lnTo>
                        <a:pt x="0" y="239"/>
                      </a:lnTo>
                      <a:lnTo>
                        <a:pt x="23" y="175"/>
                      </a:lnTo>
                      <a:lnTo>
                        <a:pt x="49" y="144"/>
                      </a:lnTo>
                      <a:lnTo>
                        <a:pt x="130" y="118"/>
                      </a:lnTo>
                      <a:lnTo>
                        <a:pt x="173" y="99"/>
                      </a:lnTo>
                      <a:lnTo>
                        <a:pt x="196" y="50"/>
                      </a:lnTo>
                      <a:lnTo>
                        <a:pt x="156" y="45"/>
                      </a:lnTo>
                      <a:lnTo>
                        <a:pt x="125" y="64"/>
                      </a:lnTo>
                      <a:lnTo>
                        <a:pt x="23" y="81"/>
                      </a:lnTo>
                      <a:lnTo>
                        <a:pt x="71" y="54"/>
                      </a:lnTo>
                      <a:lnTo>
                        <a:pt x="125" y="45"/>
                      </a:lnTo>
                      <a:lnTo>
                        <a:pt x="178" y="5"/>
                      </a:lnTo>
                      <a:lnTo>
                        <a:pt x="245" y="0"/>
                      </a:lnTo>
                      <a:close/>
                    </a:path>
                  </a:pathLst>
                </a:custGeom>
                <a:solidFill>
                  <a:srgbClr val="755E3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97" name="Freeform 37"/>
                <p:cNvSpPr>
                  <a:spLocks/>
                </p:cNvSpPr>
                <p:nvPr/>
              </p:nvSpPr>
              <p:spPr bwMode="auto">
                <a:xfrm>
                  <a:off x="2453" y="2875"/>
                  <a:ext cx="67" cy="162"/>
                </a:xfrm>
                <a:custGeom>
                  <a:avLst/>
                  <a:gdLst/>
                  <a:ahLst/>
                  <a:cxnLst>
                    <a:cxn ang="0">
                      <a:pos x="0" y="19"/>
                    </a:cxn>
                    <a:cxn ang="0">
                      <a:pos x="45" y="0"/>
                    </a:cxn>
                    <a:cxn ang="0">
                      <a:pos x="94" y="24"/>
                    </a:cxn>
                    <a:cxn ang="0">
                      <a:pos x="103" y="68"/>
                    </a:cxn>
                    <a:cxn ang="0">
                      <a:pos x="112" y="126"/>
                    </a:cxn>
                    <a:cxn ang="0">
                      <a:pos x="130" y="185"/>
                    </a:cxn>
                    <a:cxn ang="0">
                      <a:pos x="135" y="234"/>
                    </a:cxn>
                    <a:cxn ang="0">
                      <a:pos x="116" y="265"/>
                    </a:cxn>
                    <a:cxn ang="0">
                      <a:pos x="116" y="311"/>
                    </a:cxn>
                    <a:cxn ang="0">
                      <a:pos x="71" y="324"/>
                    </a:cxn>
                    <a:cxn ang="0">
                      <a:pos x="71" y="293"/>
                    </a:cxn>
                    <a:cxn ang="0">
                      <a:pos x="85" y="239"/>
                    </a:cxn>
                    <a:cxn ang="0">
                      <a:pos x="85" y="163"/>
                    </a:cxn>
                    <a:cxn ang="0">
                      <a:pos x="76" y="86"/>
                    </a:cxn>
                    <a:cxn ang="0">
                      <a:pos x="0" y="19"/>
                    </a:cxn>
                  </a:cxnLst>
                  <a:rect l="0" t="0" r="r" b="b"/>
                  <a:pathLst>
                    <a:path w="135" h="324">
                      <a:moveTo>
                        <a:pt x="0" y="19"/>
                      </a:moveTo>
                      <a:lnTo>
                        <a:pt x="45" y="0"/>
                      </a:lnTo>
                      <a:lnTo>
                        <a:pt x="94" y="24"/>
                      </a:lnTo>
                      <a:lnTo>
                        <a:pt x="103" y="68"/>
                      </a:lnTo>
                      <a:lnTo>
                        <a:pt x="112" y="126"/>
                      </a:lnTo>
                      <a:lnTo>
                        <a:pt x="130" y="185"/>
                      </a:lnTo>
                      <a:lnTo>
                        <a:pt x="135" y="234"/>
                      </a:lnTo>
                      <a:lnTo>
                        <a:pt x="116" y="265"/>
                      </a:lnTo>
                      <a:lnTo>
                        <a:pt x="116" y="311"/>
                      </a:lnTo>
                      <a:lnTo>
                        <a:pt x="71" y="324"/>
                      </a:lnTo>
                      <a:lnTo>
                        <a:pt x="71" y="293"/>
                      </a:lnTo>
                      <a:lnTo>
                        <a:pt x="85" y="239"/>
                      </a:lnTo>
                      <a:lnTo>
                        <a:pt x="85" y="163"/>
                      </a:lnTo>
                      <a:lnTo>
                        <a:pt x="76" y="86"/>
                      </a:lnTo>
                      <a:lnTo>
                        <a:pt x="0" y="19"/>
                      </a:lnTo>
                      <a:close/>
                    </a:path>
                  </a:pathLst>
                </a:custGeom>
                <a:solidFill>
                  <a:srgbClr val="755E3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98" name="Freeform 38"/>
                <p:cNvSpPr>
                  <a:spLocks/>
                </p:cNvSpPr>
                <p:nvPr/>
              </p:nvSpPr>
              <p:spPr bwMode="auto">
                <a:xfrm>
                  <a:off x="2735" y="2587"/>
                  <a:ext cx="27" cy="38"/>
                </a:xfrm>
                <a:custGeom>
                  <a:avLst/>
                  <a:gdLst/>
                  <a:ahLst/>
                  <a:cxnLst>
                    <a:cxn ang="0">
                      <a:pos x="48" y="0"/>
                    </a:cxn>
                    <a:cxn ang="0">
                      <a:pos x="32" y="48"/>
                    </a:cxn>
                    <a:cxn ang="0">
                      <a:pos x="0" y="77"/>
                    </a:cxn>
                    <a:cxn ang="0">
                      <a:pos x="37" y="72"/>
                    </a:cxn>
                    <a:cxn ang="0">
                      <a:pos x="53" y="48"/>
                    </a:cxn>
                    <a:cxn ang="0">
                      <a:pos x="51" y="41"/>
                    </a:cxn>
                    <a:cxn ang="0">
                      <a:pos x="50" y="25"/>
                    </a:cxn>
                    <a:cxn ang="0">
                      <a:pos x="49" y="9"/>
                    </a:cxn>
                    <a:cxn ang="0">
                      <a:pos x="48" y="0"/>
                    </a:cxn>
                  </a:cxnLst>
                  <a:rect l="0" t="0" r="r" b="b"/>
                  <a:pathLst>
                    <a:path w="53" h="77">
                      <a:moveTo>
                        <a:pt x="48" y="0"/>
                      </a:moveTo>
                      <a:lnTo>
                        <a:pt x="32" y="48"/>
                      </a:lnTo>
                      <a:lnTo>
                        <a:pt x="0" y="77"/>
                      </a:lnTo>
                      <a:lnTo>
                        <a:pt x="37" y="72"/>
                      </a:lnTo>
                      <a:lnTo>
                        <a:pt x="53" y="48"/>
                      </a:lnTo>
                      <a:lnTo>
                        <a:pt x="51" y="41"/>
                      </a:lnTo>
                      <a:lnTo>
                        <a:pt x="50" y="25"/>
                      </a:lnTo>
                      <a:lnTo>
                        <a:pt x="49" y="9"/>
                      </a:lnTo>
                      <a:lnTo>
                        <a:pt x="48" y="0"/>
                      </a:lnTo>
                      <a:close/>
                    </a:path>
                  </a:pathLst>
                </a:custGeom>
                <a:solidFill>
                  <a:srgbClr val="755E3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399" name="Freeform 39"/>
                <p:cNvSpPr>
                  <a:spLocks/>
                </p:cNvSpPr>
                <p:nvPr/>
              </p:nvSpPr>
              <p:spPr bwMode="auto">
                <a:xfrm>
                  <a:off x="1961" y="2634"/>
                  <a:ext cx="284" cy="326"/>
                </a:xfrm>
                <a:custGeom>
                  <a:avLst/>
                  <a:gdLst/>
                  <a:ahLst/>
                  <a:cxnLst>
                    <a:cxn ang="0">
                      <a:pos x="0" y="176"/>
                    </a:cxn>
                    <a:cxn ang="0">
                      <a:pos x="59" y="279"/>
                    </a:cxn>
                    <a:cxn ang="0">
                      <a:pos x="101" y="366"/>
                    </a:cxn>
                    <a:cxn ang="0">
                      <a:pos x="175" y="440"/>
                    </a:cxn>
                    <a:cxn ang="0">
                      <a:pos x="182" y="484"/>
                    </a:cxn>
                    <a:cxn ang="0">
                      <a:pos x="233" y="514"/>
                    </a:cxn>
                    <a:cxn ang="0">
                      <a:pos x="276" y="572"/>
                    </a:cxn>
                    <a:cxn ang="0">
                      <a:pos x="349" y="609"/>
                    </a:cxn>
                    <a:cxn ang="0">
                      <a:pos x="444" y="638"/>
                    </a:cxn>
                    <a:cxn ang="0">
                      <a:pos x="568" y="653"/>
                    </a:cxn>
                    <a:cxn ang="0">
                      <a:pos x="538" y="594"/>
                    </a:cxn>
                    <a:cxn ang="0">
                      <a:pos x="516" y="535"/>
                    </a:cxn>
                    <a:cxn ang="0">
                      <a:pos x="509" y="403"/>
                    </a:cxn>
                    <a:cxn ang="0">
                      <a:pos x="479" y="492"/>
                    </a:cxn>
                    <a:cxn ang="0">
                      <a:pos x="479" y="564"/>
                    </a:cxn>
                    <a:cxn ang="0">
                      <a:pos x="415" y="492"/>
                    </a:cxn>
                    <a:cxn ang="0">
                      <a:pos x="415" y="352"/>
                    </a:cxn>
                    <a:cxn ang="0">
                      <a:pos x="393" y="235"/>
                    </a:cxn>
                    <a:cxn ang="0">
                      <a:pos x="356" y="279"/>
                    </a:cxn>
                    <a:cxn ang="0">
                      <a:pos x="305" y="242"/>
                    </a:cxn>
                    <a:cxn ang="0">
                      <a:pos x="305" y="167"/>
                    </a:cxn>
                    <a:cxn ang="0">
                      <a:pos x="270" y="205"/>
                    </a:cxn>
                    <a:cxn ang="0">
                      <a:pos x="256" y="271"/>
                    </a:cxn>
                    <a:cxn ang="0">
                      <a:pos x="204" y="220"/>
                    </a:cxn>
                    <a:cxn ang="0">
                      <a:pos x="204" y="109"/>
                    </a:cxn>
                    <a:cxn ang="0">
                      <a:pos x="160" y="146"/>
                    </a:cxn>
                    <a:cxn ang="0">
                      <a:pos x="131" y="242"/>
                    </a:cxn>
                    <a:cxn ang="0">
                      <a:pos x="73" y="183"/>
                    </a:cxn>
                    <a:cxn ang="0">
                      <a:pos x="73" y="81"/>
                    </a:cxn>
                    <a:cxn ang="0">
                      <a:pos x="81" y="0"/>
                    </a:cxn>
                    <a:cxn ang="0">
                      <a:pos x="22" y="59"/>
                    </a:cxn>
                    <a:cxn ang="0">
                      <a:pos x="0" y="176"/>
                    </a:cxn>
                  </a:cxnLst>
                  <a:rect l="0" t="0" r="r" b="b"/>
                  <a:pathLst>
                    <a:path w="568" h="653">
                      <a:moveTo>
                        <a:pt x="0" y="176"/>
                      </a:moveTo>
                      <a:lnTo>
                        <a:pt x="59" y="279"/>
                      </a:lnTo>
                      <a:lnTo>
                        <a:pt x="101" y="366"/>
                      </a:lnTo>
                      <a:lnTo>
                        <a:pt x="175" y="440"/>
                      </a:lnTo>
                      <a:lnTo>
                        <a:pt x="182" y="484"/>
                      </a:lnTo>
                      <a:lnTo>
                        <a:pt x="233" y="514"/>
                      </a:lnTo>
                      <a:lnTo>
                        <a:pt x="276" y="572"/>
                      </a:lnTo>
                      <a:lnTo>
                        <a:pt x="349" y="609"/>
                      </a:lnTo>
                      <a:lnTo>
                        <a:pt x="444" y="638"/>
                      </a:lnTo>
                      <a:lnTo>
                        <a:pt x="568" y="653"/>
                      </a:lnTo>
                      <a:lnTo>
                        <a:pt x="538" y="594"/>
                      </a:lnTo>
                      <a:lnTo>
                        <a:pt x="516" y="535"/>
                      </a:lnTo>
                      <a:lnTo>
                        <a:pt x="509" y="403"/>
                      </a:lnTo>
                      <a:lnTo>
                        <a:pt x="479" y="492"/>
                      </a:lnTo>
                      <a:lnTo>
                        <a:pt x="479" y="564"/>
                      </a:lnTo>
                      <a:lnTo>
                        <a:pt x="415" y="492"/>
                      </a:lnTo>
                      <a:lnTo>
                        <a:pt x="415" y="352"/>
                      </a:lnTo>
                      <a:lnTo>
                        <a:pt x="393" y="235"/>
                      </a:lnTo>
                      <a:lnTo>
                        <a:pt x="356" y="279"/>
                      </a:lnTo>
                      <a:lnTo>
                        <a:pt x="305" y="242"/>
                      </a:lnTo>
                      <a:lnTo>
                        <a:pt x="305" y="167"/>
                      </a:lnTo>
                      <a:lnTo>
                        <a:pt x="270" y="205"/>
                      </a:lnTo>
                      <a:lnTo>
                        <a:pt x="256" y="271"/>
                      </a:lnTo>
                      <a:lnTo>
                        <a:pt x="204" y="220"/>
                      </a:lnTo>
                      <a:lnTo>
                        <a:pt x="204" y="109"/>
                      </a:lnTo>
                      <a:lnTo>
                        <a:pt x="160" y="146"/>
                      </a:lnTo>
                      <a:lnTo>
                        <a:pt x="131" y="242"/>
                      </a:lnTo>
                      <a:lnTo>
                        <a:pt x="73" y="183"/>
                      </a:lnTo>
                      <a:lnTo>
                        <a:pt x="73" y="81"/>
                      </a:lnTo>
                      <a:lnTo>
                        <a:pt x="81" y="0"/>
                      </a:lnTo>
                      <a:lnTo>
                        <a:pt x="22" y="59"/>
                      </a:lnTo>
                      <a:lnTo>
                        <a:pt x="0" y="176"/>
                      </a:lnTo>
                      <a:close/>
                    </a:path>
                  </a:pathLst>
                </a:custGeom>
                <a:solidFill>
                  <a:srgbClr val="002D47"/>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400" name="Freeform 40"/>
                <p:cNvSpPr>
                  <a:spLocks/>
                </p:cNvSpPr>
                <p:nvPr/>
              </p:nvSpPr>
              <p:spPr bwMode="auto">
                <a:xfrm>
                  <a:off x="1914" y="2590"/>
                  <a:ext cx="83" cy="392"/>
                </a:xfrm>
                <a:custGeom>
                  <a:avLst/>
                  <a:gdLst/>
                  <a:ahLst/>
                  <a:cxnLst>
                    <a:cxn ang="0">
                      <a:pos x="95" y="30"/>
                    </a:cxn>
                    <a:cxn ang="0">
                      <a:pos x="37" y="111"/>
                    </a:cxn>
                    <a:cxn ang="0">
                      <a:pos x="0" y="185"/>
                    </a:cxn>
                    <a:cxn ang="0">
                      <a:pos x="0" y="301"/>
                    </a:cxn>
                    <a:cxn ang="0">
                      <a:pos x="29" y="477"/>
                    </a:cxn>
                    <a:cxn ang="0">
                      <a:pos x="37" y="544"/>
                    </a:cxn>
                    <a:cxn ang="0">
                      <a:pos x="29" y="616"/>
                    </a:cxn>
                    <a:cxn ang="0">
                      <a:pos x="37" y="675"/>
                    </a:cxn>
                    <a:cxn ang="0">
                      <a:pos x="66" y="786"/>
                    </a:cxn>
                    <a:cxn ang="0">
                      <a:pos x="124" y="786"/>
                    </a:cxn>
                    <a:cxn ang="0">
                      <a:pos x="132" y="705"/>
                    </a:cxn>
                    <a:cxn ang="0">
                      <a:pos x="88" y="631"/>
                    </a:cxn>
                    <a:cxn ang="0">
                      <a:pos x="88" y="559"/>
                    </a:cxn>
                    <a:cxn ang="0">
                      <a:pos x="124" y="514"/>
                    </a:cxn>
                    <a:cxn ang="0">
                      <a:pos x="117" y="433"/>
                    </a:cxn>
                    <a:cxn ang="0">
                      <a:pos x="44" y="301"/>
                    </a:cxn>
                    <a:cxn ang="0">
                      <a:pos x="44" y="198"/>
                    </a:cxn>
                    <a:cxn ang="0">
                      <a:pos x="73" y="126"/>
                    </a:cxn>
                    <a:cxn ang="0">
                      <a:pos x="168" y="0"/>
                    </a:cxn>
                    <a:cxn ang="0">
                      <a:pos x="95" y="30"/>
                    </a:cxn>
                  </a:cxnLst>
                  <a:rect l="0" t="0" r="r" b="b"/>
                  <a:pathLst>
                    <a:path w="168" h="786">
                      <a:moveTo>
                        <a:pt x="95" y="30"/>
                      </a:moveTo>
                      <a:lnTo>
                        <a:pt x="37" y="111"/>
                      </a:lnTo>
                      <a:lnTo>
                        <a:pt x="0" y="185"/>
                      </a:lnTo>
                      <a:lnTo>
                        <a:pt x="0" y="301"/>
                      </a:lnTo>
                      <a:lnTo>
                        <a:pt x="29" y="477"/>
                      </a:lnTo>
                      <a:lnTo>
                        <a:pt x="37" y="544"/>
                      </a:lnTo>
                      <a:lnTo>
                        <a:pt x="29" y="616"/>
                      </a:lnTo>
                      <a:lnTo>
                        <a:pt x="37" y="675"/>
                      </a:lnTo>
                      <a:lnTo>
                        <a:pt x="66" y="786"/>
                      </a:lnTo>
                      <a:lnTo>
                        <a:pt x="124" y="786"/>
                      </a:lnTo>
                      <a:lnTo>
                        <a:pt x="132" y="705"/>
                      </a:lnTo>
                      <a:lnTo>
                        <a:pt x="88" y="631"/>
                      </a:lnTo>
                      <a:lnTo>
                        <a:pt x="88" y="559"/>
                      </a:lnTo>
                      <a:lnTo>
                        <a:pt x="124" y="514"/>
                      </a:lnTo>
                      <a:lnTo>
                        <a:pt x="117" y="433"/>
                      </a:lnTo>
                      <a:lnTo>
                        <a:pt x="44" y="301"/>
                      </a:lnTo>
                      <a:lnTo>
                        <a:pt x="44" y="198"/>
                      </a:lnTo>
                      <a:lnTo>
                        <a:pt x="73" y="126"/>
                      </a:lnTo>
                      <a:lnTo>
                        <a:pt x="168" y="0"/>
                      </a:lnTo>
                      <a:lnTo>
                        <a:pt x="95" y="30"/>
                      </a:lnTo>
                      <a:close/>
                    </a:path>
                  </a:pathLst>
                </a:custGeom>
                <a:solidFill>
                  <a:srgbClr val="002D47"/>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3401" name="Freeform 41"/>
                <p:cNvSpPr>
                  <a:spLocks/>
                </p:cNvSpPr>
                <p:nvPr/>
              </p:nvSpPr>
              <p:spPr bwMode="auto">
                <a:xfrm>
                  <a:off x="2494" y="2557"/>
                  <a:ext cx="127" cy="183"/>
                </a:xfrm>
                <a:custGeom>
                  <a:avLst/>
                  <a:gdLst/>
                  <a:ahLst/>
                  <a:cxnLst>
                    <a:cxn ang="0">
                      <a:pos x="204" y="15"/>
                    </a:cxn>
                    <a:cxn ang="0">
                      <a:pos x="182" y="74"/>
                    </a:cxn>
                    <a:cxn ang="0">
                      <a:pos x="145" y="117"/>
                    </a:cxn>
                    <a:cxn ang="0">
                      <a:pos x="153" y="182"/>
                    </a:cxn>
                    <a:cxn ang="0">
                      <a:pos x="167" y="250"/>
                    </a:cxn>
                    <a:cxn ang="0">
                      <a:pos x="204" y="307"/>
                    </a:cxn>
                    <a:cxn ang="0">
                      <a:pos x="254" y="352"/>
                    </a:cxn>
                    <a:cxn ang="0">
                      <a:pos x="211" y="366"/>
                    </a:cxn>
                    <a:cxn ang="0">
                      <a:pos x="160" y="321"/>
                    </a:cxn>
                    <a:cxn ang="0">
                      <a:pos x="102" y="235"/>
                    </a:cxn>
                    <a:cxn ang="0">
                      <a:pos x="30" y="191"/>
                    </a:cxn>
                    <a:cxn ang="0">
                      <a:pos x="0" y="117"/>
                    </a:cxn>
                    <a:cxn ang="0">
                      <a:pos x="44" y="161"/>
                    </a:cxn>
                    <a:cxn ang="0">
                      <a:pos x="80" y="131"/>
                    </a:cxn>
                    <a:cxn ang="0">
                      <a:pos x="80" y="79"/>
                    </a:cxn>
                    <a:cxn ang="0">
                      <a:pos x="124" y="29"/>
                    </a:cxn>
                    <a:cxn ang="0">
                      <a:pos x="160" y="0"/>
                    </a:cxn>
                    <a:cxn ang="0">
                      <a:pos x="204" y="15"/>
                    </a:cxn>
                  </a:cxnLst>
                  <a:rect l="0" t="0" r="r" b="b"/>
                  <a:pathLst>
                    <a:path w="254" h="366">
                      <a:moveTo>
                        <a:pt x="204" y="15"/>
                      </a:moveTo>
                      <a:lnTo>
                        <a:pt x="182" y="74"/>
                      </a:lnTo>
                      <a:lnTo>
                        <a:pt x="145" y="117"/>
                      </a:lnTo>
                      <a:lnTo>
                        <a:pt x="153" y="182"/>
                      </a:lnTo>
                      <a:lnTo>
                        <a:pt x="167" y="250"/>
                      </a:lnTo>
                      <a:lnTo>
                        <a:pt x="204" y="307"/>
                      </a:lnTo>
                      <a:lnTo>
                        <a:pt x="254" y="352"/>
                      </a:lnTo>
                      <a:lnTo>
                        <a:pt x="211" y="366"/>
                      </a:lnTo>
                      <a:lnTo>
                        <a:pt x="160" y="321"/>
                      </a:lnTo>
                      <a:lnTo>
                        <a:pt x="102" y="235"/>
                      </a:lnTo>
                      <a:lnTo>
                        <a:pt x="30" y="191"/>
                      </a:lnTo>
                      <a:lnTo>
                        <a:pt x="0" y="117"/>
                      </a:lnTo>
                      <a:lnTo>
                        <a:pt x="44" y="161"/>
                      </a:lnTo>
                      <a:lnTo>
                        <a:pt x="80" y="131"/>
                      </a:lnTo>
                      <a:lnTo>
                        <a:pt x="80" y="79"/>
                      </a:lnTo>
                      <a:lnTo>
                        <a:pt x="124" y="29"/>
                      </a:lnTo>
                      <a:lnTo>
                        <a:pt x="160" y="0"/>
                      </a:lnTo>
                      <a:lnTo>
                        <a:pt x="204" y="15"/>
                      </a:lnTo>
                      <a:close/>
                    </a:path>
                  </a:pathLst>
                </a:custGeom>
                <a:solidFill>
                  <a:srgbClr val="002D47"/>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grpSp>
          <p:grpSp>
            <p:nvGrpSpPr>
              <p:cNvPr id="6" name="Group 42"/>
              <p:cNvGrpSpPr>
                <a:grpSpLocks/>
              </p:cNvGrpSpPr>
              <p:nvPr/>
            </p:nvGrpSpPr>
            <p:grpSpPr bwMode="auto">
              <a:xfrm>
                <a:off x="2517" y="2092"/>
                <a:ext cx="1724" cy="1225"/>
                <a:chOff x="1914" y="2435"/>
                <a:chExt cx="1003" cy="635"/>
              </a:xfrm>
            </p:grpSpPr>
            <p:sp>
              <p:nvSpPr>
                <p:cNvPr id="62491" name="Freeform 43"/>
                <p:cNvSpPr>
                  <a:spLocks/>
                </p:cNvSpPr>
                <p:nvPr/>
              </p:nvSpPr>
              <p:spPr bwMode="auto">
                <a:xfrm>
                  <a:off x="1918" y="2435"/>
                  <a:ext cx="999" cy="635"/>
                </a:xfrm>
                <a:custGeom>
                  <a:avLst/>
                  <a:gdLst>
                    <a:gd name="T0" fmla="*/ 253 w 1998"/>
                    <a:gd name="T1" fmla="*/ 192 h 1271"/>
                    <a:gd name="T2" fmla="*/ 212 w 1998"/>
                    <a:gd name="T3" fmla="*/ 228 h 1271"/>
                    <a:gd name="T4" fmla="*/ 172 w 1998"/>
                    <a:gd name="T5" fmla="*/ 262 h 1271"/>
                    <a:gd name="T6" fmla="*/ 137 w 1998"/>
                    <a:gd name="T7" fmla="*/ 296 h 1271"/>
                    <a:gd name="T8" fmla="*/ 102 w 1998"/>
                    <a:gd name="T9" fmla="*/ 332 h 1271"/>
                    <a:gd name="T10" fmla="*/ 69 w 1998"/>
                    <a:gd name="T11" fmla="*/ 375 h 1271"/>
                    <a:gd name="T12" fmla="*/ 0 w 1998"/>
                    <a:gd name="T13" fmla="*/ 574 h 1271"/>
                    <a:gd name="T14" fmla="*/ 42 w 1998"/>
                    <a:gd name="T15" fmla="*/ 882 h 1271"/>
                    <a:gd name="T16" fmla="*/ 41 w 1998"/>
                    <a:gd name="T17" fmla="*/ 968 h 1271"/>
                    <a:gd name="T18" fmla="*/ 58 w 1998"/>
                    <a:gd name="T19" fmla="*/ 1036 h 1271"/>
                    <a:gd name="T20" fmla="*/ 202 w 1998"/>
                    <a:gd name="T21" fmla="*/ 1125 h 1271"/>
                    <a:gd name="T22" fmla="*/ 348 w 1998"/>
                    <a:gd name="T23" fmla="*/ 925 h 1271"/>
                    <a:gd name="T24" fmla="*/ 404 w 1998"/>
                    <a:gd name="T25" fmla="*/ 988 h 1271"/>
                    <a:gd name="T26" fmla="*/ 473 w 1998"/>
                    <a:gd name="T27" fmla="*/ 1023 h 1271"/>
                    <a:gd name="T28" fmla="*/ 553 w 1998"/>
                    <a:gd name="T29" fmla="*/ 1042 h 1271"/>
                    <a:gd name="T30" fmla="*/ 636 w 1998"/>
                    <a:gd name="T31" fmla="*/ 1047 h 1271"/>
                    <a:gd name="T32" fmla="*/ 720 w 1998"/>
                    <a:gd name="T33" fmla="*/ 1050 h 1271"/>
                    <a:gd name="T34" fmla="*/ 978 w 1998"/>
                    <a:gd name="T35" fmla="*/ 999 h 1271"/>
                    <a:gd name="T36" fmla="*/ 1000 w 1998"/>
                    <a:gd name="T37" fmla="*/ 1205 h 1271"/>
                    <a:gd name="T38" fmla="*/ 1224 w 1998"/>
                    <a:gd name="T39" fmla="*/ 1205 h 1271"/>
                    <a:gd name="T40" fmla="*/ 1341 w 1998"/>
                    <a:gd name="T41" fmla="*/ 999 h 1271"/>
                    <a:gd name="T42" fmla="*/ 1400 w 1998"/>
                    <a:gd name="T43" fmla="*/ 828 h 1271"/>
                    <a:gd name="T44" fmla="*/ 1472 w 1998"/>
                    <a:gd name="T45" fmla="*/ 737 h 1271"/>
                    <a:gd name="T46" fmla="*/ 1571 w 1998"/>
                    <a:gd name="T47" fmla="*/ 611 h 1271"/>
                    <a:gd name="T48" fmla="*/ 1617 w 1998"/>
                    <a:gd name="T49" fmla="*/ 611 h 1271"/>
                    <a:gd name="T50" fmla="*/ 1660 w 1998"/>
                    <a:gd name="T51" fmla="*/ 608 h 1271"/>
                    <a:gd name="T52" fmla="*/ 1699 w 1998"/>
                    <a:gd name="T53" fmla="*/ 602 h 1271"/>
                    <a:gd name="T54" fmla="*/ 1738 w 1998"/>
                    <a:gd name="T55" fmla="*/ 593 h 1271"/>
                    <a:gd name="T56" fmla="*/ 1781 w 1998"/>
                    <a:gd name="T57" fmla="*/ 577 h 1271"/>
                    <a:gd name="T58" fmla="*/ 1925 w 1998"/>
                    <a:gd name="T59" fmla="*/ 503 h 1271"/>
                    <a:gd name="T60" fmla="*/ 1957 w 1998"/>
                    <a:gd name="T61" fmla="*/ 435 h 1271"/>
                    <a:gd name="T62" fmla="*/ 1975 w 1998"/>
                    <a:gd name="T63" fmla="*/ 313 h 1271"/>
                    <a:gd name="T64" fmla="*/ 1844 w 1998"/>
                    <a:gd name="T65" fmla="*/ 140 h 1271"/>
                    <a:gd name="T66" fmla="*/ 1804 w 1998"/>
                    <a:gd name="T67" fmla="*/ 132 h 1271"/>
                    <a:gd name="T68" fmla="*/ 1746 w 1998"/>
                    <a:gd name="T69" fmla="*/ 245 h 1271"/>
                    <a:gd name="T70" fmla="*/ 1580 w 1998"/>
                    <a:gd name="T71" fmla="*/ 191 h 1271"/>
                    <a:gd name="T72" fmla="*/ 1455 w 1998"/>
                    <a:gd name="T73" fmla="*/ 55 h 1271"/>
                    <a:gd name="T74" fmla="*/ 1337 w 1998"/>
                    <a:gd name="T75" fmla="*/ 18 h 1271"/>
                    <a:gd name="T76" fmla="*/ 1257 w 1998"/>
                    <a:gd name="T77" fmla="*/ 118 h 1271"/>
                    <a:gd name="T78" fmla="*/ 1162 w 1998"/>
                    <a:gd name="T79" fmla="*/ 163 h 1271"/>
                    <a:gd name="T80" fmla="*/ 1025 w 1998"/>
                    <a:gd name="T81" fmla="*/ 130 h 1271"/>
                    <a:gd name="T82" fmla="*/ 969 w 1998"/>
                    <a:gd name="T83" fmla="*/ 139 h 1271"/>
                    <a:gd name="T84" fmla="*/ 914 w 1998"/>
                    <a:gd name="T85" fmla="*/ 167 h 1271"/>
                    <a:gd name="T86" fmla="*/ 649 w 1998"/>
                    <a:gd name="T87" fmla="*/ 134 h 1271"/>
                    <a:gd name="T88" fmla="*/ 606 w 1998"/>
                    <a:gd name="T89" fmla="*/ 117 h 1271"/>
                    <a:gd name="T90" fmla="*/ 570 w 1998"/>
                    <a:gd name="T91" fmla="*/ 107 h 1271"/>
                    <a:gd name="T92" fmla="*/ 536 w 1998"/>
                    <a:gd name="T93" fmla="*/ 103 h 1271"/>
                    <a:gd name="T94" fmla="*/ 502 w 1998"/>
                    <a:gd name="T95" fmla="*/ 107 h 1271"/>
                    <a:gd name="T96" fmla="*/ 459 w 1998"/>
                    <a:gd name="T97" fmla="*/ 117 h 12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998"/>
                    <a:gd name="T148" fmla="*/ 0 h 1271"/>
                    <a:gd name="T149" fmla="*/ 1998 w 1998"/>
                    <a:gd name="T150" fmla="*/ 1271 h 12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998" h="1271">
                      <a:moveTo>
                        <a:pt x="442" y="122"/>
                      </a:moveTo>
                      <a:lnTo>
                        <a:pt x="369" y="155"/>
                      </a:lnTo>
                      <a:lnTo>
                        <a:pt x="253" y="192"/>
                      </a:lnTo>
                      <a:lnTo>
                        <a:pt x="238" y="205"/>
                      </a:lnTo>
                      <a:lnTo>
                        <a:pt x="224" y="216"/>
                      </a:lnTo>
                      <a:lnTo>
                        <a:pt x="212" y="228"/>
                      </a:lnTo>
                      <a:lnTo>
                        <a:pt x="198" y="239"/>
                      </a:lnTo>
                      <a:lnTo>
                        <a:pt x="185" y="251"/>
                      </a:lnTo>
                      <a:lnTo>
                        <a:pt x="172" y="262"/>
                      </a:lnTo>
                      <a:lnTo>
                        <a:pt x="160" y="274"/>
                      </a:lnTo>
                      <a:lnTo>
                        <a:pt x="148" y="284"/>
                      </a:lnTo>
                      <a:lnTo>
                        <a:pt x="137" y="296"/>
                      </a:lnTo>
                      <a:lnTo>
                        <a:pt x="125" y="308"/>
                      </a:lnTo>
                      <a:lnTo>
                        <a:pt x="114" y="320"/>
                      </a:lnTo>
                      <a:lnTo>
                        <a:pt x="102" y="332"/>
                      </a:lnTo>
                      <a:lnTo>
                        <a:pt x="91" y="346"/>
                      </a:lnTo>
                      <a:lnTo>
                        <a:pt x="79" y="360"/>
                      </a:lnTo>
                      <a:lnTo>
                        <a:pt x="69" y="375"/>
                      </a:lnTo>
                      <a:lnTo>
                        <a:pt x="57" y="390"/>
                      </a:lnTo>
                      <a:lnTo>
                        <a:pt x="0" y="474"/>
                      </a:lnTo>
                      <a:lnTo>
                        <a:pt x="0" y="574"/>
                      </a:lnTo>
                      <a:lnTo>
                        <a:pt x="0" y="640"/>
                      </a:lnTo>
                      <a:lnTo>
                        <a:pt x="20" y="764"/>
                      </a:lnTo>
                      <a:lnTo>
                        <a:pt x="42" y="882"/>
                      </a:lnTo>
                      <a:lnTo>
                        <a:pt x="39" y="915"/>
                      </a:lnTo>
                      <a:lnTo>
                        <a:pt x="39" y="944"/>
                      </a:lnTo>
                      <a:lnTo>
                        <a:pt x="41" y="968"/>
                      </a:lnTo>
                      <a:lnTo>
                        <a:pt x="47" y="991"/>
                      </a:lnTo>
                      <a:lnTo>
                        <a:pt x="53" y="1013"/>
                      </a:lnTo>
                      <a:lnTo>
                        <a:pt x="58" y="1036"/>
                      </a:lnTo>
                      <a:lnTo>
                        <a:pt x="63" y="1064"/>
                      </a:lnTo>
                      <a:lnTo>
                        <a:pt x="64" y="1095"/>
                      </a:lnTo>
                      <a:lnTo>
                        <a:pt x="202" y="1125"/>
                      </a:lnTo>
                      <a:lnTo>
                        <a:pt x="246" y="1058"/>
                      </a:lnTo>
                      <a:lnTo>
                        <a:pt x="290" y="897"/>
                      </a:lnTo>
                      <a:lnTo>
                        <a:pt x="348" y="925"/>
                      </a:lnTo>
                      <a:lnTo>
                        <a:pt x="365" y="950"/>
                      </a:lnTo>
                      <a:lnTo>
                        <a:pt x="383" y="970"/>
                      </a:lnTo>
                      <a:lnTo>
                        <a:pt x="404" y="988"/>
                      </a:lnTo>
                      <a:lnTo>
                        <a:pt x="426" y="1001"/>
                      </a:lnTo>
                      <a:lnTo>
                        <a:pt x="449" y="1014"/>
                      </a:lnTo>
                      <a:lnTo>
                        <a:pt x="473" y="1023"/>
                      </a:lnTo>
                      <a:lnTo>
                        <a:pt x="498" y="1031"/>
                      </a:lnTo>
                      <a:lnTo>
                        <a:pt x="525" y="1037"/>
                      </a:lnTo>
                      <a:lnTo>
                        <a:pt x="553" y="1042"/>
                      </a:lnTo>
                      <a:lnTo>
                        <a:pt x="580" y="1044"/>
                      </a:lnTo>
                      <a:lnTo>
                        <a:pt x="608" y="1046"/>
                      </a:lnTo>
                      <a:lnTo>
                        <a:pt x="636" y="1047"/>
                      </a:lnTo>
                      <a:lnTo>
                        <a:pt x="664" y="1049"/>
                      </a:lnTo>
                      <a:lnTo>
                        <a:pt x="692" y="1049"/>
                      </a:lnTo>
                      <a:lnTo>
                        <a:pt x="720" y="1050"/>
                      </a:lnTo>
                      <a:lnTo>
                        <a:pt x="747" y="1051"/>
                      </a:lnTo>
                      <a:lnTo>
                        <a:pt x="898" y="1036"/>
                      </a:lnTo>
                      <a:lnTo>
                        <a:pt x="978" y="999"/>
                      </a:lnTo>
                      <a:lnTo>
                        <a:pt x="1000" y="1066"/>
                      </a:lnTo>
                      <a:lnTo>
                        <a:pt x="1014" y="1116"/>
                      </a:lnTo>
                      <a:lnTo>
                        <a:pt x="1000" y="1205"/>
                      </a:lnTo>
                      <a:lnTo>
                        <a:pt x="1072" y="1271"/>
                      </a:lnTo>
                      <a:lnTo>
                        <a:pt x="1174" y="1249"/>
                      </a:lnTo>
                      <a:lnTo>
                        <a:pt x="1224" y="1205"/>
                      </a:lnTo>
                      <a:lnTo>
                        <a:pt x="1239" y="1146"/>
                      </a:lnTo>
                      <a:lnTo>
                        <a:pt x="1305" y="1066"/>
                      </a:lnTo>
                      <a:lnTo>
                        <a:pt x="1341" y="999"/>
                      </a:lnTo>
                      <a:lnTo>
                        <a:pt x="1372" y="904"/>
                      </a:lnTo>
                      <a:lnTo>
                        <a:pt x="1382" y="867"/>
                      </a:lnTo>
                      <a:lnTo>
                        <a:pt x="1400" y="828"/>
                      </a:lnTo>
                      <a:lnTo>
                        <a:pt x="1433" y="804"/>
                      </a:lnTo>
                      <a:lnTo>
                        <a:pt x="1443" y="748"/>
                      </a:lnTo>
                      <a:lnTo>
                        <a:pt x="1472" y="737"/>
                      </a:lnTo>
                      <a:lnTo>
                        <a:pt x="1492" y="709"/>
                      </a:lnTo>
                      <a:lnTo>
                        <a:pt x="1518" y="657"/>
                      </a:lnTo>
                      <a:lnTo>
                        <a:pt x="1571" y="611"/>
                      </a:lnTo>
                      <a:lnTo>
                        <a:pt x="1587" y="611"/>
                      </a:lnTo>
                      <a:lnTo>
                        <a:pt x="1604" y="611"/>
                      </a:lnTo>
                      <a:lnTo>
                        <a:pt x="1617" y="611"/>
                      </a:lnTo>
                      <a:lnTo>
                        <a:pt x="1632" y="610"/>
                      </a:lnTo>
                      <a:lnTo>
                        <a:pt x="1646" y="609"/>
                      </a:lnTo>
                      <a:lnTo>
                        <a:pt x="1660" y="608"/>
                      </a:lnTo>
                      <a:lnTo>
                        <a:pt x="1673" y="606"/>
                      </a:lnTo>
                      <a:lnTo>
                        <a:pt x="1685" y="604"/>
                      </a:lnTo>
                      <a:lnTo>
                        <a:pt x="1699" y="602"/>
                      </a:lnTo>
                      <a:lnTo>
                        <a:pt x="1712" y="600"/>
                      </a:lnTo>
                      <a:lnTo>
                        <a:pt x="1725" y="596"/>
                      </a:lnTo>
                      <a:lnTo>
                        <a:pt x="1738" y="593"/>
                      </a:lnTo>
                      <a:lnTo>
                        <a:pt x="1752" y="588"/>
                      </a:lnTo>
                      <a:lnTo>
                        <a:pt x="1766" y="582"/>
                      </a:lnTo>
                      <a:lnTo>
                        <a:pt x="1781" y="577"/>
                      </a:lnTo>
                      <a:lnTo>
                        <a:pt x="1796" y="570"/>
                      </a:lnTo>
                      <a:lnTo>
                        <a:pt x="1858" y="549"/>
                      </a:lnTo>
                      <a:lnTo>
                        <a:pt x="1925" y="503"/>
                      </a:lnTo>
                      <a:lnTo>
                        <a:pt x="1975" y="489"/>
                      </a:lnTo>
                      <a:lnTo>
                        <a:pt x="1979" y="453"/>
                      </a:lnTo>
                      <a:lnTo>
                        <a:pt x="1957" y="435"/>
                      </a:lnTo>
                      <a:lnTo>
                        <a:pt x="1988" y="417"/>
                      </a:lnTo>
                      <a:lnTo>
                        <a:pt x="1998" y="367"/>
                      </a:lnTo>
                      <a:lnTo>
                        <a:pt x="1975" y="313"/>
                      </a:lnTo>
                      <a:lnTo>
                        <a:pt x="1899" y="236"/>
                      </a:lnTo>
                      <a:lnTo>
                        <a:pt x="1867" y="186"/>
                      </a:lnTo>
                      <a:lnTo>
                        <a:pt x="1844" y="140"/>
                      </a:lnTo>
                      <a:lnTo>
                        <a:pt x="1827" y="100"/>
                      </a:lnTo>
                      <a:lnTo>
                        <a:pt x="1799" y="100"/>
                      </a:lnTo>
                      <a:lnTo>
                        <a:pt x="1804" y="132"/>
                      </a:lnTo>
                      <a:lnTo>
                        <a:pt x="1796" y="172"/>
                      </a:lnTo>
                      <a:lnTo>
                        <a:pt x="1764" y="213"/>
                      </a:lnTo>
                      <a:lnTo>
                        <a:pt x="1746" y="245"/>
                      </a:lnTo>
                      <a:lnTo>
                        <a:pt x="1692" y="240"/>
                      </a:lnTo>
                      <a:lnTo>
                        <a:pt x="1633" y="231"/>
                      </a:lnTo>
                      <a:lnTo>
                        <a:pt x="1580" y="191"/>
                      </a:lnTo>
                      <a:lnTo>
                        <a:pt x="1544" y="140"/>
                      </a:lnTo>
                      <a:lnTo>
                        <a:pt x="1481" y="114"/>
                      </a:lnTo>
                      <a:lnTo>
                        <a:pt x="1455" y="55"/>
                      </a:lnTo>
                      <a:lnTo>
                        <a:pt x="1423" y="9"/>
                      </a:lnTo>
                      <a:lnTo>
                        <a:pt x="1370" y="0"/>
                      </a:lnTo>
                      <a:lnTo>
                        <a:pt x="1337" y="18"/>
                      </a:lnTo>
                      <a:lnTo>
                        <a:pt x="1275" y="18"/>
                      </a:lnTo>
                      <a:lnTo>
                        <a:pt x="1257" y="72"/>
                      </a:lnTo>
                      <a:lnTo>
                        <a:pt x="1257" y="118"/>
                      </a:lnTo>
                      <a:lnTo>
                        <a:pt x="1261" y="140"/>
                      </a:lnTo>
                      <a:lnTo>
                        <a:pt x="1226" y="145"/>
                      </a:lnTo>
                      <a:lnTo>
                        <a:pt x="1162" y="163"/>
                      </a:lnTo>
                      <a:lnTo>
                        <a:pt x="1100" y="140"/>
                      </a:lnTo>
                      <a:lnTo>
                        <a:pt x="1047" y="133"/>
                      </a:lnTo>
                      <a:lnTo>
                        <a:pt x="1025" y="130"/>
                      </a:lnTo>
                      <a:lnTo>
                        <a:pt x="1004" y="131"/>
                      </a:lnTo>
                      <a:lnTo>
                        <a:pt x="986" y="134"/>
                      </a:lnTo>
                      <a:lnTo>
                        <a:pt x="969" y="139"/>
                      </a:lnTo>
                      <a:lnTo>
                        <a:pt x="951" y="147"/>
                      </a:lnTo>
                      <a:lnTo>
                        <a:pt x="934" y="156"/>
                      </a:lnTo>
                      <a:lnTo>
                        <a:pt x="914" y="167"/>
                      </a:lnTo>
                      <a:lnTo>
                        <a:pt x="894" y="177"/>
                      </a:lnTo>
                      <a:lnTo>
                        <a:pt x="792" y="177"/>
                      </a:lnTo>
                      <a:lnTo>
                        <a:pt x="649" y="134"/>
                      </a:lnTo>
                      <a:lnTo>
                        <a:pt x="633" y="128"/>
                      </a:lnTo>
                      <a:lnTo>
                        <a:pt x="618" y="122"/>
                      </a:lnTo>
                      <a:lnTo>
                        <a:pt x="606" y="117"/>
                      </a:lnTo>
                      <a:lnTo>
                        <a:pt x="593" y="113"/>
                      </a:lnTo>
                      <a:lnTo>
                        <a:pt x="580" y="109"/>
                      </a:lnTo>
                      <a:lnTo>
                        <a:pt x="570" y="107"/>
                      </a:lnTo>
                      <a:lnTo>
                        <a:pt x="558" y="105"/>
                      </a:lnTo>
                      <a:lnTo>
                        <a:pt x="548" y="103"/>
                      </a:lnTo>
                      <a:lnTo>
                        <a:pt x="536" y="103"/>
                      </a:lnTo>
                      <a:lnTo>
                        <a:pt x="526" y="105"/>
                      </a:lnTo>
                      <a:lnTo>
                        <a:pt x="515" y="106"/>
                      </a:lnTo>
                      <a:lnTo>
                        <a:pt x="502" y="107"/>
                      </a:lnTo>
                      <a:lnTo>
                        <a:pt x="489" y="110"/>
                      </a:lnTo>
                      <a:lnTo>
                        <a:pt x="474" y="114"/>
                      </a:lnTo>
                      <a:lnTo>
                        <a:pt x="459" y="117"/>
                      </a:lnTo>
                      <a:lnTo>
                        <a:pt x="442" y="122"/>
                      </a:lnTo>
                      <a:close/>
                    </a:path>
                  </a:pathLst>
                </a:custGeom>
                <a:solidFill>
                  <a:srgbClr val="000F28"/>
                </a:solidFill>
                <a:ln w="9525">
                  <a:noFill/>
                  <a:round/>
                  <a:headEnd/>
                  <a:tailEnd/>
                </a:ln>
              </p:spPr>
              <p:txBody>
                <a:bodyPr/>
                <a:lstStyle/>
                <a:p>
                  <a:endParaRPr lang="fr-FR" sz="1350"/>
                </a:p>
              </p:txBody>
            </p:sp>
            <p:sp>
              <p:nvSpPr>
                <p:cNvPr id="62492" name="Freeform 44"/>
                <p:cNvSpPr>
                  <a:spLocks/>
                </p:cNvSpPr>
                <p:nvPr/>
              </p:nvSpPr>
              <p:spPr bwMode="auto">
                <a:xfrm>
                  <a:off x="2538" y="2438"/>
                  <a:ext cx="257" cy="296"/>
                </a:xfrm>
                <a:custGeom>
                  <a:avLst/>
                  <a:gdLst>
                    <a:gd name="T0" fmla="*/ 129 w 513"/>
                    <a:gd name="T1" fmla="*/ 78 h 591"/>
                    <a:gd name="T2" fmla="*/ 191 w 513"/>
                    <a:gd name="T3" fmla="*/ 133 h 591"/>
                    <a:gd name="T4" fmla="*/ 182 w 513"/>
                    <a:gd name="T5" fmla="*/ 78 h 591"/>
                    <a:gd name="T6" fmla="*/ 126 w 513"/>
                    <a:gd name="T7" fmla="*/ 0 h 591"/>
                    <a:gd name="T8" fmla="*/ 182 w 513"/>
                    <a:gd name="T9" fmla="*/ 16 h 591"/>
                    <a:gd name="T10" fmla="*/ 236 w 513"/>
                    <a:gd name="T11" fmla="*/ 98 h 591"/>
                    <a:gd name="T12" fmla="*/ 312 w 513"/>
                    <a:gd name="T13" fmla="*/ 142 h 591"/>
                    <a:gd name="T14" fmla="*/ 371 w 513"/>
                    <a:gd name="T15" fmla="*/ 210 h 591"/>
                    <a:gd name="T16" fmla="*/ 352 w 513"/>
                    <a:gd name="T17" fmla="*/ 220 h 591"/>
                    <a:gd name="T18" fmla="*/ 326 w 513"/>
                    <a:gd name="T19" fmla="*/ 229 h 591"/>
                    <a:gd name="T20" fmla="*/ 397 w 513"/>
                    <a:gd name="T21" fmla="*/ 247 h 591"/>
                    <a:gd name="T22" fmla="*/ 321 w 513"/>
                    <a:gd name="T23" fmla="*/ 283 h 591"/>
                    <a:gd name="T24" fmla="*/ 281 w 513"/>
                    <a:gd name="T25" fmla="*/ 320 h 591"/>
                    <a:gd name="T26" fmla="*/ 326 w 513"/>
                    <a:gd name="T27" fmla="*/ 252 h 591"/>
                    <a:gd name="T28" fmla="*/ 290 w 513"/>
                    <a:gd name="T29" fmla="*/ 252 h 591"/>
                    <a:gd name="T30" fmla="*/ 276 w 513"/>
                    <a:gd name="T31" fmla="*/ 311 h 591"/>
                    <a:gd name="T32" fmla="*/ 276 w 513"/>
                    <a:gd name="T33" fmla="*/ 342 h 591"/>
                    <a:gd name="T34" fmla="*/ 339 w 513"/>
                    <a:gd name="T35" fmla="*/ 355 h 591"/>
                    <a:gd name="T36" fmla="*/ 392 w 513"/>
                    <a:gd name="T37" fmla="*/ 351 h 591"/>
                    <a:gd name="T38" fmla="*/ 425 w 513"/>
                    <a:gd name="T39" fmla="*/ 315 h 591"/>
                    <a:gd name="T40" fmla="*/ 392 w 513"/>
                    <a:gd name="T41" fmla="*/ 287 h 591"/>
                    <a:gd name="T42" fmla="*/ 456 w 513"/>
                    <a:gd name="T43" fmla="*/ 269 h 591"/>
                    <a:gd name="T44" fmla="*/ 456 w 513"/>
                    <a:gd name="T45" fmla="*/ 324 h 591"/>
                    <a:gd name="T46" fmla="*/ 487 w 513"/>
                    <a:gd name="T47" fmla="*/ 346 h 591"/>
                    <a:gd name="T48" fmla="*/ 420 w 513"/>
                    <a:gd name="T49" fmla="*/ 383 h 591"/>
                    <a:gd name="T50" fmla="*/ 482 w 513"/>
                    <a:gd name="T51" fmla="*/ 392 h 591"/>
                    <a:gd name="T52" fmla="*/ 473 w 513"/>
                    <a:gd name="T53" fmla="*/ 433 h 591"/>
                    <a:gd name="T54" fmla="*/ 501 w 513"/>
                    <a:gd name="T55" fmla="*/ 460 h 591"/>
                    <a:gd name="T56" fmla="*/ 470 w 513"/>
                    <a:gd name="T57" fmla="*/ 491 h 591"/>
                    <a:gd name="T58" fmla="*/ 388 w 513"/>
                    <a:gd name="T59" fmla="*/ 451 h 591"/>
                    <a:gd name="T60" fmla="*/ 397 w 513"/>
                    <a:gd name="T61" fmla="*/ 496 h 591"/>
                    <a:gd name="T62" fmla="*/ 388 w 513"/>
                    <a:gd name="T63" fmla="*/ 573 h 591"/>
                    <a:gd name="T64" fmla="*/ 290 w 513"/>
                    <a:gd name="T65" fmla="*/ 568 h 591"/>
                    <a:gd name="T66" fmla="*/ 267 w 513"/>
                    <a:gd name="T67" fmla="*/ 473 h 591"/>
                    <a:gd name="T68" fmla="*/ 245 w 513"/>
                    <a:gd name="T69" fmla="*/ 433 h 591"/>
                    <a:gd name="T70" fmla="*/ 214 w 513"/>
                    <a:gd name="T71" fmla="*/ 482 h 591"/>
                    <a:gd name="T72" fmla="*/ 174 w 513"/>
                    <a:gd name="T73" fmla="*/ 537 h 591"/>
                    <a:gd name="T74" fmla="*/ 101 w 513"/>
                    <a:gd name="T75" fmla="*/ 451 h 591"/>
                    <a:gd name="T76" fmla="*/ 96 w 513"/>
                    <a:gd name="T77" fmla="*/ 337 h 591"/>
                    <a:gd name="T78" fmla="*/ 160 w 513"/>
                    <a:gd name="T79" fmla="*/ 269 h 591"/>
                    <a:gd name="T80" fmla="*/ 195 w 513"/>
                    <a:gd name="T81" fmla="*/ 170 h 591"/>
                    <a:gd name="T82" fmla="*/ 115 w 513"/>
                    <a:gd name="T83" fmla="*/ 138 h 591"/>
                    <a:gd name="T84" fmla="*/ 92 w 513"/>
                    <a:gd name="T85" fmla="*/ 57 h 591"/>
                    <a:gd name="T86" fmla="*/ 65 w 513"/>
                    <a:gd name="T87" fmla="*/ 138 h 591"/>
                    <a:gd name="T88" fmla="*/ 34 w 513"/>
                    <a:gd name="T89" fmla="*/ 152 h 591"/>
                    <a:gd name="T90" fmla="*/ 9 w 513"/>
                    <a:gd name="T91" fmla="*/ 98 h 591"/>
                    <a:gd name="T92" fmla="*/ 0 w 513"/>
                    <a:gd name="T93" fmla="*/ 49 h 591"/>
                    <a:gd name="T94" fmla="*/ 16 w 513"/>
                    <a:gd name="T95" fmla="*/ 16 h 591"/>
                    <a:gd name="T96" fmla="*/ 71 w 513"/>
                    <a:gd name="T97" fmla="*/ 3 h 59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3"/>
                    <a:gd name="T148" fmla="*/ 0 h 591"/>
                    <a:gd name="T149" fmla="*/ 513 w 513"/>
                    <a:gd name="T150" fmla="*/ 591 h 59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3" h="591">
                      <a:moveTo>
                        <a:pt x="106" y="34"/>
                      </a:moveTo>
                      <a:lnTo>
                        <a:pt x="129" y="78"/>
                      </a:lnTo>
                      <a:lnTo>
                        <a:pt x="146" y="127"/>
                      </a:lnTo>
                      <a:lnTo>
                        <a:pt x="191" y="133"/>
                      </a:lnTo>
                      <a:lnTo>
                        <a:pt x="214" y="116"/>
                      </a:lnTo>
                      <a:lnTo>
                        <a:pt x="182" y="78"/>
                      </a:lnTo>
                      <a:lnTo>
                        <a:pt x="132" y="57"/>
                      </a:lnTo>
                      <a:lnTo>
                        <a:pt x="126" y="0"/>
                      </a:lnTo>
                      <a:lnTo>
                        <a:pt x="150" y="2"/>
                      </a:lnTo>
                      <a:lnTo>
                        <a:pt x="182" y="16"/>
                      </a:lnTo>
                      <a:lnTo>
                        <a:pt x="205" y="43"/>
                      </a:lnTo>
                      <a:lnTo>
                        <a:pt x="236" y="98"/>
                      </a:lnTo>
                      <a:lnTo>
                        <a:pt x="281" y="121"/>
                      </a:lnTo>
                      <a:lnTo>
                        <a:pt x="312" y="142"/>
                      </a:lnTo>
                      <a:lnTo>
                        <a:pt x="339" y="188"/>
                      </a:lnTo>
                      <a:lnTo>
                        <a:pt x="371" y="210"/>
                      </a:lnTo>
                      <a:lnTo>
                        <a:pt x="406" y="233"/>
                      </a:lnTo>
                      <a:lnTo>
                        <a:pt x="352" y="220"/>
                      </a:lnTo>
                      <a:lnTo>
                        <a:pt x="312" y="201"/>
                      </a:lnTo>
                      <a:lnTo>
                        <a:pt x="326" y="229"/>
                      </a:lnTo>
                      <a:lnTo>
                        <a:pt x="361" y="233"/>
                      </a:lnTo>
                      <a:lnTo>
                        <a:pt x="397" y="247"/>
                      </a:lnTo>
                      <a:lnTo>
                        <a:pt x="357" y="252"/>
                      </a:lnTo>
                      <a:lnTo>
                        <a:pt x="321" y="283"/>
                      </a:lnTo>
                      <a:lnTo>
                        <a:pt x="303" y="320"/>
                      </a:lnTo>
                      <a:lnTo>
                        <a:pt x="281" y="320"/>
                      </a:lnTo>
                      <a:lnTo>
                        <a:pt x="303" y="278"/>
                      </a:lnTo>
                      <a:lnTo>
                        <a:pt x="326" y="252"/>
                      </a:lnTo>
                      <a:lnTo>
                        <a:pt x="290" y="224"/>
                      </a:lnTo>
                      <a:lnTo>
                        <a:pt x="290" y="252"/>
                      </a:lnTo>
                      <a:lnTo>
                        <a:pt x="290" y="283"/>
                      </a:lnTo>
                      <a:lnTo>
                        <a:pt x="276" y="311"/>
                      </a:lnTo>
                      <a:lnTo>
                        <a:pt x="236" y="342"/>
                      </a:lnTo>
                      <a:lnTo>
                        <a:pt x="276" y="342"/>
                      </a:lnTo>
                      <a:lnTo>
                        <a:pt x="303" y="355"/>
                      </a:lnTo>
                      <a:lnTo>
                        <a:pt x="339" y="355"/>
                      </a:lnTo>
                      <a:lnTo>
                        <a:pt x="371" y="337"/>
                      </a:lnTo>
                      <a:lnTo>
                        <a:pt x="392" y="351"/>
                      </a:lnTo>
                      <a:lnTo>
                        <a:pt x="416" y="342"/>
                      </a:lnTo>
                      <a:lnTo>
                        <a:pt x="425" y="315"/>
                      </a:lnTo>
                      <a:lnTo>
                        <a:pt x="384" y="315"/>
                      </a:lnTo>
                      <a:lnTo>
                        <a:pt x="392" y="287"/>
                      </a:lnTo>
                      <a:lnTo>
                        <a:pt x="433" y="287"/>
                      </a:lnTo>
                      <a:lnTo>
                        <a:pt x="456" y="269"/>
                      </a:lnTo>
                      <a:lnTo>
                        <a:pt x="460" y="292"/>
                      </a:lnTo>
                      <a:lnTo>
                        <a:pt x="456" y="324"/>
                      </a:lnTo>
                      <a:lnTo>
                        <a:pt x="487" y="320"/>
                      </a:lnTo>
                      <a:lnTo>
                        <a:pt x="487" y="346"/>
                      </a:lnTo>
                      <a:lnTo>
                        <a:pt x="456" y="360"/>
                      </a:lnTo>
                      <a:lnTo>
                        <a:pt x="420" y="383"/>
                      </a:lnTo>
                      <a:lnTo>
                        <a:pt x="456" y="392"/>
                      </a:lnTo>
                      <a:lnTo>
                        <a:pt x="482" y="392"/>
                      </a:lnTo>
                      <a:lnTo>
                        <a:pt x="513" y="423"/>
                      </a:lnTo>
                      <a:lnTo>
                        <a:pt x="473" y="433"/>
                      </a:lnTo>
                      <a:lnTo>
                        <a:pt x="447" y="451"/>
                      </a:lnTo>
                      <a:lnTo>
                        <a:pt x="501" y="460"/>
                      </a:lnTo>
                      <a:lnTo>
                        <a:pt x="501" y="491"/>
                      </a:lnTo>
                      <a:lnTo>
                        <a:pt x="470" y="491"/>
                      </a:lnTo>
                      <a:lnTo>
                        <a:pt x="428" y="491"/>
                      </a:lnTo>
                      <a:lnTo>
                        <a:pt x="388" y="451"/>
                      </a:lnTo>
                      <a:lnTo>
                        <a:pt x="357" y="451"/>
                      </a:lnTo>
                      <a:lnTo>
                        <a:pt x="397" y="496"/>
                      </a:lnTo>
                      <a:lnTo>
                        <a:pt x="416" y="542"/>
                      </a:lnTo>
                      <a:lnTo>
                        <a:pt x="388" y="573"/>
                      </a:lnTo>
                      <a:lnTo>
                        <a:pt x="339" y="591"/>
                      </a:lnTo>
                      <a:lnTo>
                        <a:pt x="290" y="568"/>
                      </a:lnTo>
                      <a:lnTo>
                        <a:pt x="271" y="505"/>
                      </a:lnTo>
                      <a:lnTo>
                        <a:pt x="267" y="473"/>
                      </a:lnTo>
                      <a:lnTo>
                        <a:pt x="281" y="442"/>
                      </a:lnTo>
                      <a:lnTo>
                        <a:pt x="245" y="433"/>
                      </a:lnTo>
                      <a:lnTo>
                        <a:pt x="205" y="446"/>
                      </a:lnTo>
                      <a:lnTo>
                        <a:pt x="214" y="482"/>
                      </a:lnTo>
                      <a:lnTo>
                        <a:pt x="214" y="523"/>
                      </a:lnTo>
                      <a:lnTo>
                        <a:pt x="174" y="537"/>
                      </a:lnTo>
                      <a:lnTo>
                        <a:pt x="110" y="491"/>
                      </a:lnTo>
                      <a:lnTo>
                        <a:pt x="101" y="451"/>
                      </a:lnTo>
                      <a:lnTo>
                        <a:pt x="96" y="397"/>
                      </a:lnTo>
                      <a:lnTo>
                        <a:pt x="96" y="337"/>
                      </a:lnTo>
                      <a:lnTo>
                        <a:pt x="119" y="306"/>
                      </a:lnTo>
                      <a:lnTo>
                        <a:pt x="160" y="269"/>
                      </a:lnTo>
                      <a:lnTo>
                        <a:pt x="155" y="220"/>
                      </a:lnTo>
                      <a:lnTo>
                        <a:pt x="195" y="170"/>
                      </a:lnTo>
                      <a:lnTo>
                        <a:pt x="150" y="188"/>
                      </a:lnTo>
                      <a:lnTo>
                        <a:pt x="115" y="138"/>
                      </a:lnTo>
                      <a:lnTo>
                        <a:pt x="115" y="98"/>
                      </a:lnTo>
                      <a:lnTo>
                        <a:pt x="92" y="57"/>
                      </a:lnTo>
                      <a:lnTo>
                        <a:pt x="65" y="88"/>
                      </a:lnTo>
                      <a:lnTo>
                        <a:pt x="65" y="138"/>
                      </a:lnTo>
                      <a:lnTo>
                        <a:pt x="110" y="193"/>
                      </a:lnTo>
                      <a:lnTo>
                        <a:pt x="34" y="152"/>
                      </a:lnTo>
                      <a:lnTo>
                        <a:pt x="20" y="124"/>
                      </a:lnTo>
                      <a:lnTo>
                        <a:pt x="9" y="98"/>
                      </a:lnTo>
                      <a:lnTo>
                        <a:pt x="2" y="72"/>
                      </a:lnTo>
                      <a:lnTo>
                        <a:pt x="0" y="49"/>
                      </a:lnTo>
                      <a:lnTo>
                        <a:pt x="3" y="31"/>
                      </a:lnTo>
                      <a:lnTo>
                        <a:pt x="16" y="16"/>
                      </a:lnTo>
                      <a:lnTo>
                        <a:pt x="38" y="7"/>
                      </a:lnTo>
                      <a:lnTo>
                        <a:pt x="71" y="3"/>
                      </a:lnTo>
                      <a:lnTo>
                        <a:pt x="106" y="34"/>
                      </a:lnTo>
                      <a:close/>
                    </a:path>
                  </a:pathLst>
                </a:custGeom>
                <a:solidFill>
                  <a:srgbClr val="5B3D1E"/>
                </a:solidFill>
                <a:ln w="9525">
                  <a:noFill/>
                  <a:round/>
                  <a:headEnd/>
                  <a:tailEnd/>
                </a:ln>
              </p:spPr>
              <p:txBody>
                <a:bodyPr/>
                <a:lstStyle/>
                <a:p>
                  <a:endParaRPr lang="fr-FR" sz="1350"/>
                </a:p>
              </p:txBody>
            </p:sp>
            <p:sp>
              <p:nvSpPr>
                <p:cNvPr id="62493" name="Freeform 45"/>
                <p:cNvSpPr>
                  <a:spLocks/>
                </p:cNvSpPr>
                <p:nvPr/>
              </p:nvSpPr>
              <p:spPr bwMode="auto">
                <a:xfrm>
                  <a:off x="2811" y="2492"/>
                  <a:ext cx="101" cy="160"/>
                </a:xfrm>
                <a:custGeom>
                  <a:avLst/>
                  <a:gdLst>
                    <a:gd name="T0" fmla="*/ 35 w 201"/>
                    <a:gd name="T1" fmla="*/ 0 h 321"/>
                    <a:gd name="T2" fmla="*/ 62 w 201"/>
                    <a:gd name="T3" fmla="*/ 58 h 321"/>
                    <a:gd name="T4" fmla="*/ 98 w 201"/>
                    <a:gd name="T5" fmla="*/ 99 h 321"/>
                    <a:gd name="T6" fmla="*/ 130 w 201"/>
                    <a:gd name="T7" fmla="*/ 149 h 321"/>
                    <a:gd name="T8" fmla="*/ 175 w 201"/>
                    <a:gd name="T9" fmla="*/ 185 h 321"/>
                    <a:gd name="T10" fmla="*/ 201 w 201"/>
                    <a:gd name="T11" fmla="*/ 217 h 321"/>
                    <a:gd name="T12" fmla="*/ 201 w 201"/>
                    <a:gd name="T13" fmla="*/ 261 h 321"/>
                    <a:gd name="T14" fmla="*/ 201 w 201"/>
                    <a:gd name="T15" fmla="*/ 307 h 321"/>
                    <a:gd name="T16" fmla="*/ 175 w 201"/>
                    <a:gd name="T17" fmla="*/ 316 h 321"/>
                    <a:gd name="T18" fmla="*/ 152 w 201"/>
                    <a:gd name="T19" fmla="*/ 316 h 321"/>
                    <a:gd name="T20" fmla="*/ 121 w 201"/>
                    <a:gd name="T21" fmla="*/ 321 h 321"/>
                    <a:gd name="T22" fmla="*/ 135 w 201"/>
                    <a:gd name="T23" fmla="*/ 294 h 321"/>
                    <a:gd name="T24" fmla="*/ 135 w 201"/>
                    <a:gd name="T25" fmla="*/ 253 h 321"/>
                    <a:gd name="T26" fmla="*/ 102 w 201"/>
                    <a:gd name="T27" fmla="*/ 230 h 321"/>
                    <a:gd name="T28" fmla="*/ 53 w 201"/>
                    <a:gd name="T29" fmla="*/ 230 h 321"/>
                    <a:gd name="T30" fmla="*/ 67 w 201"/>
                    <a:gd name="T31" fmla="*/ 208 h 321"/>
                    <a:gd name="T32" fmla="*/ 102 w 201"/>
                    <a:gd name="T33" fmla="*/ 199 h 321"/>
                    <a:gd name="T34" fmla="*/ 85 w 201"/>
                    <a:gd name="T35" fmla="*/ 154 h 321"/>
                    <a:gd name="T36" fmla="*/ 57 w 201"/>
                    <a:gd name="T37" fmla="*/ 159 h 321"/>
                    <a:gd name="T38" fmla="*/ 26 w 201"/>
                    <a:gd name="T39" fmla="*/ 185 h 321"/>
                    <a:gd name="T40" fmla="*/ 0 w 201"/>
                    <a:gd name="T41" fmla="*/ 185 h 321"/>
                    <a:gd name="T42" fmla="*/ 0 w 201"/>
                    <a:gd name="T43" fmla="*/ 154 h 321"/>
                    <a:gd name="T44" fmla="*/ 9 w 201"/>
                    <a:gd name="T45" fmla="*/ 131 h 321"/>
                    <a:gd name="T46" fmla="*/ 22 w 201"/>
                    <a:gd name="T47" fmla="*/ 90 h 321"/>
                    <a:gd name="T48" fmla="*/ 26 w 201"/>
                    <a:gd name="T49" fmla="*/ 122 h 321"/>
                    <a:gd name="T50" fmla="*/ 31 w 201"/>
                    <a:gd name="T51" fmla="*/ 86 h 321"/>
                    <a:gd name="T52" fmla="*/ 49 w 201"/>
                    <a:gd name="T53" fmla="*/ 117 h 321"/>
                    <a:gd name="T54" fmla="*/ 57 w 201"/>
                    <a:gd name="T55" fmla="*/ 72 h 321"/>
                    <a:gd name="T56" fmla="*/ 35 w 201"/>
                    <a:gd name="T57" fmla="*/ 0 h 32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1"/>
                    <a:gd name="T88" fmla="*/ 0 h 321"/>
                    <a:gd name="T89" fmla="*/ 201 w 201"/>
                    <a:gd name="T90" fmla="*/ 321 h 32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1" h="321">
                      <a:moveTo>
                        <a:pt x="35" y="0"/>
                      </a:moveTo>
                      <a:lnTo>
                        <a:pt x="62" y="58"/>
                      </a:lnTo>
                      <a:lnTo>
                        <a:pt x="98" y="99"/>
                      </a:lnTo>
                      <a:lnTo>
                        <a:pt x="130" y="149"/>
                      </a:lnTo>
                      <a:lnTo>
                        <a:pt x="175" y="185"/>
                      </a:lnTo>
                      <a:lnTo>
                        <a:pt x="201" y="217"/>
                      </a:lnTo>
                      <a:lnTo>
                        <a:pt x="201" y="261"/>
                      </a:lnTo>
                      <a:lnTo>
                        <a:pt x="201" y="307"/>
                      </a:lnTo>
                      <a:lnTo>
                        <a:pt x="175" y="316"/>
                      </a:lnTo>
                      <a:lnTo>
                        <a:pt x="152" y="316"/>
                      </a:lnTo>
                      <a:lnTo>
                        <a:pt x="121" y="321"/>
                      </a:lnTo>
                      <a:lnTo>
                        <a:pt x="135" y="294"/>
                      </a:lnTo>
                      <a:lnTo>
                        <a:pt x="135" y="253"/>
                      </a:lnTo>
                      <a:lnTo>
                        <a:pt x="102" y="230"/>
                      </a:lnTo>
                      <a:lnTo>
                        <a:pt x="53" y="230"/>
                      </a:lnTo>
                      <a:lnTo>
                        <a:pt x="67" y="208"/>
                      </a:lnTo>
                      <a:lnTo>
                        <a:pt x="102" y="199"/>
                      </a:lnTo>
                      <a:lnTo>
                        <a:pt x="85" y="154"/>
                      </a:lnTo>
                      <a:lnTo>
                        <a:pt x="57" y="159"/>
                      </a:lnTo>
                      <a:lnTo>
                        <a:pt x="26" y="185"/>
                      </a:lnTo>
                      <a:lnTo>
                        <a:pt x="0" y="185"/>
                      </a:lnTo>
                      <a:lnTo>
                        <a:pt x="0" y="154"/>
                      </a:lnTo>
                      <a:lnTo>
                        <a:pt x="9" y="131"/>
                      </a:lnTo>
                      <a:lnTo>
                        <a:pt x="22" y="90"/>
                      </a:lnTo>
                      <a:lnTo>
                        <a:pt x="26" y="122"/>
                      </a:lnTo>
                      <a:lnTo>
                        <a:pt x="31" y="86"/>
                      </a:lnTo>
                      <a:lnTo>
                        <a:pt x="49" y="117"/>
                      </a:lnTo>
                      <a:lnTo>
                        <a:pt x="57" y="72"/>
                      </a:lnTo>
                      <a:lnTo>
                        <a:pt x="35" y="0"/>
                      </a:lnTo>
                      <a:close/>
                    </a:path>
                  </a:pathLst>
                </a:custGeom>
                <a:solidFill>
                  <a:srgbClr val="5B3D1E"/>
                </a:solidFill>
                <a:ln w="9525">
                  <a:noFill/>
                  <a:round/>
                  <a:headEnd/>
                  <a:tailEnd/>
                </a:ln>
              </p:spPr>
              <p:txBody>
                <a:bodyPr/>
                <a:lstStyle/>
                <a:p>
                  <a:endParaRPr lang="fr-FR" sz="1350"/>
                </a:p>
              </p:txBody>
            </p:sp>
            <p:sp>
              <p:nvSpPr>
                <p:cNvPr id="62494" name="Freeform 46"/>
                <p:cNvSpPr>
                  <a:spLocks/>
                </p:cNvSpPr>
                <p:nvPr/>
              </p:nvSpPr>
              <p:spPr bwMode="auto">
                <a:xfrm>
                  <a:off x="2854" y="2650"/>
                  <a:ext cx="45" cy="27"/>
                </a:xfrm>
                <a:custGeom>
                  <a:avLst/>
                  <a:gdLst>
                    <a:gd name="T0" fmla="*/ 0 w 90"/>
                    <a:gd name="T1" fmla="*/ 0 h 54"/>
                    <a:gd name="T2" fmla="*/ 45 w 90"/>
                    <a:gd name="T3" fmla="*/ 28 h 54"/>
                    <a:gd name="T4" fmla="*/ 85 w 90"/>
                    <a:gd name="T5" fmla="*/ 19 h 54"/>
                    <a:gd name="T6" fmla="*/ 90 w 90"/>
                    <a:gd name="T7" fmla="*/ 46 h 54"/>
                    <a:gd name="T8" fmla="*/ 62 w 90"/>
                    <a:gd name="T9" fmla="*/ 54 h 54"/>
                    <a:gd name="T10" fmla="*/ 13 w 90"/>
                    <a:gd name="T11" fmla="*/ 33 h 54"/>
                    <a:gd name="T12" fmla="*/ 0 w 90"/>
                    <a:gd name="T13" fmla="*/ 0 h 54"/>
                    <a:gd name="T14" fmla="*/ 0 60000 65536"/>
                    <a:gd name="T15" fmla="*/ 0 60000 65536"/>
                    <a:gd name="T16" fmla="*/ 0 60000 65536"/>
                    <a:gd name="T17" fmla="*/ 0 60000 65536"/>
                    <a:gd name="T18" fmla="*/ 0 60000 65536"/>
                    <a:gd name="T19" fmla="*/ 0 60000 65536"/>
                    <a:gd name="T20" fmla="*/ 0 60000 65536"/>
                    <a:gd name="T21" fmla="*/ 0 w 90"/>
                    <a:gd name="T22" fmla="*/ 0 h 54"/>
                    <a:gd name="T23" fmla="*/ 90 w 90"/>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 h="54">
                      <a:moveTo>
                        <a:pt x="0" y="0"/>
                      </a:moveTo>
                      <a:lnTo>
                        <a:pt x="45" y="28"/>
                      </a:lnTo>
                      <a:lnTo>
                        <a:pt x="85" y="19"/>
                      </a:lnTo>
                      <a:lnTo>
                        <a:pt x="90" y="46"/>
                      </a:lnTo>
                      <a:lnTo>
                        <a:pt x="62" y="54"/>
                      </a:lnTo>
                      <a:lnTo>
                        <a:pt x="13" y="33"/>
                      </a:lnTo>
                      <a:lnTo>
                        <a:pt x="0" y="0"/>
                      </a:lnTo>
                      <a:close/>
                    </a:path>
                  </a:pathLst>
                </a:custGeom>
                <a:solidFill>
                  <a:srgbClr val="755E3A"/>
                </a:solidFill>
                <a:ln w="9525">
                  <a:noFill/>
                  <a:round/>
                  <a:headEnd/>
                  <a:tailEnd/>
                </a:ln>
              </p:spPr>
              <p:txBody>
                <a:bodyPr/>
                <a:lstStyle/>
                <a:p>
                  <a:endParaRPr lang="fr-FR" sz="1350"/>
                </a:p>
              </p:txBody>
            </p:sp>
            <p:sp>
              <p:nvSpPr>
                <p:cNvPr id="62495" name="Freeform 47"/>
                <p:cNvSpPr>
                  <a:spLocks/>
                </p:cNvSpPr>
                <p:nvPr/>
              </p:nvSpPr>
              <p:spPr bwMode="auto">
                <a:xfrm>
                  <a:off x="2360" y="2502"/>
                  <a:ext cx="196" cy="395"/>
                </a:xfrm>
                <a:custGeom>
                  <a:avLst/>
                  <a:gdLst>
                    <a:gd name="T0" fmla="*/ 360 w 391"/>
                    <a:gd name="T1" fmla="*/ 20 h 790"/>
                    <a:gd name="T2" fmla="*/ 310 w 391"/>
                    <a:gd name="T3" fmla="*/ 20 h 790"/>
                    <a:gd name="T4" fmla="*/ 247 w 391"/>
                    <a:gd name="T5" fmla="*/ 20 h 790"/>
                    <a:gd name="T6" fmla="*/ 207 w 391"/>
                    <a:gd name="T7" fmla="*/ 0 h 790"/>
                    <a:gd name="T8" fmla="*/ 145 w 391"/>
                    <a:gd name="T9" fmla="*/ 15 h 790"/>
                    <a:gd name="T10" fmla="*/ 131 w 391"/>
                    <a:gd name="T11" fmla="*/ 66 h 790"/>
                    <a:gd name="T12" fmla="*/ 149 w 391"/>
                    <a:gd name="T13" fmla="*/ 102 h 790"/>
                    <a:gd name="T14" fmla="*/ 157 w 391"/>
                    <a:gd name="T15" fmla="*/ 142 h 790"/>
                    <a:gd name="T16" fmla="*/ 131 w 391"/>
                    <a:gd name="T17" fmla="*/ 207 h 790"/>
                    <a:gd name="T18" fmla="*/ 140 w 391"/>
                    <a:gd name="T19" fmla="*/ 270 h 790"/>
                    <a:gd name="T20" fmla="*/ 140 w 391"/>
                    <a:gd name="T21" fmla="*/ 329 h 790"/>
                    <a:gd name="T22" fmla="*/ 149 w 391"/>
                    <a:gd name="T23" fmla="*/ 392 h 790"/>
                    <a:gd name="T24" fmla="*/ 135 w 391"/>
                    <a:gd name="T25" fmla="*/ 446 h 790"/>
                    <a:gd name="T26" fmla="*/ 95 w 391"/>
                    <a:gd name="T27" fmla="*/ 486 h 790"/>
                    <a:gd name="T28" fmla="*/ 135 w 391"/>
                    <a:gd name="T29" fmla="*/ 554 h 790"/>
                    <a:gd name="T30" fmla="*/ 117 w 391"/>
                    <a:gd name="T31" fmla="*/ 591 h 790"/>
                    <a:gd name="T32" fmla="*/ 64 w 391"/>
                    <a:gd name="T33" fmla="*/ 582 h 790"/>
                    <a:gd name="T34" fmla="*/ 10 w 391"/>
                    <a:gd name="T35" fmla="*/ 582 h 790"/>
                    <a:gd name="T36" fmla="*/ 0 w 391"/>
                    <a:gd name="T37" fmla="*/ 636 h 790"/>
                    <a:gd name="T38" fmla="*/ 24 w 391"/>
                    <a:gd name="T39" fmla="*/ 695 h 790"/>
                    <a:gd name="T40" fmla="*/ 112 w 391"/>
                    <a:gd name="T41" fmla="*/ 708 h 790"/>
                    <a:gd name="T42" fmla="*/ 177 w 391"/>
                    <a:gd name="T43" fmla="*/ 690 h 790"/>
                    <a:gd name="T44" fmla="*/ 216 w 391"/>
                    <a:gd name="T45" fmla="*/ 650 h 790"/>
                    <a:gd name="T46" fmla="*/ 271 w 391"/>
                    <a:gd name="T47" fmla="*/ 631 h 790"/>
                    <a:gd name="T48" fmla="*/ 271 w 391"/>
                    <a:gd name="T49" fmla="*/ 605 h 790"/>
                    <a:gd name="T50" fmla="*/ 256 w 391"/>
                    <a:gd name="T51" fmla="*/ 576 h 790"/>
                    <a:gd name="T52" fmla="*/ 266 w 391"/>
                    <a:gd name="T53" fmla="*/ 546 h 790"/>
                    <a:gd name="T54" fmla="*/ 292 w 391"/>
                    <a:gd name="T55" fmla="*/ 551 h 790"/>
                    <a:gd name="T56" fmla="*/ 306 w 391"/>
                    <a:gd name="T57" fmla="*/ 596 h 790"/>
                    <a:gd name="T58" fmla="*/ 301 w 391"/>
                    <a:gd name="T59" fmla="*/ 641 h 790"/>
                    <a:gd name="T60" fmla="*/ 278 w 391"/>
                    <a:gd name="T61" fmla="*/ 659 h 790"/>
                    <a:gd name="T62" fmla="*/ 301 w 391"/>
                    <a:gd name="T63" fmla="*/ 690 h 790"/>
                    <a:gd name="T64" fmla="*/ 323 w 391"/>
                    <a:gd name="T65" fmla="*/ 727 h 790"/>
                    <a:gd name="T66" fmla="*/ 323 w 391"/>
                    <a:gd name="T67" fmla="*/ 790 h 790"/>
                    <a:gd name="T68" fmla="*/ 351 w 391"/>
                    <a:gd name="T69" fmla="*/ 763 h 790"/>
                    <a:gd name="T70" fmla="*/ 346 w 391"/>
                    <a:gd name="T71" fmla="*/ 695 h 790"/>
                    <a:gd name="T72" fmla="*/ 363 w 391"/>
                    <a:gd name="T73" fmla="*/ 627 h 790"/>
                    <a:gd name="T74" fmla="*/ 346 w 391"/>
                    <a:gd name="T75" fmla="*/ 563 h 790"/>
                    <a:gd name="T76" fmla="*/ 283 w 391"/>
                    <a:gd name="T77" fmla="*/ 460 h 790"/>
                    <a:gd name="T78" fmla="*/ 202 w 391"/>
                    <a:gd name="T79" fmla="*/ 355 h 790"/>
                    <a:gd name="T80" fmla="*/ 189 w 391"/>
                    <a:gd name="T81" fmla="*/ 283 h 790"/>
                    <a:gd name="T82" fmla="*/ 189 w 391"/>
                    <a:gd name="T83" fmla="*/ 228 h 790"/>
                    <a:gd name="T84" fmla="*/ 177 w 391"/>
                    <a:gd name="T85" fmla="*/ 184 h 790"/>
                    <a:gd name="T86" fmla="*/ 189 w 391"/>
                    <a:gd name="T87" fmla="*/ 142 h 790"/>
                    <a:gd name="T88" fmla="*/ 238 w 391"/>
                    <a:gd name="T89" fmla="*/ 219 h 790"/>
                    <a:gd name="T90" fmla="*/ 238 w 391"/>
                    <a:gd name="T91" fmla="*/ 184 h 790"/>
                    <a:gd name="T92" fmla="*/ 198 w 391"/>
                    <a:gd name="T93" fmla="*/ 106 h 790"/>
                    <a:gd name="T94" fmla="*/ 211 w 391"/>
                    <a:gd name="T95" fmla="*/ 57 h 790"/>
                    <a:gd name="T96" fmla="*/ 256 w 391"/>
                    <a:gd name="T97" fmla="*/ 57 h 790"/>
                    <a:gd name="T98" fmla="*/ 287 w 391"/>
                    <a:gd name="T99" fmla="*/ 102 h 790"/>
                    <a:gd name="T100" fmla="*/ 323 w 391"/>
                    <a:gd name="T101" fmla="*/ 83 h 790"/>
                    <a:gd name="T102" fmla="*/ 328 w 391"/>
                    <a:gd name="T103" fmla="*/ 57 h 790"/>
                    <a:gd name="T104" fmla="*/ 391 w 391"/>
                    <a:gd name="T105" fmla="*/ 52 h 790"/>
                    <a:gd name="T106" fmla="*/ 360 w 391"/>
                    <a:gd name="T107" fmla="*/ 20 h 79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91"/>
                    <a:gd name="T163" fmla="*/ 0 h 790"/>
                    <a:gd name="T164" fmla="*/ 391 w 391"/>
                    <a:gd name="T165" fmla="*/ 790 h 79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91" h="790">
                      <a:moveTo>
                        <a:pt x="360" y="20"/>
                      </a:moveTo>
                      <a:lnTo>
                        <a:pt x="310" y="20"/>
                      </a:lnTo>
                      <a:lnTo>
                        <a:pt x="247" y="20"/>
                      </a:lnTo>
                      <a:lnTo>
                        <a:pt x="207" y="0"/>
                      </a:lnTo>
                      <a:lnTo>
                        <a:pt x="145" y="15"/>
                      </a:lnTo>
                      <a:lnTo>
                        <a:pt x="131" y="66"/>
                      </a:lnTo>
                      <a:lnTo>
                        <a:pt x="149" y="102"/>
                      </a:lnTo>
                      <a:lnTo>
                        <a:pt x="157" y="142"/>
                      </a:lnTo>
                      <a:lnTo>
                        <a:pt x="131" y="207"/>
                      </a:lnTo>
                      <a:lnTo>
                        <a:pt x="140" y="270"/>
                      </a:lnTo>
                      <a:lnTo>
                        <a:pt x="140" y="329"/>
                      </a:lnTo>
                      <a:lnTo>
                        <a:pt x="149" y="392"/>
                      </a:lnTo>
                      <a:lnTo>
                        <a:pt x="135" y="446"/>
                      </a:lnTo>
                      <a:lnTo>
                        <a:pt x="95" y="486"/>
                      </a:lnTo>
                      <a:lnTo>
                        <a:pt x="135" y="554"/>
                      </a:lnTo>
                      <a:lnTo>
                        <a:pt x="117" y="591"/>
                      </a:lnTo>
                      <a:lnTo>
                        <a:pt x="64" y="582"/>
                      </a:lnTo>
                      <a:lnTo>
                        <a:pt x="10" y="582"/>
                      </a:lnTo>
                      <a:lnTo>
                        <a:pt x="0" y="636"/>
                      </a:lnTo>
                      <a:lnTo>
                        <a:pt x="24" y="695"/>
                      </a:lnTo>
                      <a:lnTo>
                        <a:pt x="112" y="708"/>
                      </a:lnTo>
                      <a:lnTo>
                        <a:pt x="177" y="690"/>
                      </a:lnTo>
                      <a:lnTo>
                        <a:pt x="216" y="650"/>
                      </a:lnTo>
                      <a:lnTo>
                        <a:pt x="271" y="631"/>
                      </a:lnTo>
                      <a:lnTo>
                        <a:pt x="271" y="605"/>
                      </a:lnTo>
                      <a:lnTo>
                        <a:pt x="256" y="576"/>
                      </a:lnTo>
                      <a:lnTo>
                        <a:pt x="266" y="546"/>
                      </a:lnTo>
                      <a:lnTo>
                        <a:pt x="292" y="551"/>
                      </a:lnTo>
                      <a:lnTo>
                        <a:pt x="306" y="596"/>
                      </a:lnTo>
                      <a:lnTo>
                        <a:pt x="301" y="641"/>
                      </a:lnTo>
                      <a:lnTo>
                        <a:pt x="278" y="659"/>
                      </a:lnTo>
                      <a:lnTo>
                        <a:pt x="301" y="690"/>
                      </a:lnTo>
                      <a:lnTo>
                        <a:pt x="323" y="727"/>
                      </a:lnTo>
                      <a:lnTo>
                        <a:pt x="323" y="790"/>
                      </a:lnTo>
                      <a:lnTo>
                        <a:pt x="351" y="763"/>
                      </a:lnTo>
                      <a:lnTo>
                        <a:pt x="346" y="695"/>
                      </a:lnTo>
                      <a:lnTo>
                        <a:pt x="363" y="627"/>
                      </a:lnTo>
                      <a:lnTo>
                        <a:pt x="346" y="563"/>
                      </a:lnTo>
                      <a:lnTo>
                        <a:pt x="283" y="460"/>
                      </a:lnTo>
                      <a:lnTo>
                        <a:pt x="202" y="355"/>
                      </a:lnTo>
                      <a:lnTo>
                        <a:pt x="189" y="283"/>
                      </a:lnTo>
                      <a:lnTo>
                        <a:pt x="189" y="228"/>
                      </a:lnTo>
                      <a:lnTo>
                        <a:pt x="177" y="184"/>
                      </a:lnTo>
                      <a:lnTo>
                        <a:pt x="189" y="142"/>
                      </a:lnTo>
                      <a:lnTo>
                        <a:pt x="238" y="219"/>
                      </a:lnTo>
                      <a:lnTo>
                        <a:pt x="238" y="184"/>
                      </a:lnTo>
                      <a:lnTo>
                        <a:pt x="198" y="106"/>
                      </a:lnTo>
                      <a:lnTo>
                        <a:pt x="211" y="57"/>
                      </a:lnTo>
                      <a:lnTo>
                        <a:pt x="256" y="57"/>
                      </a:lnTo>
                      <a:lnTo>
                        <a:pt x="287" y="102"/>
                      </a:lnTo>
                      <a:lnTo>
                        <a:pt x="323" y="83"/>
                      </a:lnTo>
                      <a:lnTo>
                        <a:pt x="328" y="57"/>
                      </a:lnTo>
                      <a:lnTo>
                        <a:pt x="391" y="52"/>
                      </a:lnTo>
                      <a:lnTo>
                        <a:pt x="360" y="20"/>
                      </a:lnTo>
                      <a:close/>
                    </a:path>
                  </a:pathLst>
                </a:custGeom>
                <a:solidFill>
                  <a:srgbClr val="5B3D1E"/>
                </a:solidFill>
                <a:ln w="9525">
                  <a:noFill/>
                  <a:round/>
                  <a:headEnd/>
                  <a:tailEnd/>
                </a:ln>
              </p:spPr>
              <p:txBody>
                <a:bodyPr/>
                <a:lstStyle/>
                <a:p>
                  <a:endParaRPr lang="fr-FR" sz="1350"/>
                </a:p>
              </p:txBody>
            </p:sp>
            <p:sp>
              <p:nvSpPr>
                <p:cNvPr id="62496" name="Freeform 48"/>
                <p:cNvSpPr>
                  <a:spLocks/>
                </p:cNvSpPr>
                <p:nvPr/>
              </p:nvSpPr>
              <p:spPr bwMode="auto">
                <a:xfrm>
                  <a:off x="2506" y="2669"/>
                  <a:ext cx="58" cy="126"/>
                </a:xfrm>
                <a:custGeom>
                  <a:avLst/>
                  <a:gdLst>
                    <a:gd name="T0" fmla="*/ 36 w 116"/>
                    <a:gd name="T1" fmla="*/ 27 h 253"/>
                    <a:gd name="T2" fmla="*/ 76 w 116"/>
                    <a:gd name="T3" fmla="*/ 85 h 253"/>
                    <a:gd name="T4" fmla="*/ 99 w 116"/>
                    <a:gd name="T5" fmla="*/ 181 h 253"/>
                    <a:gd name="T6" fmla="*/ 116 w 116"/>
                    <a:gd name="T7" fmla="*/ 253 h 253"/>
                    <a:gd name="T8" fmla="*/ 85 w 116"/>
                    <a:gd name="T9" fmla="*/ 213 h 253"/>
                    <a:gd name="T10" fmla="*/ 40 w 116"/>
                    <a:gd name="T11" fmla="*/ 85 h 253"/>
                    <a:gd name="T12" fmla="*/ 0 w 116"/>
                    <a:gd name="T13" fmla="*/ 0 h 253"/>
                    <a:gd name="T14" fmla="*/ 1 w 116"/>
                    <a:gd name="T15" fmla="*/ 1 h 253"/>
                    <a:gd name="T16" fmla="*/ 5 w 116"/>
                    <a:gd name="T17" fmla="*/ 4 h 253"/>
                    <a:gd name="T18" fmla="*/ 10 w 116"/>
                    <a:gd name="T19" fmla="*/ 7 h 253"/>
                    <a:gd name="T20" fmla="*/ 16 w 116"/>
                    <a:gd name="T21" fmla="*/ 12 h 253"/>
                    <a:gd name="T22" fmla="*/ 22 w 116"/>
                    <a:gd name="T23" fmla="*/ 16 h 253"/>
                    <a:gd name="T24" fmla="*/ 28 w 116"/>
                    <a:gd name="T25" fmla="*/ 21 h 253"/>
                    <a:gd name="T26" fmla="*/ 33 w 116"/>
                    <a:gd name="T27" fmla="*/ 24 h 253"/>
                    <a:gd name="T28" fmla="*/ 36 w 116"/>
                    <a:gd name="T29" fmla="*/ 27 h 2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
                    <a:gd name="T46" fmla="*/ 0 h 253"/>
                    <a:gd name="T47" fmla="*/ 116 w 116"/>
                    <a:gd name="T48" fmla="*/ 253 h 2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 h="253">
                      <a:moveTo>
                        <a:pt x="36" y="27"/>
                      </a:moveTo>
                      <a:lnTo>
                        <a:pt x="76" y="85"/>
                      </a:lnTo>
                      <a:lnTo>
                        <a:pt x="99" y="181"/>
                      </a:lnTo>
                      <a:lnTo>
                        <a:pt x="116" y="253"/>
                      </a:lnTo>
                      <a:lnTo>
                        <a:pt x="85" y="213"/>
                      </a:lnTo>
                      <a:lnTo>
                        <a:pt x="40" y="85"/>
                      </a:lnTo>
                      <a:lnTo>
                        <a:pt x="0" y="0"/>
                      </a:lnTo>
                      <a:lnTo>
                        <a:pt x="1" y="1"/>
                      </a:lnTo>
                      <a:lnTo>
                        <a:pt x="5" y="4"/>
                      </a:lnTo>
                      <a:lnTo>
                        <a:pt x="10" y="7"/>
                      </a:lnTo>
                      <a:lnTo>
                        <a:pt x="16" y="12"/>
                      </a:lnTo>
                      <a:lnTo>
                        <a:pt x="22" y="16"/>
                      </a:lnTo>
                      <a:lnTo>
                        <a:pt x="28" y="21"/>
                      </a:lnTo>
                      <a:lnTo>
                        <a:pt x="33" y="24"/>
                      </a:lnTo>
                      <a:lnTo>
                        <a:pt x="36" y="27"/>
                      </a:lnTo>
                      <a:close/>
                    </a:path>
                  </a:pathLst>
                </a:custGeom>
                <a:solidFill>
                  <a:srgbClr val="5B3D1E"/>
                </a:solidFill>
                <a:ln w="9525">
                  <a:noFill/>
                  <a:round/>
                  <a:headEnd/>
                  <a:tailEnd/>
                </a:ln>
              </p:spPr>
              <p:txBody>
                <a:bodyPr/>
                <a:lstStyle/>
                <a:p>
                  <a:endParaRPr lang="fr-FR" sz="1350"/>
                </a:p>
              </p:txBody>
            </p:sp>
            <p:sp>
              <p:nvSpPr>
                <p:cNvPr id="62497" name="Freeform 49"/>
                <p:cNvSpPr>
                  <a:spLocks/>
                </p:cNvSpPr>
                <p:nvPr/>
              </p:nvSpPr>
              <p:spPr bwMode="auto">
                <a:xfrm>
                  <a:off x="2412" y="2847"/>
                  <a:ext cx="110" cy="207"/>
                </a:xfrm>
                <a:custGeom>
                  <a:avLst/>
                  <a:gdLst>
                    <a:gd name="T0" fmla="*/ 0 w 219"/>
                    <a:gd name="T1" fmla="*/ 55 h 413"/>
                    <a:gd name="T2" fmla="*/ 58 w 219"/>
                    <a:gd name="T3" fmla="*/ 37 h 413"/>
                    <a:gd name="T4" fmla="*/ 103 w 219"/>
                    <a:gd name="T5" fmla="*/ 0 h 413"/>
                    <a:gd name="T6" fmla="*/ 148 w 219"/>
                    <a:gd name="T7" fmla="*/ 9 h 413"/>
                    <a:gd name="T8" fmla="*/ 167 w 219"/>
                    <a:gd name="T9" fmla="*/ 37 h 413"/>
                    <a:gd name="T10" fmla="*/ 197 w 219"/>
                    <a:gd name="T11" fmla="*/ 82 h 413"/>
                    <a:gd name="T12" fmla="*/ 197 w 219"/>
                    <a:gd name="T13" fmla="*/ 128 h 413"/>
                    <a:gd name="T14" fmla="*/ 197 w 219"/>
                    <a:gd name="T15" fmla="*/ 187 h 413"/>
                    <a:gd name="T16" fmla="*/ 219 w 219"/>
                    <a:gd name="T17" fmla="*/ 255 h 413"/>
                    <a:gd name="T18" fmla="*/ 219 w 219"/>
                    <a:gd name="T19" fmla="*/ 299 h 413"/>
                    <a:gd name="T20" fmla="*/ 211 w 219"/>
                    <a:gd name="T21" fmla="*/ 344 h 413"/>
                    <a:gd name="T22" fmla="*/ 217 w 219"/>
                    <a:gd name="T23" fmla="*/ 381 h 413"/>
                    <a:gd name="T24" fmla="*/ 179 w 219"/>
                    <a:gd name="T25" fmla="*/ 404 h 413"/>
                    <a:gd name="T26" fmla="*/ 103 w 219"/>
                    <a:gd name="T27" fmla="*/ 413 h 413"/>
                    <a:gd name="T28" fmla="*/ 89 w 219"/>
                    <a:gd name="T29" fmla="*/ 372 h 413"/>
                    <a:gd name="T30" fmla="*/ 85 w 219"/>
                    <a:gd name="T31" fmla="*/ 286 h 413"/>
                    <a:gd name="T32" fmla="*/ 126 w 219"/>
                    <a:gd name="T33" fmla="*/ 286 h 413"/>
                    <a:gd name="T34" fmla="*/ 130 w 219"/>
                    <a:gd name="T35" fmla="*/ 227 h 413"/>
                    <a:gd name="T36" fmla="*/ 121 w 219"/>
                    <a:gd name="T37" fmla="*/ 177 h 413"/>
                    <a:gd name="T38" fmla="*/ 41 w 219"/>
                    <a:gd name="T39" fmla="*/ 137 h 413"/>
                    <a:gd name="T40" fmla="*/ 0 w 219"/>
                    <a:gd name="T41" fmla="*/ 55 h 4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9"/>
                    <a:gd name="T64" fmla="*/ 0 h 413"/>
                    <a:gd name="T65" fmla="*/ 219 w 219"/>
                    <a:gd name="T66" fmla="*/ 413 h 41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9" h="413">
                      <a:moveTo>
                        <a:pt x="0" y="55"/>
                      </a:moveTo>
                      <a:lnTo>
                        <a:pt x="58" y="37"/>
                      </a:lnTo>
                      <a:lnTo>
                        <a:pt x="103" y="0"/>
                      </a:lnTo>
                      <a:lnTo>
                        <a:pt x="148" y="9"/>
                      </a:lnTo>
                      <a:lnTo>
                        <a:pt x="167" y="37"/>
                      </a:lnTo>
                      <a:lnTo>
                        <a:pt x="197" y="82"/>
                      </a:lnTo>
                      <a:lnTo>
                        <a:pt x="197" y="128"/>
                      </a:lnTo>
                      <a:lnTo>
                        <a:pt x="197" y="187"/>
                      </a:lnTo>
                      <a:lnTo>
                        <a:pt x="219" y="255"/>
                      </a:lnTo>
                      <a:lnTo>
                        <a:pt x="219" y="299"/>
                      </a:lnTo>
                      <a:lnTo>
                        <a:pt x="211" y="344"/>
                      </a:lnTo>
                      <a:lnTo>
                        <a:pt x="217" y="381"/>
                      </a:lnTo>
                      <a:lnTo>
                        <a:pt x="179" y="404"/>
                      </a:lnTo>
                      <a:lnTo>
                        <a:pt x="103" y="413"/>
                      </a:lnTo>
                      <a:lnTo>
                        <a:pt x="89" y="372"/>
                      </a:lnTo>
                      <a:lnTo>
                        <a:pt x="85" y="286"/>
                      </a:lnTo>
                      <a:lnTo>
                        <a:pt x="126" y="286"/>
                      </a:lnTo>
                      <a:lnTo>
                        <a:pt x="130" y="227"/>
                      </a:lnTo>
                      <a:lnTo>
                        <a:pt x="121" y="177"/>
                      </a:lnTo>
                      <a:lnTo>
                        <a:pt x="41" y="137"/>
                      </a:lnTo>
                      <a:lnTo>
                        <a:pt x="0" y="55"/>
                      </a:lnTo>
                      <a:close/>
                    </a:path>
                  </a:pathLst>
                </a:custGeom>
                <a:solidFill>
                  <a:srgbClr val="5B3D1E"/>
                </a:solidFill>
                <a:ln w="9525">
                  <a:noFill/>
                  <a:round/>
                  <a:headEnd/>
                  <a:tailEnd/>
                </a:ln>
              </p:spPr>
              <p:txBody>
                <a:bodyPr/>
                <a:lstStyle/>
                <a:p>
                  <a:endParaRPr lang="fr-FR" sz="1350"/>
                </a:p>
              </p:txBody>
            </p:sp>
            <p:sp>
              <p:nvSpPr>
                <p:cNvPr id="62498" name="Freeform 50"/>
                <p:cNvSpPr>
                  <a:spLocks/>
                </p:cNvSpPr>
                <p:nvPr/>
              </p:nvSpPr>
              <p:spPr bwMode="auto">
                <a:xfrm>
                  <a:off x="2596" y="2761"/>
                  <a:ext cx="78" cy="85"/>
                </a:xfrm>
                <a:custGeom>
                  <a:avLst/>
                  <a:gdLst>
                    <a:gd name="T0" fmla="*/ 22 w 156"/>
                    <a:gd name="T1" fmla="*/ 18 h 169"/>
                    <a:gd name="T2" fmla="*/ 59 w 156"/>
                    <a:gd name="T3" fmla="*/ 67 h 169"/>
                    <a:gd name="T4" fmla="*/ 90 w 156"/>
                    <a:gd name="T5" fmla="*/ 44 h 169"/>
                    <a:gd name="T6" fmla="*/ 116 w 156"/>
                    <a:gd name="T7" fmla="*/ 13 h 169"/>
                    <a:gd name="T8" fmla="*/ 156 w 156"/>
                    <a:gd name="T9" fmla="*/ 0 h 169"/>
                    <a:gd name="T10" fmla="*/ 139 w 156"/>
                    <a:gd name="T11" fmla="*/ 49 h 169"/>
                    <a:gd name="T12" fmla="*/ 116 w 156"/>
                    <a:gd name="T13" fmla="*/ 72 h 169"/>
                    <a:gd name="T14" fmla="*/ 92 w 156"/>
                    <a:gd name="T15" fmla="*/ 94 h 169"/>
                    <a:gd name="T16" fmla="*/ 92 w 156"/>
                    <a:gd name="T17" fmla="*/ 109 h 169"/>
                    <a:gd name="T18" fmla="*/ 92 w 156"/>
                    <a:gd name="T19" fmla="*/ 122 h 169"/>
                    <a:gd name="T20" fmla="*/ 92 w 156"/>
                    <a:gd name="T21" fmla="*/ 132 h 169"/>
                    <a:gd name="T22" fmla="*/ 90 w 156"/>
                    <a:gd name="T23" fmla="*/ 140 h 169"/>
                    <a:gd name="T24" fmla="*/ 85 w 156"/>
                    <a:gd name="T25" fmla="*/ 147 h 169"/>
                    <a:gd name="T26" fmla="*/ 77 w 156"/>
                    <a:gd name="T27" fmla="*/ 154 h 169"/>
                    <a:gd name="T28" fmla="*/ 67 w 156"/>
                    <a:gd name="T29" fmla="*/ 161 h 169"/>
                    <a:gd name="T30" fmla="*/ 53 w 156"/>
                    <a:gd name="T31" fmla="*/ 169 h 169"/>
                    <a:gd name="T32" fmla="*/ 59 w 156"/>
                    <a:gd name="T33" fmla="*/ 122 h 169"/>
                    <a:gd name="T34" fmla="*/ 14 w 156"/>
                    <a:gd name="T35" fmla="*/ 108 h 169"/>
                    <a:gd name="T36" fmla="*/ 17 w 156"/>
                    <a:gd name="T37" fmla="*/ 77 h 169"/>
                    <a:gd name="T38" fmla="*/ 0 w 156"/>
                    <a:gd name="T39" fmla="*/ 40 h 169"/>
                    <a:gd name="T40" fmla="*/ 22 w 156"/>
                    <a:gd name="T41" fmla="*/ 18 h 1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
                    <a:gd name="T64" fmla="*/ 0 h 169"/>
                    <a:gd name="T65" fmla="*/ 156 w 156"/>
                    <a:gd name="T66" fmla="*/ 169 h 1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 h="169">
                      <a:moveTo>
                        <a:pt x="22" y="18"/>
                      </a:moveTo>
                      <a:lnTo>
                        <a:pt x="59" y="67"/>
                      </a:lnTo>
                      <a:lnTo>
                        <a:pt x="90" y="44"/>
                      </a:lnTo>
                      <a:lnTo>
                        <a:pt x="116" y="13"/>
                      </a:lnTo>
                      <a:lnTo>
                        <a:pt x="156" y="0"/>
                      </a:lnTo>
                      <a:lnTo>
                        <a:pt x="139" y="49"/>
                      </a:lnTo>
                      <a:lnTo>
                        <a:pt x="116" y="72"/>
                      </a:lnTo>
                      <a:lnTo>
                        <a:pt x="92" y="94"/>
                      </a:lnTo>
                      <a:lnTo>
                        <a:pt x="92" y="109"/>
                      </a:lnTo>
                      <a:lnTo>
                        <a:pt x="92" y="122"/>
                      </a:lnTo>
                      <a:lnTo>
                        <a:pt x="92" y="132"/>
                      </a:lnTo>
                      <a:lnTo>
                        <a:pt x="90" y="140"/>
                      </a:lnTo>
                      <a:lnTo>
                        <a:pt x="85" y="147"/>
                      </a:lnTo>
                      <a:lnTo>
                        <a:pt x="77" y="154"/>
                      </a:lnTo>
                      <a:lnTo>
                        <a:pt x="67" y="161"/>
                      </a:lnTo>
                      <a:lnTo>
                        <a:pt x="53" y="169"/>
                      </a:lnTo>
                      <a:lnTo>
                        <a:pt x="59" y="122"/>
                      </a:lnTo>
                      <a:lnTo>
                        <a:pt x="14" y="108"/>
                      </a:lnTo>
                      <a:lnTo>
                        <a:pt x="17" y="77"/>
                      </a:lnTo>
                      <a:lnTo>
                        <a:pt x="0" y="40"/>
                      </a:lnTo>
                      <a:lnTo>
                        <a:pt x="22" y="18"/>
                      </a:lnTo>
                      <a:close/>
                    </a:path>
                  </a:pathLst>
                </a:custGeom>
                <a:solidFill>
                  <a:srgbClr val="5B3D1E"/>
                </a:solidFill>
                <a:ln w="9525">
                  <a:noFill/>
                  <a:round/>
                  <a:headEnd/>
                  <a:tailEnd/>
                </a:ln>
              </p:spPr>
              <p:txBody>
                <a:bodyPr/>
                <a:lstStyle/>
                <a:p>
                  <a:endParaRPr lang="fr-FR" sz="1350"/>
                </a:p>
              </p:txBody>
            </p:sp>
            <p:sp>
              <p:nvSpPr>
                <p:cNvPr id="62499" name="Freeform 51"/>
                <p:cNvSpPr>
                  <a:spLocks/>
                </p:cNvSpPr>
                <p:nvPr/>
              </p:nvSpPr>
              <p:spPr bwMode="auto">
                <a:xfrm>
                  <a:off x="2533" y="2854"/>
                  <a:ext cx="74" cy="165"/>
                </a:xfrm>
                <a:custGeom>
                  <a:avLst/>
                  <a:gdLst>
                    <a:gd name="T0" fmla="*/ 36 w 148"/>
                    <a:gd name="T1" fmla="*/ 91 h 330"/>
                    <a:gd name="T2" fmla="*/ 81 w 148"/>
                    <a:gd name="T3" fmla="*/ 59 h 330"/>
                    <a:gd name="T4" fmla="*/ 90 w 148"/>
                    <a:gd name="T5" fmla="*/ 4 h 330"/>
                    <a:gd name="T6" fmla="*/ 148 w 148"/>
                    <a:gd name="T7" fmla="*/ 0 h 330"/>
                    <a:gd name="T8" fmla="*/ 148 w 148"/>
                    <a:gd name="T9" fmla="*/ 46 h 330"/>
                    <a:gd name="T10" fmla="*/ 130 w 148"/>
                    <a:gd name="T11" fmla="*/ 118 h 330"/>
                    <a:gd name="T12" fmla="*/ 107 w 148"/>
                    <a:gd name="T13" fmla="*/ 168 h 330"/>
                    <a:gd name="T14" fmla="*/ 72 w 148"/>
                    <a:gd name="T15" fmla="*/ 213 h 330"/>
                    <a:gd name="T16" fmla="*/ 59 w 148"/>
                    <a:gd name="T17" fmla="*/ 254 h 330"/>
                    <a:gd name="T18" fmla="*/ 17 w 148"/>
                    <a:gd name="T19" fmla="*/ 330 h 330"/>
                    <a:gd name="T20" fmla="*/ 0 w 148"/>
                    <a:gd name="T21" fmla="*/ 262 h 330"/>
                    <a:gd name="T22" fmla="*/ 27 w 148"/>
                    <a:gd name="T23" fmla="*/ 222 h 330"/>
                    <a:gd name="T24" fmla="*/ 62 w 148"/>
                    <a:gd name="T25" fmla="*/ 173 h 330"/>
                    <a:gd name="T26" fmla="*/ 36 w 148"/>
                    <a:gd name="T27" fmla="*/ 91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330"/>
                    <a:gd name="T44" fmla="*/ 148 w 148"/>
                    <a:gd name="T45" fmla="*/ 330 h 3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330">
                      <a:moveTo>
                        <a:pt x="36" y="91"/>
                      </a:moveTo>
                      <a:lnTo>
                        <a:pt x="81" y="59"/>
                      </a:lnTo>
                      <a:lnTo>
                        <a:pt x="90" y="4"/>
                      </a:lnTo>
                      <a:lnTo>
                        <a:pt x="148" y="0"/>
                      </a:lnTo>
                      <a:lnTo>
                        <a:pt x="148" y="46"/>
                      </a:lnTo>
                      <a:lnTo>
                        <a:pt x="130" y="118"/>
                      </a:lnTo>
                      <a:lnTo>
                        <a:pt x="107" y="168"/>
                      </a:lnTo>
                      <a:lnTo>
                        <a:pt x="72" y="213"/>
                      </a:lnTo>
                      <a:lnTo>
                        <a:pt x="59" y="254"/>
                      </a:lnTo>
                      <a:lnTo>
                        <a:pt x="17" y="330"/>
                      </a:lnTo>
                      <a:lnTo>
                        <a:pt x="0" y="262"/>
                      </a:lnTo>
                      <a:lnTo>
                        <a:pt x="27" y="222"/>
                      </a:lnTo>
                      <a:lnTo>
                        <a:pt x="62" y="173"/>
                      </a:lnTo>
                      <a:lnTo>
                        <a:pt x="36" y="91"/>
                      </a:lnTo>
                      <a:close/>
                    </a:path>
                  </a:pathLst>
                </a:custGeom>
                <a:solidFill>
                  <a:srgbClr val="5B3D1E"/>
                </a:solidFill>
                <a:ln w="9525">
                  <a:noFill/>
                  <a:round/>
                  <a:headEnd/>
                  <a:tailEnd/>
                </a:ln>
              </p:spPr>
              <p:txBody>
                <a:bodyPr/>
                <a:lstStyle/>
                <a:p>
                  <a:endParaRPr lang="fr-FR" sz="1350"/>
                </a:p>
              </p:txBody>
            </p:sp>
            <p:sp>
              <p:nvSpPr>
                <p:cNvPr id="62500" name="Freeform 52"/>
                <p:cNvSpPr>
                  <a:spLocks/>
                </p:cNvSpPr>
                <p:nvPr/>
              </p:nvSpPr>
              <p:spPr bwMode="auto">
                <a:xfrm>
                  <a:off x="2277" y="2501"/>
                  <a:ext cx="151" cy="249"/>
                </a:xfrm>
                <a:custGeom>
                  <a:avLst/>
                  <a:gdLst>
                    <a:gd name="T0" fmla="*/ 303 w 303"/>
                    <a:gd name="T1" fmla="*/ 0 h 498"/>
                    <a:gd name="T2" fmla="*/ 250 w 303"/>
                    <a:gd name="T3" fmla="*/ 5 h 498"/>
                    <a:gd name="T4" fmla="*/ 185 w 303"/>
                    <a:gd name="T5" fmla="*/ 106 h 498"/>
                    <a:gd name="T6" fmla="*/ 132 w 303"/>
                    <a:gd name="T7" fmla="*/ 219 h 498"/>
                    <a:gd name="T8" fmla="*/ 66 w 303"/>
                    <a:gd name="T9" fmla="*/ 294 h 498"/>
                    <a:gd name="T10" fmla="*/ 19 w 303"/>
                    <a:gd name="T11" fmla="*/ 394 h 498"/>
                    <a:gd name="T12" fmla="*/ 0 w 303"/>
                    <a:gd name="T13" fmla="*/ 460 h 498"/>
                    <a:gd name="T14" fmla="*/ 14 w 303"/>
                    <a:gd name="T15" fmla="*/ 498 h 498"/>
                    <a:gd name="T16" fmla="*/ 61 w 303"/>
                    <a:gd name="T17" fmla="*/ 464 h 498"/>
                    <a:gd name="T18" fmla="*/ 98 w 303"/>
                    <a:gd name="T19" fmla="*/ 460 h 498"/>
                    <a:gd name="T20" fmla="*/ 132 w 303"/>
                    <a:gd name="T21" fmla="*/ 412 h 498"/>
                    <a:gd name="T22" fmla="*/ 157 w 303"/>
                    <a:gd name="T23" fmla="*/ 299 h 498"/>
                    <a:gd name="T24" fmla="*/ 185 w 303"/>
                    <a:gd name="T25" fmla="*/ 190 h 498"/>
                    <a:gd name="T26" fmla="*/ 200 w 303"/>
                    <a:gd name="T27" fmla="*/ 111 h 498"/>
                    <a:gd name="T28" fmla="*/ 247 w 303"/>
                    <a:gd name="T29" fmla="*/ 44 h 498"/>
                    <a:gd name="T30" fmla="*/ 278 w 303"/>
                    <a:gd name="T31" fmla="*/ 30 h 498"/>
                    <a:gd name="T32" fmla="*/ 303 w 303"/>
                    <a:gd name="T33" fmla="*/ 0 h 4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3"/>
                    <a:gd name="T52" fmla="*/ 0 h 498"/>
                    <a:gd name="T53" fmla="*/ 303 w 303"/>
                    <a:gd name="T54" fmla="*/ 498 h 4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3" h="498">
                      <a:moveTo>
                        <a:pt x="303" y="0"/>
                      </a:moveTo>
                      <a:lnTo>
                        <a:pt x="250" y="5"/>
                      </a:lnTo>
                      <a:lnTo>
                        <a:pt x="185" y="106"/>
                      </a:lnTo>
                      <a:lnTo>
                        <a:pt x="132" y="219"/>
                      </a:lnTo>
                      <a:lnTo>
                        <a:pt x="66" y="294"/>
                      </a:lnTo>
                      <a:lnTo>
                        <a:pt x="19" y="394"/>
                      </a:lnTo>
                      <a:lnTo>
                        <a:pt x="0" y="460"/>
                      </a:lnTo>
                      <a:lnTo>
                        <a:pt x="14" y="498"/>
                      </a:lnTo>
                      <a:lnTo>
                        <a:pt x="61" y="464"/>
                      </a:lnTo>
                      <a:lnTo>
                        <a:pt x="98" y="460"/>
                      </a:lnTo>
                      <a:lnTo>
                        <a:pt x="132" y="412"/>
                      </a:lnTo>
                      <a:lnTo>
                        <a:pt x="157" y="299"/>
                      </a:lnTo>
                      <a:lnTo>
                        <a:pt x="185" y="190"/>
                      </a:lnTo>
                      <a:lnTo>
                        <a:pt x="200" y="111"/>
                      </a:lnTo>
                      <a:lnTo>
                        <a:pt x="247" y="44"/>
                      </a:lnTo>
                      <a:lnTo>
                        <a:pt x="278" y="30"/>
                      </a:lnTo>
                      <a:lnTo>
                        <a:pt x="303" y="0"/>
                      </a:lnTo>
                      <a:close/>
                    </a:path>
                  </a:pathLst>
                </a:custGeom>
                <a:solidFill>
                  <a:srgbClr val="5B3D1E"/>
                </a:solidFill>
                <a:ln w="9525">
                  <a:noFill/>
                  <a:round/>
                  <a:headEnd/>
                  <a:tailEnd/>
                </a:ln>
              </p:spPr>
              <p:txBody>
                <a:bodyPr/>
                <a:lstStyle/>
                <a:p>
                  <a:endParaRPr lang="fr-FR" sz="1350"/>
                </a:p>
              </p:txBody>
            </p:sp>
            <p:sp>
              <p:nvSpPr>
                <p:cNvPr id="62501" name="Freeform 53"/>
                <p:cNvSpPr>
                  <a:spLocks/>
                </p:cNvSpPr>
                <p:nvPr/>
              </p:nvSpPr>
              <p:spPr bwMode="auto">
                <a:xfrm>
                  <a:off x="2357" y="2556"/>
                  <a:ext cx="73" cy="151"/>
                </a:xfrm>
                <a:custGeom>
                  <a:avLst/>
                  <a:gdLst>
                    <a:gd name="T0" fmla="*/ 93 w 145"/>
                    <a:gd name="T1" fmla="*/ 0 h 301"/>
                    <a:gd name="T2" fmla="*/ 79 w 145"/>
                    <a:gd name="T3" fmla="*/ 75 h 301"/>
                    <a:gd name="T4" fmla="*/ 38 w 145"/>
                    <a:gd name="T5" fmla="*/ 146 h 301"/>
                    <a:gd name="T6" fmla="*/ 9 w 145"/>
                    <a:gd name="T7" fmla="*/ 216 h 301"/>
                    <a:gd name="T8" fmla="*/ 0 w 145"/>
                    <a:gd name="T9" fmla="*/ 274 h 301"/>
                    <a:gd name="T10" fmla="*/ 14 w 145"/>
                    <a:gd name="T11" fmla="*/ 301 h 301"/>
                    <a:gd name="T12" fmla="*/ 65 w 145"/>
                    <a:gd name="T13" fmla="*/ 263 h 301"/>
                    <a:gd name="T14" fmla="*/ 85 w 145"/>
                    <a:gd name="T15" fmla="*/ 202 h 301"/>
                    <a:gd name="T16" fmla="*/ 102 w 145"/>
                    <a:gd name="T17" fmla="*/ 137 h 301"/>
                    <a:gd name="T18" fmla="*/ 126 w 145"/>
                    <a:gd name="T19" fmla="*/ 155 h 301"/>
                    <a:gd name="T20" fmla="*/ 126 w 145"/>
                    <a:gd name="T21" fmla="*/ 117 h 301"/>
                    <a:gd name="T22" fmla="*/ 126 w 145"/>
                    <a:gd name="T23" fmla="*/ 65 h 301"/>
                    <a:gd name="T24" fmla="*/ 145 w 145"/>
                    <a:gd name="T25" fmla="*/ 27 h 301"/>
                    <a:gd name="T26" fmla="*/ 93 w 145"/>
                    <a:gd name="T27" fmla="*/ 0 h 30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
                    <a:gd name="T43" fmla="*/ 0 h 301"/>
                    <a:gd name="T44" fmla="*/ 145 w 145"/>
                    <a:gd name="T45" fmla="*/ 301 h 30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 h="301">
                      <a:moveTo>
                        <a:pt x="93" y="0"/>
                      </a:moveTo>
                      <a:lnTo>
                        <a:pt x="79" y="75"/>
                      </a:lnTo>
                      <a:lnTo>
                        <a:pt x="38" y="146"/>
                      </a:lnTo>
                      <a:lnTo>
                        <a:pt x="9" y="216"/>
                      </a:lnTo>
                      <a:lnTo>
                        <a:pt x="0" y="274"/>
                      </a:lnTo>
                      <a:lnTo>
                        <a:pt x="14" y="301"/>
                      </a:lnTo>
                      <a:lnTo>
                        <a:pt x="65" y="263"/>
                      </a:lnTo>
                      <a:lnTo>
                        <a:pt x="85" y="202"/>
                      </a:lnTo>
                      <a:lnTo>
                        <a:pt x="102" y="137"/>
                      </a:lnTo>
                      <a:lnTo>
                        <a:pt x="126" y="155"/>
                      </a:lnTo>
                      <a:lnTo>
                        <a:pt x="126" y="117"/>
                      </a:lnTo>
                      <a:lnTo>
                        <a:pt x="126" y="65"/>
                      </a:lnTo>
                      <a:lnTo>
                        <a:pt x="145" y="27"/>
                      </a:lnTo>
                      <a:lnTo>
                        <a:pt x="93" y="0"/>
                      </a:lnTo>
                      <a:close/>
                    </a:path>
                  </a:pathLst>
                </a:custGeom>
                <a:solidFill>
                  <a:srgbClr val="5B3D1E"/>
                </a:solidFill>
                <a:ln w="9525">
                  <a:noFill/>
                  <a:round/>
                  <a:headEnd/>
                  <a:tailEnd/>
                </a:ln>
              </p:spPr>
              <p:txBody>
                <a:bodyPr/>
                <a:lstStyle/>
                <a:p>
                  <a:endParaRPr lang="fr-FR" sz="1350"/>
                </a:p>
              </p:txBody>
            </p:sp>
            <p:sp>
              <p:nvSpPr>
                <p:cNvPr id="62502" name="Freeform 54"/>
                <p:cNvSpPr>
                  <a:spLocks/>
                </p:cNvSpPr>
                <p:nvPr/>
              </p:nvSpPr>
              <p:spPr bwMode="auto">
                <a:xfrm>
                  <a:off x="2019" y="2482"/>
                  <a:ext cx="314" cy="320"/>
                </a:xfrm>
                <a:custGeom>
                  <a:avLst/>
                  <a:gdLst>
                    <a:gd name="T0" fmla="*/ 543 w 627"/>
                    <a:gd name="T1" fmla="*/ 77 h 639"/>
                    <a:gd name="T2" fmla="*/ 450 w 627"/>
                    <a:gd name="T3" fmla="*/ 32 h 639"/>
                    <a:gd name="T4" fmla="*/ 411 w 627"/>
                    <a:gd name="T5" fmla="*/ 21 h 639"/>
                    <a:gd name="T6" fmla="*/ 373 w 627"/>
                    <a:gd name="T7" fmla="*/ 9 h 639"/>
                    <a:gd name="T8" fmla="*/ 334 w 627"/>
                    <a:gd name="T9" fmla="*/ 2 h 639"/>
                    <a:gd name="T10" fmla="*/ 296 w 627"/>
                    <a:gd name="T11" fmla="*/ 0 h 639"/>
                    <a:gd name="T12" fmla="*/ 260 w 627"/>
                    <a:gd name="T13" fmla="*/ 4 h 639"/>
                    <a:gd name="T14" fmla="*/ 225 w 627"/>
                    <a:gd name="T15" fmla="*/ 14 h 639"/>
                    <a:gd name="T16" fmla="*/ 192 w 627"/>
                    <a:gd name="T17" fmla="*/ 35 h 639"/>
                    <a:gd name="T18" fmla="*/ 127 w 627"/>
                    <a:gd name="T19" fmla="*/ 73 h 639"/>
                    <a:gd name="T20" fmla="*/ 0 w 627"/>
                    <a:gd name="T21" fmla="*/ 184 h 639"/>
                    <a:gd name="T22" fmla="*/ 150 w 627"/>
                    <a:gd name="T23" fmla="*/ 91 h 639"/>
                    <a:gd name="T24" fmla="*/ 239 w 627"/>
                    <a:gd name="T25" fmla="*/ 50 h 639"/>
                    <a:gd name="T26" fmla="*/ 220 w 627"/>
                    <a:gd name="T27" fmla="*/ 97 h 639"/>
                    <a:gd name="T28" fmla="*/ 43 w 627"/>
                    <a:gd name="T29" fmla="*/ 172 h 639"/>
                    <a:gd name="T30" fmla="*/ 43 w 627"/>
                    <a:gd name="T31" fmla="*/ 275 h 639"/>
                    <a:gd name="T32" fmla="*/ 71 w 627"/>
                    <a:gd name="T33" fmla="*/ 309 h 639"/>
                    <a:gd name="T34" fmla="*/ 104 w 627"/>
                    <a:gd name="T35" fmla="*/ 219 h 639"/>
                    <a:gd name="T36" fmla="*/ 136 w 627"/>
                    <a:gd name="T37" fmla="*/ 228 h 639"/>
                    <a:gd name="T38" fmla="*/ 165 w 627"/>
                    <a:gd name="T39" fmla="*/ 219 h 639"/>
                    <a:gd name="T40" fmla="*/ 245 w 627"/>
                    <a:gd name="T41" fmla="*/ 176 h 639"/>
                    <a:gd name="T42" fmla="*/ 122 w 627"/>
                    <a:gd name="T43" fmla="*/ 327 h 639"/>
                    <a:gd name="T44" fmla="*/ 260 w 627"/>
                    <a:gd name="T45" fmla="*/ 210 h 639"/>
                    <a:gd name="T46" fmla="*/ 207 w 627"/>
                    <a:gd name="T47" fmla="*/ 304 h 639"/>
                    <a:gd name="T48" fmla="*/ 272 w 627"/>
                    <a:gd name="T49" fmla="*/ 286 h 639"/>
                    <a:gd name="T50" fmla="*/ 300 w 627"/>
                    <a:gd name="T51" fmla="*/ 290 h 639"/>
                    <a:gd name="T52" fmla="*/ 300 w 627"/>
                    <a:gd name="T53" fmla="*/ 318 h 639"/>
                    <a:gd name="T54" fmla="*/ 405 w 627"/>
                    <a:gd name="T55" fmla="*/ 233 h 639"/>
                    <a:gd name="T56" fmla="*/ 309 w 627"/>
                    <a:gd name="T57" fmla="*/ 342 h 639"/>
                    <a:gd name="T58" fmla="*/ 309 w 627"/>
                    <a:gd name="T59" fmla="*/ 469 h 639"/>
                    <a:gd name="T60" fmla="*/ 389 w 627"/>
                    <a:gd name="T61" fmla="*/ 323 h 639"/>
                    <a:gd name="T62" fmla="*/ 338 w 627"/>
                    <a:gd name="T63" fmla="*/ 464 h 639"/>
                    <a:gd name="T64" fmla="*/ 370 w 627"/>
                    <a:gd name="T65" fmla="*/ 583 h 639"/>
                    <a:gd name="T66" fmla="*/ 422 w 627"/>
                    <a:gd name="T67" fmla="*/ 625 h 639"/>
                    <a:gd name="T68" fmla="*/ 492 w 627"/>
                    <a:gd name="T69" fmla="*/ 441 h 639"/>
                    <a:gd name="T70" fmla="*/ 604 w 627"/>
                    <a:gd name="T71" fmla="*/ 238 h 639"/>
                    <a:gd name="T72" fmla="*/ 529 w 627"/>
                    <a:gd name="T73" fmla="*/ 181 h 639"/>
                    <a:gd name="T74" fmla="*/ 483 w 627"/>
                    <a:gd name="T75" fmla="*/ 149 h 639"/>
                    <a:gd name="T76" fmla="*/ 393 w 627"/>
                    <a:gd name="T77" fmla="*/ 120 h 639"/>
                    <a:gd name="T78" fmla="*/ 381 w 627"/>
                    <a:gd name="T79" fmla="*/ 149 h 639"/>
                    <a:gd name="T80" fmla="*/ 300 w 627"/>
                    <a:gd name="T81" fmla="*/ 97 h 639"/>
                    <a:gd name="T82" fmla="*/ 405 w 627"/>
                    <a:gd name="T83" fmla="*/ 82 h 639"/>
                    <a:gd name="T84" fmla="*/ 572 w 627"/>
                    <a:gd name="T85" fmla="*/ 111 h 6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27"/>
                    <a:gd name="T130" fmla="*/ 0 h 639"/>
                    <a:gd name="T131" fmla="*/ 627 w 627"/>
                    <a:gd name="T132" fmla="*/ 639 h 6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27" h="639">
                      <a:moveTo>
                        <a:pt x="627" y="91"/>
                      </a:moveTo>
                      <a:lnTo>
                        <a:pt x="543" y="77"/>
                      </a:lnTo>
                      <a:lnTo>
                        <a:pt x="468" y="39"/>
                      </a:lnTo>
                      <a:lnTo>
                        <a:pt x="450" y="32"/>
                      </a:lnTo>
                      <a:lnTo>
                        <a:pt x="430" y="27"/>
                      </a:lnTo>
                      <a:lnTo>
                        <a:pt x="411" y="21"/>
                      </a:lnTo>
                      <a:lnTo>
                        <a:pt x="392" y="15"/>
                      </a:lnTo>
                      <a:lnTo>
                        <a:pt x="373" y="9"/>
                      </a:lnTo>
                      <a:lnTo>
                        <a:pt x="353" y="6"/>
                      </a:lnTo>
                      <a:lnTo>
                        <a:pt x="334" y="2"/>
                      </a:lnTo>
                      <a:lnTo>
                        <a:pt x="315" y="0"/>
                      </a:lnTo>
                      <a:lnTo>
                        <a:pt x="296" y="0"/>
                      </a:lnTo>
                      <a:lnTo>
                        <a:pt x="278" y="0"/>
                      </a:lnTo>
                      <a:lnTo>
                        <a:pt x="260" y="4"/>
                      </a:lnTo>
                      <a:lnTo>
                        <a:pt x="242" y="8"/>
                      </a:lnTo>
                      <a:lnTo>
                        <a:pt x="225" y="14"/>
                      </a:lnTo>
                      <a:lnTo>
                        <a:pt x="208" y="23"/>
                      </a:lnTo>
                      <a:lnTo>
                        <a:pt x="192" y="35"/>
                      </a:lnTo>
                      <a:lnTo>
                        <a:pt x="177" y="49"/>
                      </a:lnTo>
                      <a:lnTo>
                        <a:pt x="127" y="73"/>
                      </a:lnTo>
                      <a:lnTo>
                        <a:pt x="34" y="134"/>
                      </a:lnTo>
                      <a:lnTo>
                        <a:pt x="0" y="184"/>
                      </a:lnTo>
                      <a:lnTo>
                        <a:pt x="86" y="111"/>
                      </a:lnTo>
                      <a:lnTo>
                        <a:pt x="150" y="91"/>
                      </a:lnTo>
                      <a:lnTo>
                        <a:pt x="207" y="82"/>
                      </a:lnTo>
                      <a:lnTo>
                        <a:pt x="239" y="50"/>
                      </a:lnTo>
                      <a:lnTo>
                        <a:pt x="245" y="77"/>
                      </a:lnTo>
                      <a:lnTo>
                        <a:pt x="220" y="97"/>
                      </a:lnTo>
                      <a:lnTo>
                        <a:pt x="122" y="120"/>
                      </a:lnTo>
                      <a:lnTo>
                        <a:pt x="43" y="172"/>
                      </a:lnTo>
                      <a:lnTo>
                        <a:pt x="20" y="228"/>
                      </a:lnTo>
                      <a:lnTo>
                        <a:pt x="43" y="275"/>
                      </a:lnTo>
                      <a:lnTo>
                        <a:pt x="43" y="327"/>
                      </a:lnTo>
                      <a:lnTo>
                        <a:pt x="71" y="309"/>
                      </a:lnTo>
                      <a:lnTo>
                        <a:pt x="86" y="266"/>
                      </a:lnTo>
                      <a:lnTo>
                        <a:pt x="104" y="219"/>
                      </a:lnTo>
                      <a:lnTo>
                        <a:pt x="170" y="172"/>
                      </a:lnTo>
                      <a:lnTo>
                        <a:pt x="136" y="228"/>
                      </a:lnTo>
                      <a:lnTo>
                        <a:pt x="109" y="295"/>
                      </a:lnTo>
                      <a:lnTo>
                        <a:pt x="165" y="219"/>
                      </a:lnTo>
                      <a:lnTo>
                        <a:pt x="220" y="184"/>
                      </a:lnTo>
                      <a:lnTo>
                        <a:pt x="245" y="176"/>
                      </a:lnTo>
                      <a:lnTo>
                        <a:pt x="165" y="252"/>
                      </a:lnTo>
                      <a:lnTo>
                        <a:pt x="122" y="327"/>
                      </a:lnTo>
                      <a:lnTo>
                        <a:pt x="188" y="257"/>
                      </a:lnTo>
                      <a:lnTo>
                        <a:pt x="260" y="210"/>
                      </a:lnTo>
                      <a:lnTo>
                        <a:pt x="211" y="275"/>
                      </a:lnTo>
                      <a:lnTo>
                        <a:pt x="207" y="304"/>
                      </a:lnTo>
                      <a:lnTo>
                        <a:pt x="254" y="262"/>
                      </a:lnTo>
                      <a:lnTo>
                        <a:pt x="272" y="286"/>
                      </a:lnTo>
                      <a:lnTo>
                        <a:pt x="314" y="243"/>
                      </a:lnTo>
                      <a:lnTo>
                        <a:pt x="300" y="290"/>
                      </a:lnTo>
                      <a:lnTo>
                        <a:pt x="263" y="347"/>
                      </a:lnTo>
                      <a:lnTo>
                        <a:pt x="300" y="318"/>
                      </a:lnTo>
                      <a:lnTo>
                        <a:pt x="352" y="257"/>
                      </a:lnTo>
                      <a:lnTo>
                        <a:pt x="405" y="233"/>
                      </a:lnTo>
                      <a:lnTo>
                        <a:pt x="343" y="295"/>
                      </a:lnTo>
                      <a:lnTo>
                        <a:pt x="309" y="342"/>
                      </a:lnTo>
                      <a:lnTo>
                        <a:pt x="286" y="403"/>
                      </a:lnTo>
                      <a:lnTo>
                        <a:pt x="309" y="469"/>
                      </a:lnTo>
                      <a:lnTo>
                        <a:pt x="347" y="347"/>
                      </a:lnTo>
                      <a:lnTo>
                        <a:pt x="389" y="323"/>
                      </a:lnTo>
                      <a:lnTo>
                        <a:pt x="356" y="380"/>
                      </a:lnTo>
                      <a:lnTo>
                        <a:pt x="338" y="464"/>
                      </a:lnTo>
                      <a:lnTo>
                        <a:pt x="343" y="511"/>
                      </a:lnTo>
                      <a:lnTo>
                        <a:pt x="370" y="583"/>
                      </a:lnTo>
                      <a:lnTo>
                        <a:pt x="370" y="639"/>
                      </a:lnTo>
                      <a:lnTo>
                        <a:pt x="422" y="625"/>
                      </a:lnTo>
                      <a:lnTo>
                        <a:pt x="477" y="559"/>
                      </a:lnTo>
                      <a:lnTo>
                        <a:pt x="492" y="441"/>
                      </a:lnTo>
                      <a:lnTo>
                        <a:pt x="534" y="347"/>
                      </a:lnTo>
                      <a:lnTo>
                        <a:pt x="604" y="238"/>
                      </a:lnTo>
                      <a:lnTo>
                        <a:pt x="572" y="158"/>
                      </a:lnTo>
                      <a:lnTo>
                        <a:pt x="529" y="181"/>
                      </a:lnTo>
                      <a:lnTo>
                        <a:pt x="459" y="181"/>
                      </a:lnTo>
                      <a:lnTo>
                        <a:pt x="483" y="149"/>
                      </a:lnTo>
                      <a:lnTo>
                        <a:pt x="464" y="111"/>
                      </a:lnTo>
                      <a:lnTo>
                        <a:pt x="393" y="120"/>
                      </a:lnTo>
                      <a:lnTo>
                        <a:pt x="440" y="137"/>
                      </a:lnTo>
                      <a:lnTo>
                        <a:pt x="381" y="149"/>
                      </a:lnTo>
                      <a:lnTo>
                        <a:pt x="291" y="134"/>
                      </a:lnTo>
                      <a:lnTo>
                        <a:pt x="300" y="97"/>
                      </a:lnTo>
                      <a:lnTo>
                        <a:pt x="352" y="82"/>
                      </a:lnTo>
                      <a:lnTo>
                        <a:pt x="405" y="82"/>
                      </a:lnTo>
                      <a:lnTo>
                        <a:pt x="515" y="111"/>
                      </a:lnTo>
                      <a:lnTo>
                        <a:pt x="572" y="111"/>
                      </a:lnTo>
                      <a:lnTo>
                        <a:pt x="627" y="91"/>
                      </a:lnTo>
                      <a:close/>
                    </a:path>
                  </a:pathLst>
                </a:custGeom>
                <a:solidFill>
                  <a:srgbClr val="5B3D1E"/>
                </a:solidFill>
                <a:ln w="9525">
                  <a:noFill/>
                  <a:round/>
                  <a:headEnd/>
                  <a:tailEnd/>
                </a:ln>
              </p:spPr>
              <p:txBody>
                <a:bodyPr/>
                <a:lstStyle/>
                <a:p>
                  <a:endParaRPr lang="fr-FR" sz="1350"/>
                </a:p>
              </p:txBody>
            </p:sp>
            <p:sp>
              <p:nvSpPr>
                <p:cNvPr id="62503" name="Freeform 55"/>
                <p:cNvSpPr>
                  <a:spLocks/>
                </p:cNvSpPr>
                <p:nvPr/>
              </p:nvSpPr>
              <p:spPr bwMode="auto">
                <a:xfrm>
                  <a:off x="2827" y="2490"/>
                  <a:ext cx="79" cy="108"/>
                </a:xfrm>
                <a:custGeom>
                  <a:avLst/>
                  <a:gdLst>
                    <a:gd name="T0" fmla="*/ 3 w 159"/>
                    <a:gd name="T1" fmla="*/ 0 h 217"/>
                    <a:gd name="T2" fmla="*/ 31 w 159"/>
                    <a:gd name="T3" fmla="*/ 28 h 217"/>
                    <a:gd name="T4" fmla="*/ 47 w 159"/>
                    <a:gd name="T5" fmla="*/ 85 h 217"/>
                    <a:gd name="T6" fmla="*/ 75 w 159"/>
                    <a:gd name="T7" fmla="*/ 118 h 217"/>
                    <a:gd name="T8" fmla="*/ 83 w 159"/>
                    <a:gd name="T9" fmla="*/ 142 h 217"/>
                    <a:gd name="T10" fmla="*/ 110 w 159"/>
                    <a:gd name="T11" fmla="*/ 161 h 217"/>
                    <a:gd name="T12" fmla="*/ 139 w 159"/>
                    <a:gd name="T13" fmla="*/ 181 h 217"/>
                    <a:gd name="T14" fmla="*/ 159 w 159"/>
                    <a:gd name="T15" fmla="*/ 217 h 217"/>
                    <a:gd name="T16" fmla="*/ 127 w 159"/>
                    <a:gd name="T17" fmla="*/ 205 h 217"/>
                    <a:gd name="T18" fmla="*/ 83 w 159"/>
                    <a:gd name="T19" fmla="*/ 172 h 217"/>
                    <a:gd name="T20" fmla="*/ 52 w 159"/>
                    <a:gd name="T21" fmla="*/ 153 h 217"/>
                    <a:gd name="T22" fmla="*/ 0 w 159"/>
                    <a:gd name="T23" fmla="*/ 158 h 217"/>
                    <a:gd name="T24" fmla="*/ 11 w 159"/>
                    <a:gd name="T25" fmla="*/ 137 h 217"/>
                    <a:gd name="T26" fmla="*/ 44 w 159"/>
                    <a:gd name="T27" fmla="*/ 137 h 217"/>
                    <a:gd name="T28" fmla="*/ 36 w 159"/>
                    <a:gd name="T29" fmla="*/ 97 h 217"/>
                    <a:gd name="T30" fmla="*/ 16 w 159"/>
                    <a:gd name="T31" fmla="*/ 37 h 217"/>
                    <a:gd name="T32" fmla="*/ 3 w 159"/>
                    <a:gd name="T33" fmla="*/ 0 h 2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9"/>
                    <a:gd name="T52" fmla="*/ 0 h 217"/>
                    <a:gd name="T53" fmla="*/ 159 w 159"/>
                    <a:gd name="T54" fmla="*/ 217 h 2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9" h="217">
                      <a:moveTo>
                        <a:pt x="3" y="0"/>
                      </a:moveTo>
                      <a:lnTo>
                        <a:pt x="31" y="28"/>
                      </a:lnTo>
                      <a:lnTo>
                        <a:pt x="47" y="85"/>
                      </a:lnTo>
                      <a:lnTo>
                        <a:pt x="75" y="118"/>
                      </a:lnTo>
                      <a:lnTo>
                        <a:pt x="83" y="142"/>
                      </a:lnTo>
                      <a:lnTo>
                        <a:pt x="110" y="161"/>
                      </a:lnTo>
                      <a:lnTo>
                        <a:pt x="139" y="181"/>
                      </a:lnTo>
                      <a:lnTo>
                        <a:pt x="159" y="217"/>
                      </a:lnTo>
                      <a:lnTo>
                        <a:pt x="127" y="205"/>
                      </a:lnTo>
                      <a:lnTo>
                        <a:pt x="83" y="172"/>
                      </a:lnTo>
                      <a:lnTo>
                        <a:pt x="52" y="153"/>
                      </a:lnTo>
                      <a:lnTo>
                        <a:pt x="0" y="158"/>
                      </a:lnTo>
                      <a:lnTo>
                        <a:pt x="11" y="137"/>
                      </a:lnTo>
                      <a:lnTo>
                        <a:pt x="44" y="137"/>
                      </a:lnTo>
                      <a:lnTo>
                        <a:pt x="36" y="97"/>
                      </a:lnTo>
                      <a:lnTo>
                        <a:pt x="16" y="37"/>
                      </a:lnTo>
                      <a:lnTo>
                        <a:pt x="3" y="0"/>
                      </a:lnTo>
                      <a:close/>
                    </a:path>
                  </a:pathLst>
                </a:custGeom>
                <a:solidFill>
                  <a:srgbClr val="755E3A"/>
                </a:solidFill>
                <a:ln w="9525">
                  <a:noFill/>
                  <a:round/>
                  <a:headEnd/>
                  <a:tailEnd/>
                </a:ln>
              </p:spPr>
              <p:txBody>
                <a:bodyPr/>
                <a:lstStyle/>
                <a:p>
                  <a:endParaRPr lang="fr-FR" sz="1350"/>
                </a:p>
              </p:txBody>
            </p:sp>
            <p:sp>
              <p:nvSpPr>
                <p:cNvPr id="62504" name="Freeform 56"/>
                <p:cNvSpPr>
                  <a:spLocks/>
                </p:cNvSpPr>
                <p:nvPr/>
              </p:nvSpPr>
              <p:spPr bwMode="auto">
                <a:xfrm>
                  <a:off x="2863" y="2655"/>
                  <a:ext cx="31" cy="14"/>
                </a:xfrm>
                <a:custGeom>
                  <a:avLst/>
                  <a:gdLst>
                    <a:gd name="T0" fmla="*/ 0 w 64"/>
                    <a:gd name="T1" fmla="*/ 0 h 26"/>
                    <a:gd name="T2" fmla="*/ 28 w 64"/>
                    <a:gd name="T3" fmla="*/ 11 h 26"/>
                    <a:gd name="T4" fmla="*/ 64 w 64"/>
                    <a:gd name="T5" fmla="*/ 8 h 26"/>
                    <a:gd name="T6" fmla="*/ 56 w 64"/>
                    <a:gd name="T7" fmla="*/ 26 h 26"/>
                    <a:gd name="T8" fmla="*/ 24 w 64"/>
                    <a:gd name="T9" fmla="*/ 26 h 26"/>
                    <a:gd name="T10" fmla="*/ 0 w 64"/>
                    <a:gd name="T11" fmla="*/ 0 h 26"/>
                    <a:gd name="T12" fmla="*/ 0 60000 65536"/>
                    <a:gd name="T13" fmla="*/ 0 60000 65536"/>
                    <a:gd name="T14" fmla="*/ 0 60000 65536"/>
                    <a:gd name="T15" fmla="*/ 0 60000 65536"/>
                    <a:gd name="T16" fmla="*/ 0 60000 65536"/>
                    <a:gd name="T17" fmla="*/ 0 60000 65536"/>
                    <a:gd name="T18" fmla="*/ 0 w 64"/>
                    <a:gd name="T19" fmla="*/ 0 h 26"/>
                    <a:gd name="T20" fmla="*/ 64 w 64"/>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64" h="26">
                      <a:moveTo>
                        <a:pt x="0" y="0"/>
                      </a:moveTo>
                      <a:lnTo>
                        <a:pt x="28" y="11"/>
                      </a:lnTo>
                      <a:lnTo>
                        <a:pt x="64" y="8"/>
                      </a:lnTo>
                      <a:lnTo>
                        <a:pt x="56" y="26"/>
                      </a:lnTo>
                      <a:lnTo>
                        <a:pt x="24" y="26"/>
                      </a:lnTo>
                      <a:lnTo>
                        <a:pt x="0" y="0"/>
                      </a:lnTo>
                      <a:close/>
                    </a:path>
                  </a:pathLst>
                </a:custGeom>
                <a:solidFill>
                  <a:srgbClr val="967F42"/>
                </a:solidFill>
                <a:ln w="9525">
                  <a:noFill/>
                  <a:round/>
                  <a:headEnd/>
                  <a:tailEnd/>
                </a:ln>
              </p:spPr>
              <p:txBody>
                <a:bodyPr/>
                <a:lstStyle/>
                <a:p>
                  <a:endParaRPr lang="fr-FR" sz="1350"/>
                </a:p>
              </p:txBody>
            </p:sp>
            <p:sp>
              <p:nvSpPr>
                <p:cNvPr id="62505" name="Freeform 57"/>
                <p:cNvSpPr>
                  <a:spLocks/>
                </p:cNvSpPr>
                <p:nvPr/>
              </p:nvSpPr>
              <p:spPr bwMode="auto">
                <a:xfrm>
                  <a:off x="2600" y="2436"/>
                  <a:ext cx="139" cy="127"/>
                </a:xfrm>
                <a:custGeom>
                  <a:avLst/>
                  <a:gdLst>
                    <a:gd name="T0" fmla="*/ 0 w 279"/>
                    <a:gd name="T1" fmla="*/ 1 h 253"/>
                    <a:gd name="T2" fmla="*/ 27 w 279"/>
                    <a:gd name="T3" fmla="*/ 0 h 253"/>
                    <a:gd name="T4" fmla="*/ 48 w 279"/>
                    <a:gd name="T5" fmla="*/ 2 h 253"/>
                    <a:gd name="T6" fmla="*/ 64 w 279"/>
                    <a:gd name="T7" fmla="*/ 8 h 253"/>
                    <a:gd name="T8" fmla="*/ 76 w 279"/>
                    <a:gd name="T9" fmla="*/ 18 h 253"/>
                    <a:gd name="T10" fmla="*/ 85 w 279"/>
                    <a:gd name="T11" fmla="*/ 32 h 253"/>
                    <a:gd name="T12" fmla="*/ 92 w 279"/>
                    <a:gd name="T13" fmla="*/ 50 h 253"/>
                    <a:gd name="T14" fmla="*/ 99 w 279"/>
                    <a:gd name="T15" fmla="*/ 71 h 253"/>
                    <a:gd name="T16" fmla="*/ 107 w 279"/>
                    <a:gd name="T17" fmla="*/ 97 h 253"/>
                    <a:gd name="T18" fmla="*/ 143 w 279"/>
                    <a:gd name="T19" fmla="*/ 121 h 253"/>
                    <a:gd name="T20" fmla="*/ 187 w 279"/>
                    <a:gd name="T21" fmla="*/ 141 h 253"/>
                    <a:gd name="T22" fmla="*/ 203 w 279"/>
                    <a:gd name="T23" fmla="*/ 165 h 253"/>
                    <a:gd name="T24" fmla="*/ 223 w 279"/>
                    <a:gd name="T25" fmla="*/ 193 h 253"/>
                    <a:gd name="T26" fmla="*/ 279 w 279"/>
                    <a:gd name="T27" fmla="*/ 229 h 253"/>
                    <a:gd name="T28" fmla="*/ 214 w 279"/>
                    <a:gd name="T29" fmla="*/ 213 h 253"/>
                    <a:gd name="T30" fmla="*/ 183 w 279"/>
                    <a:gd name="T31" fmla="*/ 177 h 253"/>
                    <a:gd name="T32" fmla="*/ 139 w 279"/>
                    <a:gd name="T33" fmla="*/ 177 h 253"/>
                    <a:gd name="T34" fmla="*/ 139 w 279"/>
                    <a:gd name="T35" fmla="*/ 213 h 253"/>
                    <a:gd name="T36" fmla="*/ 139 w 279"/>
                    <a:gd name="T37" fmla="*/ 237 h 253"/>
                    <a:gd name="T38" fmla="*/ 83 w 279"/>
                    <a:gd name="T39" fmla="*/ 253 h 253"/>
                    <a:gd name="T40" fmla="*/ 87 w 279"/>
                    <a:gd name="T41" fmla="*/ 234 h 253"/>
                    <a:gd name="T42" fmla="*/ 95 w 279"/>
                    <a:gd name="T43" fmla="*/ 210 h 253"/>
                    <a:gd name="T44" fmla="*/ 95 w 279"/>
                    <a:gd name="T45" fmla="*/ 173 h 253"/>
                    <a:gd name="T46" fmla="*/ 68 w 279"/>
                    <a:gd name="T47" fmla="*/ 213 h 253"/>
                    <a:gd name="T48" fmla="*/ 68 w 279"/>
                    <a:gd name="T49" fmla="*/ 173 h 253"/>
                    <a:gd name="T50" fmla="*/ 36 w 279"/>
                    <a:gd name="T51" fmla="*/ 136 h 253"/>
                    <a:gd name="T52" fmla="*/ 63 w 279"/>
                    <a:gd name="T53" fmla="*/ 131 h 253"/>
                    <a:gd name="T54" fmla="*/ 112 w 279"/>
                    <a:gd name="T55" fmla="*/ 131 h 253"/>
                    <a:gd name="T56" fmla="*/ 95 w 279"/>
                    <a:gd name="T57" fmla="*/ 113 h 253"/>
                    <a:gd name="T58" fmla="*/ 75 w 279"/>
                    <a:gd name="T59" fmla="*/ 73 h 253"/>
                    <a:gd name="T60" fmla="*/ 70 w 279"/>
                    <a:gd name="T61" fmla="*/ 59 h 253"/>
                    <a:gd name="T62" fmla="*/ 67 w 279"/>
                    <a:gd name="T63" fmla="*/ 48 h 253"/>
                    <a:gd name="T64" fmla="*/ 63 w 279"/>
                    <a:gd name="T65" fmla="*/ 40 h 253"/>
                    <a:gd name="T66" fmla="*/ 59 w 279"/>
                    <a:gd name="T67" fmla="*/ 36 h 253"/>
                    <a:gd name="T68" fmla="*/ 53 w 279"/>
                    <a:gd name="T69" fmla="*/ 32 h 253"/>
                    <a:gd name="T70" fmla="*/ 45 w 279"/>
                    <a:gd name="T71" fmla="*/ 29 h 253"/>
                    <a:gd name="T72" fmla="*/ 33 w 279"/>
                    <a:gd name="T73" fmla="*/ 25 h 253"/>
                    <a:gd name="T74" fmla="*/ 19 w 279"/>
                    <a:gd name="T75" fmla="*/ 21 h 253"/>
                    <a:gd name="T76" fmla="*/ 0 w 279"/>
                    <a:gd name="T77" fmla="*/ 1 h 253"/>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9"/>
                    <a:gd name="T118" fmla="*/ 0 h 253"/>
                    <a:gd name="T119" fmla="*/ 279 w 279"/>
                    <a:gd name="T120" fmla="*/ 253 h 253"/>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9" h="253">
                      <a:moveTo>
                        <a:pt x="0" y="1"/>
                      </a:moveTo>
                      <a:lnTo>
                        <a:pt x="27" y="0"/>
                      </a:lnTo>
                      <a:lnTo>
                        <a:pt x="48" y="2"/>
                      </a:lnTo>
                      <a:lnTo>
                        <a:pt x="64" y="8"/>
                      </a:lnTo>
                      <a:lnTo>
                        <a:pt x="76" y="18"/>
                      </a:lnTo>
                      <a:lnTo>
                        <a:pt x="85" y="32"/>
                      </a:lnTo>
                      <a:lnTo>
                        <a:pt x="92" y="50"/>
                      </a:lnTo>
                      <a:lnTo>
                        <a:pt x="99" y="71"/>
                      </a:lnTo>
                      <a:lnTo>
                        <a:pt x="107" y="97"/>
                      </a:lnTo>
                      <a:lnTo>
                        <a:pt x="143" y="121"/>
                      </a:lnTo>
                      <a:lnTo>
                        <a:pt x="187" y="141"/>
                      </a:lnTo>
                      <a:lnTo>
                        <a:pt x="203" y="165"/>
                      </a:lnTo>
                      <a:lnTo>
                        <a:pt x="223" y="193"/>
                      </a:lnTo>
                      <a:lnTo>
                        <a:pt x="279" y="229"/>
                      </a:lnTo>
                      <a:lnTo>
                        <a:pt x="214" y="213"/>
                      </a:lnTo>
                      <a:lnTo>
                        <a:pt x="183" y="177"/>
                      </a:lnTo>
                      <a:lnTo>
                        <a:pt x="139" y="177"/>
                      </a:lnTo>
                      <a:lnTo>
                        <a:pt x="139" y="213"/>
                      </a:lnTo>
                      <a:lnTo>
                        <a:pt x="139" y="237"/>
                      </a:lnTo>
                      <a:lnTo>
                        <a:pt x="83" y="253"/>
                      </a:lnTo>
                      <a:lnTo>
                        <a:pt x="87" y="234"/>
                      </a:lnTo>
                      <a:lnTo>
                        <a:pt x="95" y="210"/>
                      </a:lnTo>
                      <a:lnTo>
                        <a:pt x="95" y="173"/>
                      </a:lnTo>
                      <a:lnTo>
                        <a:pt x="68" y="213"/>
                      </a:lnTo>
                      <a:lnTo>
                        <a:pt x="68" y="173"/>
                      </a:lnTo>
                      <a:lnTo>
                        <a:pt x="36" y="136"/>
                      </a:lnTo>
                      <a:lnTo>
                        <a:pt x="63" y="131"/>
                      </a:lnTo>
                      <a:lnTo>
                        <a:pt x="112" y="131"/>
                      </a:lnTo>
                      <a:lnTo>
                        <a:pt x="95" y="113"/>
                      </a:lnTo>
                      <a:lnTo>
                        <a:pt x="75" y="73"/>
                      </a:lnTo>
                      <a:lnTo>
                        <a:pt x="70" y="59"/>
                      </a:lnTo>
                      <a:lnTo>
                        <a:pt x="67" y="48"/>
                      </a:lnTo>
                      <a:lnTo>
                        <a:pt x="63" y="40"/>
                      </a:lnTo>
                      <a:lnTo>
                        <a:pt x="59" y="36"/>
                      </a:lnTo>
                      <a:lnTo>
                        <a:pt x="53" y="32"/>
                      </a:lnTo>
                      <a:lnTo>
                        <a:pt x="45" y="29"/>
                      </a:lnTo>
                      <a:lnTo>
                        <a:pt x="33" y="25"/>
                      </a:lnTo>
                      <a:lnTo>
                        <a:pt x="19" y="21"/>
                      </a:lnTo>
                      <a:lnTo>
                        <a:pt x="0" y="1"/>
                      </a:lnTo>
                      <a:close/>
                    </a:path>
                  </a:pathLst>
                </a:custGeom>
                <a:solidFill>
                  <a:srgbClr val="755E3A"/>
                </a:solidFill>
                <a:ln w="9525">
                  <a:noFill/>
                  <a:round/>
                  <a:headEnd/>
                  <a:tailEnd/>
                </a:ln>
              </p:spPr>
              <p:txBody>
                <a:bodyPr/>
                <a:lstStyle/>
                <a:p>
                  <a:endParaRPr lang="fr-FR" sz="1350"/>
                </a:p>
              </p:txBody>
            </p:sp>
            <p:sp>
              <p:nvSpPr>
                <p:cNvPr id="62506" name="Freeform 58"/>
                <p:cNvSpPr>
                  <a:spLocks/>
                </p:cNvSpPr>
                <p:nvPr/>
              </p:nvSpPr>
              <p:spPr bwMode="auto">
                <a:xfrm>
                  <a:off x="2628" y="2565"/>
                  <a:ext cx="111" cy="84"/>
                </a:xfrm>
                <a:custGeom>
                  <a:avLst/>
                  <a:gdLst>
                    <a:gd name="T0" fmla="*/ 100 w 224"/>
                    <a:gd name="T1" fmla="*/ 0 h 168"/>
                    <a:gd name="T2" fmla="*/ 88 w 224"/>
                    <a:gd name="T3" fmla="*/ 31 h 168"/>
                    <a:gd name="T4" fmla="*/ 57 w 224"/>
                    <a:gd name="T5" fmla="*/ 67 h 168"/>
                    <a:gd name="T6" fmla="*/ 60 w 224"/>
                    <a:gd name="T7" fmla="*/ 100 h 168"/>
                    <a:gd name="T8" fmla="*/ 80 w 224"/>
                    <a:gd name="T9" fmla="*/ 100 h 168"/>
                    <a:gd name="T10" fmla="*/ 115 w 224"/>
                    <a:gd name="T11" fmla="*/ 112 h 168"/>
                    <a:gd name="T12" fmla="*/ 144 w 224"/>
                    <a:gd name="T13" fmla="*/ 128 h 168"/>
                    <a:gd name="T14" fmla="*/ 199 w 224"/>
                    <a:gd name="T15" fmla="*/ 144 h 168"/>
                    <a:gd name="T16" fmla="*/ 224 w 224"/>
                    <a:gd name="T17" fmla="*/ 160 h 168"/>
                    <a:gd name="T18" fmla="*/ 172 w 224"/>
                    <a:gd name="T19" fmla="*/ 157 h 168"/>
                    <a:gd name="T20" fmla="*/ 128 w 224"/>
                    <a:gd name="T21" fmla="*/ 140 h 168"/>
                    <a:gd name="T22" fmla="*/ 151 w 224"/>
                    <a:gd name="T23" fmla="*/ 165 h 168"/>
                    <a:gd name="T24" fmla="*/ 112 w 224"/>
                    <a:gd name="T25" fmla="*/ 168 h 168"/>
                    <a:gd name="T26" fmla="*/ 76 w 224"/>
                    <a:gd name="T27" fmla="*/ 136 h 168"/>
                    <a:gd name="T28" fmla="*/ 32 w 224"/>
                    <a:gd name="T29" fmla="*/ 104 h 168"/>
                    <a:gd name="T30" fmla="*/ 0 w 224"/>
                    <a:gd name="T31" fmla="*/ 96 h 168"/>
                    <a:gd name="T32" fmla="*/ 0 w 224"/>
                    <a:gd name="T33" fmla="*/ 76 h 168"/>
                    <a:gd name="T34" fmla="*/ 28 w 224"/>
                    <a:gd name="T35" fmla="*/ 47 h 168"/>
                    <a:gd name="T36" fmla="*/ 49 w 224"/>
                    <a:gd name="T37" fmla="*/ 11 h 168"/>
                    <a:gd name="T38" fmla="*/ 100 w 224"/>
                    <a:gd name="T39" fmla="*/ 0 h 1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4"/>
                    <a:gd name="T61" fmla="*/ 0 h 168"/>
                    <a:gd name="T62" fmla="*/ 224 w 224"/>
                    <a:gd name="T63" fmla="*/ 168 h 1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4" h="168">
                      <a:moveTo>
                        <a:pt x="100" y="0"/>
                      </a:moveTo>
                      <a:lnTo>
                        <a:pt x="88" y="31"/>
                      </a:lnTo>
                      <a:lnTo>
                        <a:pt x="57" y="67"/>
                      </a:lnTo>
                      <a:lnTo>
                        <a:pt x="60" y="100"/>
                      </a:lnTo>
                      <a:lnTo>
                        <a:pt x="80" y="100"/>
                      </a:lnTo>
                      <a:lnTo>
                        <a:pt x="115" y="112"/>
                      </a:lnTo>
                      <a:lnTo>
                        <a:pt x="144" y="128"/>
                      </a:lnTo>
                      <a:lnTo>
                        <a:pt x="199" y="144"/>
                      </a:lnTo>
                      <a:lnTo>
                        <a:pt x="224" y="160"/>
                      </a:lnTo>
                      <a:lnTo>
                        <a:pt x="172" y="157"/>
                      </a:lnTo>
                      <a:lnTo>
                        <a:pt x="128" y="140"/>
                      </a:lnTo>
                      <a:lnTo>
                        <a:pt x="151" y="165"/>
                      </a:lnTo>
                      <a:lnTo>
                        <a:pt x="112" y="168"/>
                      </a:lnTo>
                      <a:lnTo>
                        <a:pt x="76" y="136"/>
                      </a:lnTo>
                      <a:lnTo>
                        <a:pt x="32" y="104"/>
                      </a:lnTo>
                      <a:lnTo>
                        <a:pt x="0" y="96"/>
                      </a:lnTo>
                      <a:lnTo>
                        <a:pt x="0" y="76"/>
                      </a:lnTo>
                      <a:lnTo>
                        <a:pt x="28" y="47"/>
                      </a:lnTo>
                      <a:lnTo>
                        <a:pt x="49" y="11"/>
                      </a:lnTo>
                      <a:lnTo>
                        <a:pt x="100" y="0"/>
                      </a:lnTo>
                      <a:close/>
                    </a:path>
                  </a:pathLst>
                </a:custGeom>
                <a:solidFill>
                  <a:srgbClr val="755E3A"/>
                </a:solidFill>
                <a:ln w="9525">
                  <a:noFill/>
                  <a:round/>
                  <a:headEnd/>
                  <a:tailEnd/>
                </a:ln>
              </p:spPr>
              <p:txBody>
                <a:bodyPr/>
                <a:lstStyle/>
                <a:p>
                  <a:endParaRPr lang="fr-FR" sz="1350"/>
                </a:p>
              </p:txBody>
            </p:sp>
            <p:sp>
              <p:nvSpPr>
                <p:cNvPr id="62507" name="Freeform 59"/>
                <p:cNvSpPr>
                  <a:spLocks/>
                </p:cNvSpPr>
                <p:nvPr/>
              </p:nvSpPr>
              <p:spPr bwMode="auto">
                <a:xfrm>
                  <a:off x="2637" y="2591"/>
                  <a:ext cx="51" cy="40"/>
                </a:xfrm>
                <a:custGeom>
                  <a:avLst/>
                  <a:gdLst>
                    <a:gd name="T0" fmla="*/ 37 w 101"/>
                    <a:gd name="T1" fmla="*/ 0 h 80"/>
                    <a:gd name="T2" fmla="*/ 32 w 101"/>
                    <a:gd name="T3" fmla="*/ 32 h 80"/>
                    <a:gd name="T4" fmla="*/ 52 w 101"/>
                    <a:gd name="T5" fmla="*/ 48 h 80"/>
                    <a:gd name="T6" fmla="*/ 101 w 101"/>
                    <a:gd name="T7" fmla="*/ 72 h 80"/>
                    <a:gd name="T8" fmla="*/ 77 w 101"/>
                    <a:gd name="T9" fmla="*/ 80 h 80"/>
                    <a:gd name="T10" fmla="*/ 32 w 101"/>
                    <a:gd name="T11" fmla="*/ 63 h 80"/>
                    <a:gd name="T12" fmla="*/ 0 w 101"/>
                    <a:gd name="T13" fmla="*/ 35 h 80"/>
                    <a:gd name="T14" fmla="*/ 37 w 101"/>
                    <a:gd name="T15" fmla="*/ 0 h 80"/>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80"/>
                    <a:gd name="T26" fmla="*/ 101 w 101"/>
                    <a:gd name="T27" fmla="*/ 80 h 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80">
                      <a:moveTo>
                        <a:pt x="37" y="0"/>
                      </a:moveTo>
                      <a:lnTo>
                        <a:pt x="32" y="32"/>
                      </a:lnTo>
                      <a:lnTo>
                        <a:pt x="52" y="48"/>
                      </a:lnTo>
                      <a:lnTo>
                        <a:pt x="101" y="72"/>
                      </a:lnTo>
                      <a:lnTo>
                        <a:pt x="77" y="80"/>
                      </a:lnTo>
                      <a:lnTo>
                        <a:pt x="32" y="63"/>
                      </a:lnTo>
                      <a:lnTo>
                        <a:pt x="0" y="35"/>
                      </a:lnTo>
                      <a:lnTo>
                        <a:pt x="37" y="0"/>
                      </a:lnTo>
                      <a:close/>
                    </a:path>
                  </a:pathLst>
                </a:custGeom>
                <a:solidFill>
                  <a:srgbClr val="967F42"/>
                </a:solidFill>
                <a:ln w="9525">
                  <a:noFill/>
                  <a:round/>
                  <a:headEnd/>
                  <a:tailEnd/>
                </a:ln>
              </p:spPr>
              <p:txBody>
                <a:bodyPr/>
                <a:lstStyle/>
                <a:p>
                  <a:endParaRPr lang="fr-FR" sz="1350"/>
                </a:p>
              </p:txBody>
            </p:sp>
            <p:sp>
              <p:nvSpPr>
                <p:cNvPr id="62508" name="Freeform 60"/>
                <p:cNvSpPr>
                  <a:spLocks/>
                </p:cNvSpPr>
                <p:nvPr/>
              </p:nvSpPr>
              <p:spPr bwMode="auto">
                <a:xfrm>
                  <a:off x="2604" y="2609"/>
                  <a:ext cx="21" cy="48"/>
                </a:xfrm>
                <a:custGeom>
                  <a:avLst/>
                  <a:gdLst>
                    <a:gd name="T0" fmla="*/ 11 w 43"/>
                    <a:gd name="T1" fmla="*/ 0 h 97"/>
                    <a:gd name="T2" fmla="*/ 0 w 43"/>
                    <a:gd name="T3" fmla="*/ 33 h 97"/>
                    <a:gd name="T4" fmla="*/ 0 w 43"/>
                    <a:gd name="T5" fmla="*/ 61 h 97"/>
                    <a:gd name="T6" fmla="*/ 16 w 43"/>
                    <a:gd name="T7" fmla="*/ 97 h 97"/>
                    <a:gd name="T8" fmla="*/ 39 w 43"/>
                    <a:gd name="T9" fmla="*/ 97 h 97"/>
                    <a:gd name="T10" fmla="*/ 43 w 43"/>
                    <a:gd name="T11" fmla="*/ 82 h 97"/>
                    <a:gd name="T12" fmla="*/ 43 w 43"/>
                    <a:gd name="T13" fmla="*/ 70 h 97"/>
                    <a:gd name="T14" fmla="*/ 40 w 43"/>
                    <a:gd name="T15" fmla="*/ 60 h 97"/>
                    <a:gd name="T16" fmla="*/ 39 w 43"/>
                    <a:gd name="T17" fmla="*/ 57 h 97"/>
                    <a:gd name="T18" fmla="*/ 24 w 43"/>
                    <a:gd name="T19" fmla="*/ 28 h 97"/>
                    <a:gd name="T20" fmla="*/ 11 w 43"/>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3"/>
                    <a:gd name="T34" fmla="*/ 0 h 97"/>
                    <a:gd name="T35" fmla="*/ 43 w 43"/>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3" h="97">
                      <a:moveTo>
                        <a:pt x="11" y="0"/>
                      </a:moveTo>
                      <a:lnTo>
                        <a:pt x="0" y="33"/>
                      </a:lnTo>
                      <a:lnTo>
                        <a:pt x="0" y="61"/>
                      </a:lnTo>
                      <a:lnTo>
                        <a:pt x="16" y="97"/>
                      </a:lnTo>
                      <a:lnTo>
                        <a:pt x="39" y="97"/>
                      </a:lnTo>
                      <a:lnTo>
                        <a:pt x="43" y="82"/>
                      </a:lnTo>
                      <a:lnTo>
                        <a:pt x="43" y="70"/>
                      </a:lnTo>
                      <a:lnTo>
                        <a:pt x="40" y="60"/>
                      </a:lnTo>
                      <a:lnTo>
                        <a:pt x="39" y="57"/>
                      </a:lnTo>
                      <a:lnTo>
                        <a:pt x="24" y="28"/>
                      </a:lnTo>
                      <a:lnTo>
                        <a:pt x="11" y="0"/>
                      </a:lnTo>
                      <a:close/>
                    </a:path>
                  </a:pathLst>
                </a:custGeom>
                <a:solidFill>
                  <a:srgbClr val="00112B"/>
                </a:solidFill>
                <a:ln w="9525">
                  <a:noFill/>
                  <a:round/>
                  <a:headEnd/>
                  <a:tailEnd/>
                </a:ln>
              </p:spPr>
              <p:txBody>
                <a:bodyPr/>
                <a:lstStyle/>
                <a:p>
                  <a:endParaRPr lang="fr-FR" sz="1350"/>
                </a:p>
              </p:txBody>
            </p:sp>
            <p:sp>
              <p:nvSpPr>
                <p:cNvPr id="62509" name="Freeform 61"/>
                <p:cNvSpPr>
                  <a:spLocks/>
                </p:cNvSpPr>
                <p:nvPr/>
              </p:nvSpPr>
              <p:spPr bwMode="auto">
                <a:xfrm>
                  <a:off x="2588" y="2458"/>
                  <a:ext cx="28" cy="56"/>
                </a:xfrm>
                <a:custGeom>
                  <a:avLst/>
                  <a:gdLst>
                    <a:gd name="T0" fmla="*/ 0 w 56"/>
                    <a:gd name="T1" fmla="*/ 0 h 112"/>
                    <a:gd name="T2" fmla="*/ 27 w 56"/>
                    <a:gd name="T3" fmla="*/ 36 h 112"/>
                    <a:gd name="T4" fmla="*/ 40 w 56"/>
                    <a:gd name="T5" fmla="*/ 86 h 112"/>
                    <a:gd name="T6" fmla="*/ 56 w 56"/>
                    <a:gd name="T7" fmla="*/ 112 h 112"/>
                    <a:gd name="T8" fmla="*/ 40 w 56"/>
                    <a:gd name="T9" fmla="*/ 104 h 112"/>
                    <a:gd name="T10" fmla="*/ 27 w 56"/>
                    <a:gd name="T11" fmla="*/ 84 h 112"/>
                    <a:gd name="T12" fmla="*/ 19 w 56"/>
                    <a:gd name="T13" fmla="*/ 68 h 112"/>
                    <a:gd name="T14" fmla="*/ 0 w 56"/>
                    <a:gd name="T15" fmla="*/ 0 h 112"/>
                    <a:gd name="T16" fmla="*/ 0 60000 65536"/>
                    <a:gd name="T17" fmla="*/ 0 60000 65536"/>
                    <a:gd name="T18" fmla="*/ 0 60000 65536"/>
                    <a:gd name="T19" fmla="*/ 0 60000 65536"/>
                    <a:gd name="T20" fmla="*/ 0 60000 65536"/>
                    <a:gd name="T21" fmla="*/ 0 60000 65536"/>
                    <a:gd name="T22" fmla="*/ 0 60000 65536"/>
                    <a:gd name="T23" fmla="*/ 0 60000 65536"/>
                    <a:gd name="T24" fmla="*/ 0 w 56"/>
                    <a:gd name="T25" fmla="*/ 0 h 112"/>
                    <a:gd name="T26" fmla="*/ 56 w 56"/>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6" h="112">
                      <a:moveTo>
                        <a:pt x="0" y="0"/>
                      </a:moveTo>
                      <a:lnTo>
                        <a:pt x="27" y="36"/>
                      </a:lnTo>
                      <a:lnTo>
                        <a:pt x="40" y="86"/>
                      </a:lnTo>
                      <a:lnTo>
                        <a:pt x="56" y="112"/>
                      </a:lnTo>
                      <a:lnTo>
                        <a:pt x="40" y="104"/>
                      </a:lnTo>
                      <a:lnTo>
                        <a:pt x="27" y="84"/>
                      </a:lnTo>
                      <a:lnTo>
                        <a:pt x="19" y="68"/>
                      </a:lnTo>
                      <a:lnTo>
                        <a:pt x="0" y="0"/>
                      </a:lnTo>
                      <a:close/>
                    </a:path>
                  </a:pathLst>
                </a:custGeom>
                <a:solidFill>
                  <a:srgbClr val="967F42"/>
                </a:solidFill>
                <a:ln w="9525">
                  <a:noFill/>
                  <a:round/>
                  <a:headEnd/>
                  <a:tailEnd/>
                </a:ln>
              </p:spPr>
              <p:txBody>
                <a:bodyPr/>
                <a:lstStyle/>
                <a:p>
                  <a:endParaRPr lang="fr-FR" sz="1350"/>
                </a:p>
              </p:txBody>
            </p:sp>
            <p:sp>
              <p:nvSpPr>
                <p:cNvPr id="62510" name="Freeform 62"/>
                <p:cNvSpPr>
                  <a:spLocks/>
                </p:cNvSpPr>
                <p:nvPr/>
              </p:nvSpPr>
              <p:spPr bwMode="auto">
                <a:xfrm>
                  <a:off x="2550" y="2466"/>
                  <a:ext cx="24" cy="56"/>
                </a:xfrm>
                <a:custGeom>
                  <a:avLst/>
                  <a:gdLst>
                    <a:gd name="T0" fmla="*/ 40 w 48"/>
                    <a:gd name="T1" fmla="*/ 21 h 113"/>
                    <a:gd name="T2" fmla="*/ 28 w 48"/>
                    <a:gd name="T3" fmla="*/ 56 h 113"/>
                    <a:gd name="T4" fmla="*/ 36 w 48"/>
                    <a:gd name="T5" fmla="*/ 89 h 113"/>
                    <a:gd name="T6" fmla="*/ 48 w 48"/>
                    <a:gd name="T7" fmla="*/ 113 h 113"/>
                    <a:gd name="T8" fmla="*/ 12 w 48"/>
                    <a:gd name="T9" fmla="*/ 89 h 113"/>
                    <a:gd name="T10" fmla="*/ 0 w 48"/>
                    <a:gd name="T11" fmla="*/ 37 h 113"/>
                    <a:gd name="T12" fmla="*/ 4 w 48"/>
                    <a:gd name="T13" fmla="*/ 0 h 113"/>
                    <a:gd name="T14" fmla="*/ 28 w 48"/>
                    <a:gd name="T15" fmla="*/ 0 h 113"/>
                    <a:gd name="T16" fmla="*/ 31 w 48"/>
                    <a:gd name="T17" fmla="*/ 2 h 113"/>
                    <a:gd name="T18" fmla="*/ 35 w 48"/>
                    <a:gd name="T19" fmla="*/ 7 h 113"/>
                    <a:gd name="T20" fmla="*/ 40 w 48"/>
                    <a:gd name="T21" fmla="*/ 14 h 113"/>
                    <a:gd name="T22" fmla="*/ 40 w 48"/>
                    <a:gd name="T23" fmla="*/ 21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
                    <a:gd name="T37" fmla="*/ 0 h 113"/>
                    <a:gd name="T38" fmla="*/ 48 w 48"/>
                    <a:gd name="T39" fmla="*/ 113 h 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 h="113">
                      <a:moveTo>
                        <a:pt x="40" y="21"/>
                      </a:moveTo>
                      <a:lnTo>
                        <a:pt x="28" y="56"/>
                      </a:lnTo>
                      <a:lnTo>
                        <a:pt x="36" y="89"/>
                      </a:lnTo>
                      <a:lnTo>
                        <a:pt x="48" y="113"/>
                      </a:lnTo>
                      <a:lnTo>
                        <a:pt x="12" y="89"/>
                      </a:lnTo>
                      <a:lnTo>
                        <a:pt x="0" y="37"/>
                      </a:lnTo>
                      <a:lnTo>
                        <a:pt x="4" y="0"/>
                      </a:lnTo>
                      <a:lnTo>
                        <a:pt x="28" y="0"/>
                      </a:lnTo>
                      <a:lnTo>
                        <a:pt x="31" y="2"/>
                      </a:lnTo>
                      <a:lnTo>
                        <a:pt x="35" y="7"/>
                      </a:lnTo>
                      <a:lnTo>
                        <a:pt x="40" y="14"/>
                      </a:lnTo>
                      <a:lnTo>
                        <a:pt x="40" y="21"/>
                      </a:lnTo>
                      <a:close/>
                    </a:path>
                  </a:pathLst>
                </a:custGeom>
                <a:solidFill>
                  <a:srgbClr val="755E3A"/>
                </a:solidFill>
                <a:ln w="9525">
                  <a:noFill/>
                  <a:round/>
                  <a:headEnd/>
                  <a:tailEnd/>
                </a:ln>
              </p:spPr>
              <p:txBody>
                <a:bodyPr/>
                <a:lstStyle/>
                <a:p>
                  <a:endParaRPr lang="fr-FR" sz="1350"/>
                </a:p>
              </p:txBody>
            </p:sp>
            <p:sp>
              <p:nvSpPr>
                <p:cNvPr id="62511" name="Freeform 63"/>
                <p:cNvSpPr>
                  <a:spLocks/>
                </p:cNvSpPr>
                <p:nvPr/>
              </p:nvSpPr>
              <p:spPr bwMode="auto">
                <a:xfrm>
                  <a:off x="2712" y="2574"/>
                  <a:ext cx="23" cy="15"/>
                </a:xfrm>
                <a:custGeom>
                  <a:avLst/>
                  <a:gdLst>
                    <a:gd name="T0" fmla="*/ 20 w 48"/>
                    <a:gd name="T1" fmla="*/ 0 h 29"/>
                    <a:gd name="T2" fmla="*/ 43 w 48"/>
                    <a:gd name="T3" fmla="*/ 10 h 29"/>
                    <a:gd name="T4" fmla="*/ 48 w 48"/>
                    <a:gd name="T5" fmla="*/ 29 h 29"/>
                    <a:gd name="T6" fmla="*/ 23 w 48"/>
                    <a:gd name="T7" fmla="*/ 26 h 29"/>
                    <a:gd name="T8" fmla="*/ 0 w 48"/>
                    <a:gd name="T9" fmla="*/ 26 h 29"/>
                    <a:gd name="T10" fmla="*/ 20 w 48"/>
                    <a:gd name="T11" fmla="*/ 0 h 29"/>
                    <a:gd name="T12" fmla="*/ 0 60000 65536"/>
                    <a:gd name="T13" fmla="*/ 0 60000 65536"/>
                    <a:gd name="T14" fmla="*/ 0 60000 65536"/>
                    <a:gd name="T15" fmla="*/ 0 60000 65536"/>
                    <a:gd name="T16" fmla="*/ 0 60000 65536"/>
                    <a:gd name="T17" fmla="*/ 0 60000 65536"/>
                    <a:gd name="T18" fmla="*/ 0 w 48"/>
                    <a:gd name="T19" fmla="*/ 0 h 29"/>
                    <a:gd name="T20" fmla="*/ 48 w 48"/>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48" h="29">
                      <a:moveTo>
                        <a:pt x="20" y="0"/>
                      </a:moveTo>
                      <a:lnTo>
                        <a:pt x="43" y="10"/>
                      </a:lnTo>
                      <a:lnTo>
                        <a:pt x="48" y="29"/>
                      </a:lnTo>
                      <a:lnTo>
                        <a:pt x="23" y="26"/>
                      </a:lnTo>
                      <a:lnTo>
                        <a:pt x="0" y="26"/>
                      </a:lnTo>
                      <a:lnTo>
                        <a:pt x="20" y="0"/>
                      </a:lnTo>
                      <a:close/>
                    </a:path>
                  </a:pathLst>
                </a:custGeom>
                <a:solidFill>
                  <a:srgbClr val="3F3300"/>
                </a:solidFill>
                <a:ln w="9525">
                  <a:noFill/>
                  <a:round/>
                  <a:headEnd/>
                  <a:tailEnd/>
                </a:ln>
              </p:spPr>
              <p:txBody>
                <a:bodyPr/>
                <a:lstStyle/>
                <a:p>
                  <a:endParaRPr lang="fr-FR" sz="1350"/>
                </a:p>
              </p:txBody>
            </p:sp>
            <p:sp>
              <p:nvSpPr>
                <p:cNvPr id="62512" name="Freeform 64"/>
                <p:cNvSpPr>
                  <a:spLocks/>
                </p:cNvSpPr>
                <p:nvPr/>
              </p:nvSpPr>
              <p:spPr bwMode="auto">
                <a:xfrm>
                  <a:off x="2437" y="2619"/>
                  <a:ext cx="95" cy="227"/>
                </a:xfrm>
                <a:custGeom>
                  <a:avLst/>
                  <a:gdLst>
                    <a:gd name="T0" fmla="*/ 9 w 189"/>
                    <a:gd name="T1" fmla="*/ 0 h 454"/>
                    <a:gd name="T2" fmla="*/ 36 w 189"/>
                    <a:gd name="T3" fmla="*/ 27 h 454"/>
                    <a:gd name="T4" fmla="*/ 28 w 189"/>
                    <a:gd name="T5" fmla="*/ 99 h 454"/>
                    <a:gd name="T6" fmla="*/ 31 w 189"/>
                    <a:gd name="T7" fmla="*/ 144 h 454"/>
                    <a:gd name="T8" fmla="*/ 71 w 189"/>
                    <a:gd name="T9" fmla="*/ 194 h 454"/>
                    <a:gd name="T10" fmla="*/ 125 w 189"/>
                    <a:gd name="T11" fmla="*/ 251 h 454"/>
                    <a:gd name="T12" fmla="*/ 157 w 189"/>
                    <a:gd name="T13" fmla="*/ 293 h 454"/>
                    <a:gd name="T14" fmla="*/ 178 w 189"/>
                    <a:gd name="T15" fmla="*/ 337 h 454"/>
                    <a:gd name="T16" fmla="*/ 189 w 189"/>
                    <a:gd name="T17" fmla="*/ 382 h 454"/>
                    <a:gd name="T18" fmla="*/ 174 w 189"/>
                    <a:gd name="T19" fmla="*/ 418 h 454"/>
                    <a:gd name="T20" fmla="*/ 166 w 189"/>
                    <a:gd name="T21" fmla="*/ 454 h 454"/>
                    <a:gd name="T22" fmla="*/ 166 w 189"/>
                    <a:gd name="T23" fmla="*/ 395 h 454"/>
                    <a:gd name="T24" fmla="*/ 166 w 189"/>
                    <a:gd name="T25" fmla="*/ 344 h 454"/>
                    <a:gd name="T26" fmla="*/ 125 w 189"/>
                    <a:gd name="T27" fmla="*/ 295 h 454"/>
                    <a:gd name="T28" fmla="*/ 90 w 189"/>
                    <a:gd name="T29" fmla="*/ 301 h 454"/>
                    <a:gd name="T30" fmla="*/ 76 w 189"/>
                    <a:gd name="T31" fmla="*/ 328 h 454"/>
                    <a:gd name="T32" fmla="*/ 90 w 189"/>
                    <a:gd name="T33" fmla="*/ 355 h 454"/>
                    <a:gd name="T34" fmla="*/ 90 w 189"/>
                    <a:gd name="T35" fmla="*/ 378 h 454"/>
                    <a:gd name="T36" fmla="*/ 63 w 189"/>
                    <a:gd name="T37" fmla="*/ 387 h 454"/>
                    <a:gd name="T38" fmla="*/ 40 w 189"/>
                    <a:gd name="T39" fmla="*/ 418 h 454"/>
                    <a:gd name="T40" fmla="*/ 9 w 189"/>
                    <a:gd name="T41" fmla="*/ 418 h 454"/>
                    <a:gd name="T42" fmla="*/ 9 w 189"/>
                    <a:gd name="T43" fmla="*/ 390 h 454"/>
                    <a:gd name="T44" fmla="*/ 36 w 189"/>
                    <a:gd name="T45" fmla="*/ 378 h 454"/>
                    <a:gd name="T46" fmla="*/ 36 w 189"/>
                    <a:gd name="T47" fmla="*/ 337 h 454"/>
                    <a:gd name="T48" fmla="*/ 54 w 189"/>
                    <a:gd name="T49" fmla="*/ 301 h 454"/>
                    <a:gd name="T50" fmla="*/ 46 w 189"/>
                    <a:gd name="T51" fmla="*/ 256 h 454"/>
                    <a:gd name="T52" fmla="*/ 40 w 189"/>
                    <a:gd name="T53" fmla="*/ 211 h 454"/>
                    <a:gd name="T54" fmla="*/ 9 w 189"/>
                    <a:gd name="T55" fmla="*/ 151 h 454"/>
                    <a:gd name="T56" fmla="*/ 0 w 189"/>
                    <a:gd name="T57" fmla="*/ 103 h 454"/>
                    <a:gd name="T58" fmla="*/ 0 w 189"/>
                    <a:gd name="T59" fmla="*/ 45 h 454"/>
                    <a:gd name="T60" fmla="*/ 9 w 189"/>
                    <a:gd name="T61" fmla="*/ 0 h 45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89"/>
                    <a:gd name="T94" fmla="*/ 0 h 454"/>
                    <a:gd name="T95" fmla="*/ 189 w 189"/>
                    <a:gd name="T96" fmla="*/ 454 h 45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89" h="454">
                      <a:moveTo>
                        <a:pt x="9" y="0"/>
                      </a:moveTo>
                      <a:lnTo>
                        <a:pt x="36" y="27"/>
                      </a:lnTo>
                      <a:lnTo>
                        <a:pt x="28" y="99"/>
                      </a:lnTo>
                      <a:lnTo>
                        <a:pt x="31" y="144"/>
                      </a:lnTo>
                      <a:lnTo>
                        <a:pt x="71" y="194"/>
                      </a:lnTo>
                      <a:lnTo>
                        <a:pt x="125" y="251"/>
                      </a:lnTo>
                      <a:lnTo>
                        <a:pt x="157" y="293"/>
                      </a:lnTo>
                      <a:lnTo>
                        <a:pt x="178" y="337"/>
                      </a:lnTo>
                      <a:lnTo>
                        <a:pt x="189" y="382"/>
                      </a:lnTo>
                      <a:lnTo>
                        <a:pt x="174" y="418"/>
                      </a:lnTo>
                      <a:lnTo>
                        <a:pt x="166" y="454"/>
                      </a:lnTo>
                      <a:lnTo>
                        <a:pt x="166" y="395"/>
                      </a:lnTo>
                      <a:lnTo>
                        <a:pt x="166" y="344"/>
                      </a:lnTo>
                      <a:lnTo>
                        <a:pt x="125" y="295"/>
                      </a:lnTo>
                      <a:lnTo>
                        <a:pt x="90" y="301"/>
                      </a:lnTo>
                      <a:lnTo>
                        <a:pt x="76" y="328"/>
                      </a:lnTo>
                      <a:lnTo>
                        <a:pt x="90" y="355"/>
                      </a:lnTo>
                      <a:lnTo>
                        <a:pt x="90" y="378"/>
                      </a:lnTo>
                      <a:lnTo>
                        <a:pt x="63" y="387"/>
                      </a:lnTo>
                      <a:lnTo>
                        <a:pt x="40" y="418"/>
                      </a:lnTo>
                      <a:lnTo>
                        <a:pt x="9" y="418"/>
                      </a:lnTo>
                      <a:lnTo>
                        <a:pt x="9" y="390"/>
                      </a:lnTo>
                      <a:lnTo>
                        <a:pt x="36" y="378"/>
                      </a:lnTo>
                      <a:lnTo>
                        <a:pt x="36" y="337"/>
                      </a:lnTo>
                      <a:lnTo>
                        <a:pt x="54" y="301"/>
                      </a:lnTo>
                      <a:lnTo>
                        <a:pt x="46" y="256"/>
                      </a:lnTo>
                      <a:lnTo>
                        <a:pt x="40" y="211"/>
                      </a:lnTo>
                      <a:lnTo>
                        <a:pt x="9" y="151"/>
                      </a:lnTo>
                      <a:lnTo>
                        <a:pt x="0" y="103"/>
                      </a:lnTo>
                      <a:lnTo>
                        <a:pt x="0" y="45"/>
                      </a:lnTo>
                      <a:lnTo>
                        <a:pt x="9" y="0"/>
                      </a:lnTo>
                      <a:close/>
                    </a:path>
                  </a:pathLst>
                </a:custGeom>
                <a:solidFill>
                  <a:srgbClr val="755E3A"/>
                </a:solidFill>
                <a:ln w="9525">
                  <a:noFill/>
                  <a:round/>
                  <a:headEnd/>
                  <a:tailEnd/>
                </a:ln>
              </p:spPr>
              <p:txBody>
                <a:bodyPr/>
                <a:lstStyle/>
                <a:p>
                  <a:endParaRPr lang="fr-FR" sz="1350"/>
                </a:p>
              </p:txBody>
            </p:sp>
            <p:sp>
              <p:nvSpPr>
                <p:cNvPr id="62513" name="Freeform 65"/>
                <p:cNvSpPr>
                  <a:spLocks/>
                </p:cNvSpPr>
                <p:nvPr/>
              </p:nvSpPr>
              <p:spPr bwMode="auto">
                <a:xfrm>
                  <a:off x="2524" y="2693"/>
                  <a:ext cx="29" cy="79"/>
                </a:xfrm>
                <a:custGeom>
                  <a:avLst/>
                  <a:gdLst>
                    <a:gd name="T0" fmla="*/ 9 w 57"/>
                    <a:gd name="T1" fmla="*/ 0 h 156"/>
                    <a:gd name="T2" fmla="*/ 31 w 57"/>
                    <a:gd name="T3" fmla="*/ 40 h 156"/>
                    <a:gd name="T4" fmla="*/ 54 w 57"/>
                    <a:gd name="T5" fmla="*/ 107 h 156"/>
                    <a:gd name="T6" fmla="*/ 57 w 57"/>
                    <a:gd name="T7" fmla="*/ 156 h 156"/>
                    <a:gd name="T8" fmla="*/ 36 w 57"/>
                    <a:gd name="T9" fmla="*/ 116 h 156"/>
                    <a:gd name="T10" fmla="*/ 0 w 57"/>
                    <a:gd name="T11" fmla="*/ 26 h 156"/>
                    <a:gd name="T12" fmla="*/ 9 w 57"/>
                    <a:gd name="T13" fmla="*/ 0 h 156"/>
                    <a:gd name="T14" fmla="*/ 0 60000 65536"/>
                    <a:gd name="T15" fmla="*/ 0 60000 65536"/>
                    <a:gd name="T16" fmla="*/ 0 60000 65536"/>
                    <a:gd name="T17" fmla="*/ 0 60000 65536"/>
                    <a:gd name="T18" fmla="*/ 0 60000 65536"/>
                    <a:gd name="T19" fmla="*/ 0 60000 65536"/>
                    <a:gd name="T20" fmla="*/ 0 60000 65536"/>
                    <a:gd name="T21" fmla="*/ 0 w 57"/>
                    <a:gd name="T22" fmla="*/ 0 h 156"/>
                    <a:gd name="T23" fmla="*/ 57 w 57"/>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7" h="156">
                      <a:moveTo>
                        <a:pt x="9" y="0"/>
                      </a:moveTo>
                      <a:lnTo>
                        <a:pt x="31" y="40"/>
                      </a:lnTo>
                      <a:lnTo>
                        <a:pt x="54" y="107"/>
                      </a:lnTo>
                      <a:lnTo>
                        <a:pt x="57" y="156"/>
                      </a:lnTo>
                      <a:lnTo>
                        <a:pt x="36" y="116"/>
                      </a:lnTo>
                      <a:lnTo>
                        <a:pt x="0" y="26"/>
                      </a:lnTo>
                      <a:lnTo>
                        <a:pt x="9" y="0"/>
                      </a:lnTo>
                      <a:close/>
                    </a:path>
                  </a:pathLst>
                </a:custGeom>
                <a:solidFill>
                  <a:srgbClr val="755E3A"/>
                </a:solidFill>
                <a:ln w="9525">
                  <a:noFill/>
                  <a:round/>
                  <a:headEnd/>
                  <a:tailEnd/>
                </a:ln>
              </p:spPr>
              <p:txBody>
                <a:bodyPr/>
                <a:lstStyle/>
                <a:p>
                  <a:endParaRPr lang="fr-FR" sz="1350"/>
                </a:p>
              </p:txBody>
            </p:sp>
            <p:sp>
              <p:nvSpPr>
                <p:cNvPr id="62514" name="Freeform 66"/>
                <p:cNvSpPr>
                  <a:spLocks/>
                </p:cNvSpPr>
                <p:nvPr/>
              </p:nvSpPr>
              <p:spPr bwMode="auto">
                <a:xfrm>
                  <a:off x="2431" y="2500"/>
                  <a:ext cx="80" cy="56"/>
                </a:xfrm>
                <a:custGeom>
                  <a:avLst/>
                  <a:gdLst>
                    <a:gd name="T0" fmla="*/ 102 w 160"/>
                    <a:gd name="T1" fmla="*/ 17 h 112"/>
                    <a:gd name="T2" fmla="*/ 160 w 160"/>
                    <a:gd name="T3" fmla="*/ 26 h 112"/>
                    <a:gd name="T4" fmla="*/ 129 w 160"/>
                    <a:gd name="T5" fmla="*/ 45 h 112"/>
                    <a:gd name="T6" fmla="*/ 112 w 160"/>
                    <a:gd name="T7" fmla="*/ 42 h 112"/>
                    <a:gd name="T8" fmla="*/ 97 w 160"/>
                    <a:gd name="T9" fmla="*/ 40 h 112"/>
                    <a:gd name="T10" fmla="*/ 84 w 160"/>
                    <a:gd name="T11" fmla="*/ 39 h 112"/>
                    <a:gd name="T12" fmla="*/ 72 w 160"/>
                    <a:gd name="T13" fmla="*/ 38 h 112"/>
                    <a:gd name="T14" fmla="*/ 61 w 160"/>
                    <a:gd name="T15" fmla="*/ 40 h 112"/>
                    <a:gd name="T16" fmla="*/ 51 w 160"/>
                    <a:gd name="T17" fmla="*/ 45 h 112"/>
                    <a:gd name="T18" fmla="*/ 42 w 160"/>
                    <a:gd name="T19" fmla="*/ 53 h 112"/>
                    <a:gd name="T20" fmla="*/ 31 w 160"/>
                    <a:gd name="T21" fmla="*/ 67 h 112"/>
                    <a:gd name="T22" fmla="*/ 36 w 160"/>
                    <a:gd name="T23" fmla="*/ 112 h 112"/>
                    <a:gd name="T24" fmla="*/ 5 w 160"/>
                    <a:gd name="T25" fmla="*/ 71 h 112"/>
                    <a:gd name="T26" fmla="*/ 0 w 160"/>
                    <a:gd name="T27" fmla="*/ 42 h 112"/>
                    <a:gd name="T28" fmla="*/ 1 w 160"/>
                    <a:gd name="T29" fmla="*/ 22 h 112"/>
                    <a:gd name="T30" fmla="*/ 8 w 160"/>
                    <a:gd name="T31" fmla="*/ 8 h 112"/>
                    <a:gd name="T32" fmla="*/ 21 w 160"/>
                    <a:gd name="T33" fmla="*/ 1 h 112"/>
                    <a:gd name="T34" fmla="*/ 37 w 160"/>
                    <a:gd name="T35" fmla="*/ 0 h 112"/>
                    <a:gd name="T36" fmla="*/ 56 w 160"/>
                    <a:gd name="T37" fmla="*/ 3 h 112"/>
                    <a:gd name="T38" fmla="*/ 77 w 160"/>
                    <a:gd name="T39" fmla="*/ 9 h 112"/>
                    <a:gd name="T40" fmla="*/ 102 w 160"/>
                    <a:gd name="T41" fmla="*/ 17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0"/>
                    <a:gd name="T64" fmla="*/ 0 h 112"/>
                    <a:gd name="T65" fmla="*/ 160 w 160"/>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0" h="112">
                      <a:moveTo>
                        <a:pt x="102" y="17"/>
                      </a:moveTo>
                      <a:lnTo>
                        <a:pt x="160" y="26"/>
                      </a:lnTo>
                      <a:lnTo>
                        <a:pt x="129" y="45"/>
                      </a:lnTo>
                      <a:lnTo>
                        <a:pt x="112" y="42"/>
                      </a:lnTo>
                      <a:lnTo>
                        <a:pt x="97" y="40"/>
                      </a:lnTo>
                      <a:lnTo>
                        <a:pt x="84" y="39"/>
                      </a:lnTo>
                      <a:lnTo>
                        <a:pt x="72" y="38"/>
                      </a:lnTo>
                      <a:lnTo>
                        <a:pt x="61" y="40"/>
                      </a:lnTo>
                      <a:lnTo>
                        <a:pt x="51" y="45"/>
                      </a:lnTo>
                      <a:lnTo>
                        <a:pt x="42" y="53"/>
                      </a:lnTo>
                      <a:lnTo>
                        <a:pt x="31" y="67"/>
                      </a:lnTo>
                      <a:lnTo>
                        <a:pt x="36" y="112"/>
                      </a:lnTo>
                      <a:lnTo>
                        <a:pt x="5" y="71"/>
                      </a:lnTo>
                      <a:lnTo>
                        <a:pt x="0" y="42"/>
                      </a:lnTo>
                      <a:lnTo>
                        <a:pt x="1" y="22"/>
                      </a:lnTo>
                      <a:lnTo>
                        <a:pt x="8" y="8"/>
                      </a:lnTo>
                      <a:lnTo>
                        <a:pt x="21" y="1"/>
                      </a:lnTo>
                      <a:lnTo>
                        <a:pt x="37" y="0"/>
                      </a:lnTo>
                      <a:lnTo>
                        <a:pt x="56" y="3"/>
                      </a:lnTo>
                      <a:lnTo>
                        <a:pt x="77" y="9"/>
                      </a:lnTo>
                      <a:lnTo>
                        <a:pt x="102" y="17"/>
                      </a:lnTo>
                      <a:close/>
                    </a:path>
                  </a:pathLst>
                </a:custGeom>
                <a:solidFill>
                  <a:srgbClr val="755E3A"/>
                </a:solidFill>
                <a:ln w="9525">
                  <a:noFill/>
                  <a:round/>
                  <a:headEnd/>
                  <a:tailEnd/>
                </a:ln>
              </p:spPr>
              <p:txBody>
                <a:bodyPr/>
                <a:lstStyle/>
                <a:p>
                  <a:endParaRPr lang="fr-FR" sz="1350"/>
                </a:p>
              </p:txBody>
            </p:sp>
            <p:sp>
              <p:nvSpPr>
                <p:cNvPr id="62515" name="Freeform 67"/>
                <p:cNvSpPr>
                  <a:spLocks/>
                </p:cNvSpPr>
                <p:nvPr/>
              </p:nvSpPr>
              <p:spPr bwMode="auto">
                <a:xfrm>
                  <a:off x="2274" y="2505"/>
                  <a:ext cx="132" cy="214"/>
                </a:xfrm>
                <a:custGeom>
                  <a:avLst/>
                  <a:gdLst>
                    <a:gd name="T0" fmla="*/ 207 w 264"/>
                    <a:gd name="T1" fmla="*/ 67 h 429"/>
                    <a:gd name="T2" fmla="*/ 167 w 264"/>
                    <a:gd name="T3" fmla="*/ 116 h 429"/>
                    <a:gd name="T4" fmla="*/ 138 w 264"/>
                    <a:gd name="T5" fmla="*/ 211 h 429"/>
                    <a:gd name="T6" fmla="*/ 90 w 264"/>
                    <a:gd name="T7" fmla="*/ 251 h 429"/>
                    <a:gd name="T8" fmla="*/ 35 w 264"/>
                    <a:gd name="T9" fmla="*/ 328 h 429"/>
                    <a:gd name="T10" fmla="*/ 0 w 264"/>
                    <a:gd name="T11" fmla="*/ 429 h 429"/>
                    <a:gd name="T12" fmla="*/ 35 w 264"/>
                    <a:gd name="T13" fmla="*/ 423 h 429"/>
                    <a:gd name="T14" fmla="*/ 71 w 264"/>
                    <a:gd name="T15" fmla="*/ 345 h 429"/>
                    <a:gd name="T16" fmla="*/ 107 w 264"/>
                    <a:gd name="T17" fmla="*/ 319 h 429"/>
                    <a:gd name="T18" fmla="*/ 102 w 264"/>
                    <a:gd name="T19" fmla="*/ 359 h 429"/>
                    <a:gd name="T20" fmla="*/ 129 w 264"/>
                    <a:gd name="T21" fmla="*/ 328 h 429"/>
                    <a:gd name="T22" fmla="*/ 152 w 264"/>
                    <a:gd name="T23" fmla="*/ 274 h 429"/>
                    <a:gd name="T24" fmla="*/ 176 w 264"/>
                    <a:gd name="T25" fmla="*/ 161 h 429"/>
                    <a:gd name="T26" fmla="*/ 193 w 264"/>
                    <a:gd name="T27" fmla="*/ 107 h 429"/>
                    <a:gd name="T28" fmla="*/ 247 w 264"/>
                    <a:gd name="T29" fmla="*/ 36 h 429"/>
                    <a:gd name="T30" fmla="*/ 261 w 264"/>
                    <a:gd name="T31" fmla="*/ 15 h 429"/>
                    <a:gd name="T32" fmla="*/ 264 w 264"/>
                    <a:gd name="T33" fmla="*/ 4 h 429"/>
                    <a:gd name="T34" fmla="*/ 259 w 264"/>
                    <a:gd name="T35" fmla="*/ 0 h 429"/>
                    <a:gd name="T36" fmla="*/ 249 w 264"/>
                    <a:gd name="T37" fmla="*/ 5 h 429"/>
                    <a:gd name="T38" fmla="*/ 242 w 264"/>
                    <a:gd name="T39" fmla="*/ 9 h 429"/>
                    <a:gd name="T40" fmla="*/ 236 w 264"/>
                    <a:gd name="T41" fmla="*/ 14 h 429"/>
                    <a:gd name="T42" fmla="*/ 229 w 264"/>
                    <a:gd name="T43" fmla="*/ 21 h 429"/>
                    <a:gd name="T44" fmla="*/ 222 w 264"/>
                    <a:gd name="T45" fmla="*/ 29 h 429"/>
                    <a:gd name="T46" fmla="*/ 216 w 264"/>
                    <a:gd name="T47" fmla="*/ 37 h 429"/>
                    <a:gd name="T48" fmla="*/ 212 w 264"/>
                    <a:gd name="T49" fmla="*/ 46 h 429"/>
                    <a:gd name="T50" fmla="*/ 208 w 264"/>
                    <a:gd name="T51" fmla="*/ 56 h 429"/>
                    <a:gd name="T52" fmla="*/ 207 w 264"/>
                    <a:gd name="T53" fmla="*/ 67 h 4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64"/>
                    <a:gd name="T82" fmla="*/ 0 h 429"/>
                    <a:gd name="T83" fmla="*/ 264 w 264"/>
                    <a:gd name="T84" fmla="*/ 429 h 4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64" h="429">
                      <a:moveTo>
                        <a:pt x="207" y="67"/>
                      </a:moveTo>
                      <a:lnTo>
                        <a:pt x="167" y="116"/>
                      </a:lnTo>
                      <a:lnTo>
                        <a:pt x="138" y="211"/>
                      </a:lnTo>
                      <a:lnTo>
                        <a:pt x="90" y="251"/>
                      </a:lnTo>
                      <a:lnTo>
                        <a:pt x="35" y="328"/>
                      </a:lnTo>
                      <a:lnTo>
                        <a:pt x="0" y="429"/>
                      </a:lnTo>
                      <a:lnTo>
                        <a:pt x="35" y="423"/>
                      </a:lnTo>
                      <a:lnTo>
                        <a:pt x="71" y="345"/>
                      </a:lnTo>
                      <a:lnTo>
                        <a:pt x="107" y="319"/>
                      </a:lnTo>
                      <a:lnTo>
                        <a:pt x="102" y="359"/>
                      </a:lnTo>
                      <a:lnTo>
                        <a:pt x="129" y="328"/>
                      </a:lnTo>
                      <a:lnTo>
                        <a:pt x="152" y="274"/>
                      </a:lnTo>
                      <a:lnTo>
                        <a:pt x="176" y="161"/>
                      </a:lnTo>
                      <a:lnTo>
                        <a:pt x="193" y="107"/>
                      </a:lnTo>
                      <a:lnTo>
                        <a:pt x="247" y="36"/>
                      </a:lnTo>
                      <a:lnTo>
                        <a:pt x="261" y="15"/>
                      </a:lnTo>
                      <a:lnTo>
                        <a:pt x="264" y="4"/>
                      </a:lnTo>
                      <a:lnTo>
                        <a:pt x="259" y="0"/>
                      </a:lnTo>
                      <a:lnTo>
                        <a:pt x="249" y="5"/>
                      </a:lnTo>
                      <a:lnTo>
                        <a:pt x="242" y="9"/>
                      </a:lnTo>
                      <a:lnTo>
                        <a:pt x="236" y="14"/>
                      </a:lnTo>
                      <a:lnTo>
                        <a:pt x="229" y="21"/>
                      </a:lnTo>
                      <a:lnTo>
                        <a:pt x="222" y="29"/>
                      </a:lnTo>
                      <a:lnTo>
                        <a:pt x="216" y="37"/>
                      </a:lnTo>
                      <a:lnTo>
                        <a:pt x="212" y="46"/>
                      </a:lnTo>
                      <a:lnTo>
                        <a:pt x="208" y="56"/>
                      </a:lnTo>
                      <a:lnTo>
                        <a:pt x="207" y="67"/>
                      </a:lnTo>
                      <a:close/>
                    </a:path>
                  </a:pathLst>
                </a:custGeom>
                <a:solidFill>
                  <a:srgbClr val="755E3A"/>
                </a:solidFill>
                <a:ln w="9525">
                  <a:noFill/>
                  <a:round/>
                  <a:headEnd/>
                  <a:tailEnd/>
                </a:ln>
              </p:spPr>
              <p:txBody>
                <a:bodyPr/>
                <a:lstStyle/>
                <a:p>
                  <a:endParaRPr lang="fr-FR" sz="1350"/>
                </a:p>
              </p:txBody>
            </p:sp>
            <p:sp>
              <p:nvSpPr>
                <p:cNvPr id="62516" name="Freeform 68"/>
                <p:cNvSpPr>
                  <a:spLocks/>
                </p:cNvSpPr>
                <p:nvPr/>
              </p:nvSpPr>
              <p:spPr bwMode="auto">
                <a:xfrm>
                  <a:off x="2054" y="2486"/>
                  <a:ext cx="265" cy="275"/>
                </a:xfrm>
                <a:custGeom>
                  <a:avLst/>
                  <a:gdLst>
                    <a:gd name="T0" fmla="*/ 294 w 531"/>
                    <a:gd name="T1" fmla="*/ 0 h 549"/>
                    <a:gd name="T2" fmla="*/ 433 w 531"/>
                    <a:gd name="T3" fmla="*/ 54 h 549"/>
                    <a:gd name="T4" fmla="*/ 531 w 531"/>
                    <a:gd name="T5" fmla="*/ 77 h 549"/>
                    <a:gd name="T6" fmla="*/ 383 w 531"/>
                    <a:gd name="T7" fmla="*/ 50 h 549"/>
                    <a:gd name="T8" fmla="*/ 236 w 531"/>
                    <a:gd name="T9" fmla="*/ 54 h 549"/>
                    <a:gd name="T10" fmla="*/ 223 w 531"/>
                    <a:gd name="T11" fmla="*/ 135 h 549"/>
                    <a:gd name="T12" fmla="*/ 312 w 531"/>
                    <a:gd name="T13" fmla="*/ 153 h 549"/>
                    <a:gd name="T14" fmla="*/ 374 w 531"/>
                    <a:gd name="T15" fmla="*/ 127 h 549"/>
                    <a:gd name="T16" fmla="*/ 388 w 531"/>
                    <a:gd name="T17" fmla="*/ 153 h 549"/>
                    <a:gd name="T18" fmla="*/ 388 w 531"/>
                    <a:gd name="T19" fmla="*/ 194 h 549"/>
                    <a:gd name="T20" fmla="*/ 486 w 531"/>
                    <a:gd name="T21" fmla="*/ 194 h 549"/>
                    <a:gd name="T22" fmla="*/ 467 w 531"/>
                    <a:gd name="T23" fmla="*/ 288 h 549"/>
                    <a:gd name="T24" fmla="*/ 400 w 531"/>
                    <a:gd name="T25" fmla="*/ 432 h 549"/>
                    <a:gd name="T26" fmla="*/ 361 w 531"/>
                    <a:gd name="T27" fmla="*/ 549 h 549"/>
                    <a:gd name="T28" fmla="*/ 361 w 531"/>
                    <a:gd name="T29" fmla="*/ 441 h 549"/>
                    <a:gd name="T30" fmla="*/ 338 w 531"/>
                    <a:gd name="T31" fmla="*/ 396 h 549"/>
                    <a:gd name="T32" fmla="*/ 312 w 531"/>
                    <a:gd name="T33" fmla="*/ 382 h 549"/>
                    <a:gd name="T34" fmla="*/ 374 w 531"/>
                    <a:gd name="T35" fmla="*/ 243 h 549"/>
                    <a:gd name="T36" fmla="*/ 276 w 531"/>
                    <a:gd name="T37" fmla="*/ 316 h 549"/>
                    <a:gd name="T38" fmla="*/ 343 w 531"/>
                    <a:gd name="T39" fmla="*/ 229 h 549"/>
                    <a:gd name="T40" fmla="*/ 285 w 531"/>
                    <a:gd name="T41" fmla="*/ 234 h 549"/>
                    <a:gd name="T42" fmla="*/ 254 w 531"/>
                    <a:gd name="T43" fmla="*/ 234 h 549"/>
                    <a:gd name="T44" fmla="*/ 215 w 531"/>
                    <a:gd name="T45" fmla="*/ 239 h 549"/>
                    <a:gd name="T46" fmla="*/ 240 w 531"/>
                    <a:gd name="T47" fmla="*/ 184 h 549"/>
                    <a:gd name="T48" fmla="*/ 183 w 531"/>
                    <a:gd name="T49" fmla="*/ 179 h 549"/>
                    <a:gd name="T50" fmla="*/ 138 w 531"/>
                    <a:gd name="T51" fmla="*/ 144 h 549"/>
                    <a:gd name="T52" fmla="*/ 0 w 531"/>
                    <a:gd name="T53" fmla="*/ 239 h 549"/>
                    <a:gd name="T54" fmla="*/ 49 w 531"/>
                    <a:gd name="T55" fmla="*/ 144 h 549"/>
                    <a:gd name="T56" fmla="*/ 173 w 531"/>
                    <a:gd name="T57" fmla="*/ 99 h 549"/>
                    <a:gd name="T58" fmla="*/ 156 w 531"/>
                    <a:gd name="T59" fmla="*/ 45 h 549"/>
                    <a:gd name="T60" fmla="*/ 23 w 531"/>
                    <a:gd name="T61" fmla="*/ 81 h 549"/>
                    <a:gd name="T62" fmla="*/ 125 w 531"/>
                    <a:gd name="T63" fmla="*/ 45 h 549"/>
                    <a:gd name="T64" fmla="*/ 245 w 531"/>
                    <a:gd name="T65" fmla="*/ 0 h 5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1"/>
                    <a:gd name="T100" fmla="*/ 0 h 549"/>
                    <a:gd name="T101" fmla="*/ 531 w 531"/>
                    <a:gd name="T102" fmla="*/ 549 h 5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1" h="549">
                      <a:moveTo>
                        <a:pt x="245" y="0"/>
                      </a:moveTo>
                      <a:lnTo>
                        <a:pt x="294" y="0"/>
                      </a:lnTo>
                      <a:lnTo>
                        <a:pt x="357" y="19"/>
                      </a:lnTo>
                      <a:lnTo>
                        <a:pt x="433" y="54"/>
                      </a:lnTo>
                      <a:lnTo>
                        <a:pt x="499" y="73"/>
                      </a:lnTo>
                      <a:lnTo>
                        <a:pt x="531" y="77"/>
                      </a:lnTo>
                      <a:lnTo>
                        <a:pt x="486" y="85"/>
                      </a:lnTo>
                      <a:lnTo>
                        <a:pt x="383" y="50"/>
                      </a:lnTo>
                      <a:lnTo>
                        <a:pt x="302" y="41"/>
                      </a:lnTo>
                      <a:lnTo>
                        <a:pt x="236" y="54"/>
                      </a:lnTo>
                      <a:lnTo>
                        <a:pt x="196" y="104"/>
                      </a:lnTo>
                      <a:lnTo>
                        <a:pt x="223" y="135"/>
                      </a:lnTo>
                      <a:lnTo>
                        <a:pt x="254" y="144"/>
                      </a:lnTo>
                      <a:lnTo>
                        <a:pt x="312" y="153"/>
                      </a:lnTo>
                      <a:lnTo>
                        <a:pt x="347" y="153"/>
                      </a:lnTo>
                      <a:lnTo>
                        <a:pt x="374" y="127"/>
                      </a:lnTo>
                      <a:lnTo>
                        <a:pt x="410" y="127"/>
                      </a:lnTo>
                      <a:lnTo>
                        <a:pt x="388" y="153"/>
                      </a:lnTo>
                      <a:lnTo>
                        <a:pt x="357" y="179"/>
                      </a:lnTo>
                      <a:lnTo>
                        <a:pt x="388" y="194"/>
                      </a:lnTo>
                      <a:lnTo>
                        <a:pt x="436" y="184"/>
                      </a:lnTo>
                      <a:lnTo>
                        <a:pt x="486" y="194"/>
                      </a:lnTo>
                      <a:lnTo>
                        <a:pt x="490" y="234"/>
                      </a:lnTo>
                      <a:lnTo>
                        <a:pt x="467" y="288"/>
                      </a:lnTo>
                      <a:lnTo>
                        <a:pt x="419" y="361"/>
                      </a:lnTo>
                      <a:lnTo>
                        <a:pt x="400" y="432"/>
                      </a:lnTo>
                      <a:lnTo>
                        <a:pt x="383" y="513"/>
                      </a:lnTo>
                      <a:lnTo>
                        <a:pt x="361" y="549"/>
                      </a:lnTo>
                      <a:lnTo>
                        <a:pt x="347" y="504"/>
                      </a:lnTo>
                      <a:lnTo>
                        <a:pt x="361" y="441"/>
                      </a:lnTo>
                      <a:lnTo>
                        <a:pt x="378" y="361"/>
                      </a:lnTo>
                      <a:lnTo>
                        <a:pt x="338" y="396"/>
                      </a:lnTo>
                      <a:lnTo>
                        <a:pt x="312" y="441"/>
                      </a:lnTo>
                      <a:lnTo>
                        <a:pt x="312" y="382"/>
                      </a:lnTo>
                      <a:lnTo>
                        <a:pt x="343" y="323"/>
                      </a:lnTo>
                      <a:lnTo>
                        <a:pt x="374" y="243"/>
                      </a:lnTo>
                      <a:lnTo>
                        <a:pt x="335" y="283"/>
                      </a:lnTo>
                      <a:lnTo>
                        <a:pt x="276" y="316"/>
                      </a:lnTo>
                      <a:lnTo>
                        <a:pt x="299" y="273"/>
                      </a:lnTo>
                      <a:lnTo>
                        <a:pt x="343" y="229"/>
                      </a:lnTo>
                      <a:lnTo>
                        <a:pt x="312" y="207"/>
                      </a:lnTo>
                      <a:lnTo>
                        <a:pt x="285" y="234"/>
                      </a:lnTo>
                      <a:lnTo>
                        <a:pt x="254" y="279"/>
                      </a:lnTo>
                      <a:lnTo>
                        <a:pt x="254" y="234"/>
                      </a:lnTo>
                      <a:lnTo>
                        <a:pt x="271" y="203"/>
                      </a:lnTo>
                      <a:lnTo>
                        <a:pt x="215" y="239"/>
                      </a:lnTo>
                      <a:lnTo>
                        <a:pt x="223" y="207"/>
                      </a:lnTo>
                      <a:lnTo>
                        <a:pt x="240" y="184"/>
                      </a:lnTo>
                      <a:lnTo>
                        <a:pt x="156" y="217"/>
                      </a:lnTo>
                      <a:lnTo>
                        <a:pt x="183" y="179"/>
                      </a:lnTo>
                      <a:lnTo>
                        <a:pt x="187" y="144"/>
                      </a:lnTo>
                      <a:lnTo>
                        <a:pt x="138" y="144"/>
                      </a:lnTo>
                      <a:lnTo>
                        <a:pt x="85" y="163"/>
                      </a:lnTo>
                      <a:lnTo>
                        <a:pt x="0" y="239"/>
                      </a:lnTo>
                      <a:lnTo>
                        <a:pt x="23" y="175"/>
                      </a:lnTo>
                      <a:lnTo>
                        <a:pt x="49" y="144"/>
                      </a:lnTo>
                      <a:lnTo>
                        <a:pt x="130" y="118"/>
                      </a:lnTo>
                      <a:lnTo>
                        <a:pt x="173" y="99"/>
                      </a:lnTo>
                      <a:lnTo>
                        <a:pt x="196" y="50"/>
                      </a:lnTo>
                      <a:lnTo>
                        <a:pt x="156" y="45"/>
                      </a:lnTo>
                      <a:lnTo>
                        <a:pt x="125" y="64"/>
                      </a:lnTo>
                      <a:lnTo>
                        <a:pt x="23" y="81"/>
                      </a:lnTo>
                      <a:lnTo>
                        <a:pt x="71" y="54"/>
                      </a:lnTo>
                      <a:lnTo>
                        <a:pt x="125" y="45"/>
                      </a:lnTo>
                      <a:lnTo>
                        <a:pt x="178" y="5"/>
                      </a:lnTo>
                      <a:lnTo>
                        <a:pt x="245" y="0"/>
                      </a:lnTo>
                      <a:close/>
                    </a:path>
                  </a:pathLst>
                </a:custGeom>
                <a:solidFill>
                  <a:srgbClr val="755E3A"/>
                </a:solidFill>
                <a:ln w="9525">
                  <a:noFill/>
                  <a:round/>
                  <a:headEnd/>
                  <a:tailEnd/>
                </a:ln>
              </p:spPr>
              <p:txBody>
                <a:bodyPr/>
                <a:lstStyle/>
                <a:p>
                  <a:endParaRPr lang="fr-FR" sz="1350"/>
                </a:p>
              </p:txBody>
            </p:sp>
            <p:sp>
              <p:nvSpPr>
                <p:cNvPr id="62517" name="Freeform 69"/>
                <p:cNvSpPr>
                  <a:spLocks/>
                </p:cNvSpPr>
                <p:nvPr/>
              </p:nvSpPr>
              <p:spPr bwMode="auto">
                <a:xfrm>
                  <a:off x="2453" y="2875"/>
                  <a:ext cx="67" cy="162"/>
                </a:xfrm>
                <a:custGeom>
                  <a:avLst/>
                  <a:gdLst>
                    <a:gd name="T0" fmla="*/ 0 w 135"/>
                    <a:gd name="T1" fmla="*/ 19 h 324"/>
                    <a:gd name="T2" fmla="*/ 45 w 135"/>
                    <a:gd name="T3" fmla="*/ 0 h 324"/>
                    <a:gd name="T4" fmla="*/ 94 w 135"/>
                    <a:gd name="T5" fmla="*/ 24 h 324"/>
                    <a:gd name="T6" fmla="*/ 103 w 135"/>
                    <a:gd name="T7" fmla="*/ 68 h 324"/>
                    <a:gd name="T8" fmla="*/ 112 w 135"/>
                    <a:gd name="T9" fmla="*/ 126 h 324"/>
                    <a:gd name="T10" fmla="*/ 130 w 135"/>
                    <a:gd name="T11" fmla="*/ 185 h 324"/>
                    <a:gd name="T12" fmla="*/ 135 w 135"/>
                    <a:gd name="T13" fmla="*/ 234 h 324"/>
                    <a:gd name="T14" fmla="*/ 116 w 135"/>
                    <a:gd name="T15" fmla="*/ 265 h 324"/>
                    <a:gd name="T16" fmla="*/ 116 w 135"/>
                    <a:gd name="T17" fmla="*/ 311 h 324"/>
                    <a:gd name="T18" fmla="*/ 71 w 135"/>
                    <a:gd name="T19" fmla="*/ 324 h 324"/>
                    <a:gd name="T20" fmla="*/ 71 w 135"/>
                    <a:gd name="T21" fmla="*/ 293 h 324"/>
                    <a:gd name="T22" fmla="*/ 85 w 135"/>
                    <a:gd name="T23" fmla="*/ 239 h 324"/>
                    <a:gd name="T24" fmla="*/ 85 w 135"/>
                    <a:gd name="T25" fmla="*/ 163 h 324"/>
                    <a:gd name="T26" fmla="*/ 76 w 135"/>
                    <a:gd name="T27" fmla="*/ 86 h 324"/>
                    <a:gd name="T28" fmla="*/ 0 w 135"/>
                    <a:gd name="T29" fmla="*/ 19 h 3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5"/>
                    <a:gd name="T46" fmla="*/ 0 h 324"/>
                    <a:gd name="T47" fmla="*/ 135 w 135"/>
                    <a:gd name="T48" fmla="*/ 324 h 3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5" h="324">
                      <a:moveTo>
                        <a:pt x="0" y="19"/>
                      </a:moveTo>
                      <a:lnTo>
                        <a:pt x="45" y="0"/>
                      </a:lnTo>
                      <a:lnTo>
                        <a:pt x="94" y="24"/>
                      </a:lnTo>
                      <a:lnTo>
                        <a:pt x="103" y="68"/>
                      </a:lnTo>
                      <a:lnTo>
                        <a:pt x="112" y="126"/>
                      </a:lnTo>
                      <a:lnTo>
                        <a:pt x="130" y="185"/>
                      </a:lnTo>
                      <a:lnTo>
                        <a:pt x="135" y="234"/>
                      </a:lnTo>
                      <a:lnTo>
                        <a:pt x="116" y="265"/>
                      </a:lnTo>
                      <a:lnTo>
                        <a:pt x="116" y="311"/>
                      </a:lnTo>
                      <a:lnTo>
                        <a:pt x="71" y="324"/>
                      </a:lnTo>
                      <a:lnTo>
                        <a:pt x="71" y="293"/>
                      </a:lnTo>
                      <a:lnTo>
                        <a:pt x="85" y="239"/>
                      </a:lnTo>
                      <a:lnTo>
                        <a:pt x="85" y="163"/>
                      </a:lnTo>
                      <a:lnTo>
                        <a:pt x="76" y="86"/>
                      </a:lnTo>
                      <a:lnTo>
                        <a:pt x="0" y="19"/>
                      </a:lnTo>
                      <a:close/>
                    </a:path>
                  </a:pathLst>
                </a:custGeom>
                <a:solidFill>
                  <a:srgbClr val="755E3A"/>
                </a:solidFill>
                <a:ln w="9525">
                  <a:noFill/>
                  <a:round/>
                  <a:headEnd/>
                  <a:tailEnd/>
                </a:ln>
              </p:spPr>
              <p:txBody>
                <a:bodyPr/>
                <a:lstStyle/>
                <a:p>
                  <a:endParaRPr lang="fr-FR" sz="1350"/>
                </a:p>
              </p:txBody>
            </p:sp>
            <p:sp>
              <p:nvSpPr>
                <p:cNvPr id="62518" name="Freeform 70"/>
                <p:cNvSpPr>
                  <a:spLocks/>
                </p:cNvSpPr>
                <p:nvPr/>
              </p:nvSpPr>
              <p:spPr bwMode="auto">
                <a:xfrm>
                  <a:off x="2735" y="2587"/>
                  <a:ext cx="27" cy="38"/>
                </a:xfrm>
                <a:custGeom>
                  <a:avLst/>
                  <a:gdLst>
                    <a:gd name="T0" fmla="*/ 48 w 53"/>
                    <a:gd name="T1" fmla="*/ 0 h 77"/>
                    <a:gd name="T2" fmla="*/ 32 w 53"/>
                    <a:gd name="T3" fmla="*/ 48 h 77"/>
                    <a:gd name="T4" fmla="*/ 0 w 53"/>
                    <a:gd name="T5" fmla="*/ 77 h 77"/>
                    <a:gd name="T6" fmla="*/ 37 w 53"/>
                    <a:gd name="T7" fmla="*/ 72 h 77"/>
                    <a:gd name="T8" fmla="*/ 53 w 53"/>
                    <a:gd name="T9" fmla="*/ 48 h 77"/>
                    <a:gd name="T10" fmla="*/ 51 w 53"/>
                    <a:gd name="T11" fmla="*/ 41 h 77"/>
                    <a:gd name="T12" fmla="*/ 50 w 53"/>
                    <a:gd name="T13" fmla="*/ 25 h 77"/>
                    <a:gd name="T14" fmla="*/ 49 w 53"/>
                    <a:gd name="T15" fmla="*/ 9 h 77"/>
                    <a:gd name="T16" fmla="*/ 48 w 53"/>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77"/>
                    <a:gd name="T29" fmla="*/ 53 w 53"/>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77">
                      <a:moveTo>
                        <a:pt x="48" y="0"/>
                      </a:moveTo>
                      <a:lnTo>
                        <a:pt x="32" y="48"/>
                      </a:lnTo>
                      <a:lnTo>
                        <a:pt x="0" y="77"/>
                      </a:lnTo>
                      <a:lnTo>
                        <a:pt x="37" y="72"/>
                      </a:lnTo>
                      <a:lnTo>
                        <a:pt x="53" y="48"/>
                      </a:lnTo>
                      <a:lnTo>
                        <a:pt x="51" y="41"/>
                      </a:lnTo>
                      <a:lnTo>
                        <a:pt x="50" y="25"/>
                      </a:lnTo>
                      <a:lnTo>
                        <a:pt x="49" y="9"/>
                      </a:lnTo>
                      <a:lnTo>
                        <a:pt x="48" y="0"/>
                      </a:lnTo>
                      <a:close/>
                    </a:path>
                  </a:pathLst>
                </a:custGeom>
                <a:solidFill>
                  <a:srgbClr val="755E3A"/>
                </a:solidFill>
                <a:ln w="9525">
                  <a:noFill/>
                  <a:round/>
                  <a:headEnd/>
                  <a:tailEnd/>
                </a:ln>
              </p:spPr>
              <p:txBody>
                <a:bodyPr/>
                <a:lstStyle/>
                <a:p>
                  <a:endParaRPr lang="fr-FR" sz="1350"/>
                </a:p>
              </p:txBody>
            </p:sp>
            <p:sp>
              <p:nvSpPr>
                <p:cNvPr id="62519" name="Freeform 71"/>
                <p:cNvSpPr>
                  <a:spLocks/>
                </p:cNvSpPr>
                <p:nvPr/>
              </p:nvSpPr>
              <p:spPr bwMode="auto">
                <a:xfrm>
                  <a:off x="1961" y="2634"/>
                  <a:ext cx="284" cy="326"/>
                </a:xfrm>
                <a:custGeom>
                  <a:avLst/>
                  <a:gdLst>
                    <a:gd name="T0" fmla="*/ 0 w 568"/>
                    <a:gd name="T1" fmla="*/ 176 h 653"/>
                    <a:gd name="T2" fmla="*/ 59 w 568"/>
                    <a:gd name="T3" fmla="*/ 279 h 653"/>
                    <a:gd name="T4" fmla="*/ 101 w 568"/>
                    <a:gd name="T5" fmla="*/ 366 h 653"/>
                    <a:gd name="T6" fmla="*/ 175 w 568"/>
                    <a:gd name="T7" fmla="*/ 440 h 653"/>
                    <a:gd name="T8" fmla="*/ 182 w 568"/>
                    <a:gd name="T9" fmla="*/ 484 h 653"/>
                    <a:gd name="T10" fmla="*/ 233 w 568"/>
                    <a:gd name="T11" fmla="*/ 514 h 653"/>
                    <a:gd name="T12" fmla="*/ 276 w 568"/>
                    <a:gd name="T13" fmla="*/ 572 h 653"/>
                    <a:gd name="T14" fmla="*/ 349 w 568"/>
                    <a:gd name="T15" fmla="*/ 609 h 653"/>
                    <a:gd name="T16" fmla="*/ 444 w 568"/>
                    <a:gd name="T17" fmla="*/ 638 h 653"/>
                    <a:gd name="T18" fmla="*/ 568 w 568"/>
                    <a:gd name="T19" fmla="*/ 653 h 653"/>
                    <a:gd name="T20" fmla="*/ 538 w 568"/>
                    <a:gd name="T21" fmla="*/ 594 h 653"/>
                    <a:gd name="T22" fmla="*/ 516 w 568"/>
                    <a:gd name="T23" fmla="*/ 535 h 653"/>
                    <a:gd name="T24" fmla="*/ 509 w 568"/>
                    <a:gd name="T25" fmla="*/ 403 h 653"/>
                    <a:gd name="T26" fmla="*/ 479 w 568"/>
                    <a:gd name="T27" fmla="*/ 492 h 653"/>
                    <a:gd name="T28" fmla="*/ 479 w 568"/>
                    <a:gd name="T29" fmla="*/ 564 h 653"/>
                    <a:gd name="T30" fmla="*/ 415 w 568"/>
                    <a:gd name="T31" fmla="*/ 492 h 653"/>
                    <a:gd name="T32" fmla="*/ 415 w 568"/>
                    <a:gd name="T33" fmla="*/ 352 h 653"/>
                    <a:gd name="T34" fmla="*/ 393 w 568"/>
                    <a:gd name="T35" fmla="*/ 235 h 653"/>
                    <a:gd name="T36" fmla="*/ 356 w 568"/>
                    <a:gd name="T37" fmla="*/ 279 h 653"/>
                    <a:gd name="T38" fmla="*/ 305 w 568"/>
                    <a:gd name="T39" fmla="*/ 242 h 653"/>
                    <a:gd name="T40" fmla="*/ 305 w 568"/>
                    <a:gd name="T41" fmla="*/ 167 h 653"/>
                    <a:gd name="T42" fmla="*/ 270 w 568"/>
                    <a:gd name="T43" fmla="*/ 205 h 653"/>
                    <a:gd name="T44" fmla="*/ 256 w 568"/>
                    <a:gd name="T45" fmla="*/ 271 h 653"/>
                    <a:gd name="T46" fmla="*/ 204 w 568"/>
                    <a:gd name="T47" fmla="*/ 220 h 653"/>
                    <a:gd name="T48" fmla="*/ 204 w 568"/>
                    <a:gd name="T49" fmla="*/ 109 h 653"/>
                    <a:gd name="T50" fmla="*/ 160 w 568"/>
                    <a:gd name="T51" fmla="*/ 146 h 653"/>
                    <a:gd name="T52" fmla="*/ 131 w 568"/>
                    <a:gd name="T53" fmla="*/ 242 h 653"/>
                    <a:gd name="T54" fmla="*/ 73 w 568"/>
                    <a:gd name="T55" fmla="*/ 183 h 653"/>
                    <a:gd name="T56" fmla="*/ 73 w 568"/>
                    <a:gd name="T57" fmla="*/ 81 h 653"/>
                    <a:gd name="T58" fmla="*/ 81 w 568"/>
                    <a:gd name="T59" fmla="*/ 0 h 653"/>
                    <a:gd name="T60" fmla="*/ 22 w 568"/>
                    <a:gd name="T61" fmla="*/ 59 h 653"/>
                    <a:gd name="T62" fmla="*/ 0 w 568"/>
                    <a:gd name="T63" fmla="*/ 176 h 65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8"/>
                    <a:gd name="T97" fmla="*/ 0 h 653"/>
                    <a:gd name="T98" fmla="*/ 568 w 568"/>
                    <a:gd name="T99" fmla="*/ 653 h 65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8" h="653">
                      <a:moveTo>
                        <a:pt x="0" y="176"/>
                      </a:moveTo>
                      <a:lnTo>
                        <a:pt x="59" y="279"/>
                      </a:lnTo>
                      <a:lnTo>
                        <a:pt x="101" y="366"/>
                      </a:lnTo>
                      <a:lnTo>
                        <a:pt x="175" y="440"/>
                      </a:lnTo>
                      <a:lnTo>
                        <a:pt x="182" y="484"/>
                      </a:lnTo>
                      <a:lnTo>
                        <a:pt x="233" y="514"/>
                      </a:lnTo>
                      <a:lnTo>
                        <a:pt x="276" y="572"/>
                      </a:lnTo>
                      <a:lnTo>
                        <a:pt x="349" y="609"/>
                      </a:lnTo>
                      <a:lnTo>
                        <a:pt x="444" y="638"/>
                      </a:lnTo>
                      <a:lnTo>
                        <a:pt x="568" y="653"/>
                      </a:lnTo>
                      <a:lnTo>
                        <a:pt x="538" y="594"/>
                      </a:lnTo>
                      <a:lnTo>
                        <a:pt x="516" y="535"/>
                      </a:lnTo>
                      <a:lnTo>
                        <a:pt x="509" y="403"/>
                      </a:lnTo>
                      <a:lnTo>
                        <a:pt x="479" y="492"/>
                      </a:lnTo>
                      <a:lnTo>
                        <a:pt x="479" y="564"/>
                      </a:lnTo>
                      <a:lnTo>
                        <a:pt x="415" y="492"/>
                      </a:lnTo>
                      <a:lnTo>
                        <a:pt x="415" y="352"/>
                      </a:lnTo>
                      <a:lnTo>
                        <a:pt x="393" y="235"/>
                      </a:lnTo>
                      <a:lnTo>
                        <a:pt x="356" y="279"/>
                      </a:lnTo>
                      <a:lnTo>
                        <a:pt x="305" y="242"/>
                      </a:lnTo>
                      <a:lnTo>
                        <a:pt x="305" y="167"/>
                      </a:lnTo>
                      <a:lnTo>
                        <a:pt x="270" y="205"/>
                      </a:lnTo>
                      <a:lnTo>
                        <a:pt x="256" y="271"/>
                      </a:lnTo>
                      <a:lnTo>
                        <a:pt x="204" y="220"/>
                      </a:lnTo>
                      <a:lnTo>
                        <a:pt x="204" y="109"/>
                      </a:lnTo>
                      <a:lnTo>
                        <a:pt x="160" y="146"/>
                      </a:lnTo>
                      <a:lnTo>
                        <a:pt x="131" y="242"/>
                      </a:lnTo>
                      <a:lnTo>
                        <a:pt x="73" y="183"/>
                      </a:lnTo>
                      <a:lnTo>
                        <a:pt x="73" y="81"/>
                      </a:lnTo>
                      <a:lnTo>
                        <a:pt x="81" y="0"/>
                      </a:lnTo>
                      <a:lnTo>
                        <a:pt x="22" y="59"/>
                      </a:lnTo>
                      <a:lnTo>
                        <a:pt x="0" y="176"/>
                      </a:lnTo>
                      <a:close/>
                    </a:path>
                  </a:pathLst>
                </a:custGeom>
                <a:solidFill>
                  <a:srgbClr val="002D47"/>
                </a:solidFill>
                <a:ln w="9525">
                  <a:noFill/>
                  <a:round/>
                  <a:headEnd/>
                  <a:tailEnd/>
                </a:ln>
              </p:spPr>
              <p:txBody>
                <a:bodyPr/>
                <a:lstStyle/>
                <a:p>
                  <a:endParaRPr lang="fr-FR" sz="1350"/>
                </a:p>
              </p:txBody>
            </p:sp>
            <p:sp>
              <p:nvSpPr>
                <p:cNvPr id="62520" name="Freeform 72"/>
                <p:cNvSpPr>
                  <a:spLocks/>
                </p:cNvSpPr>
                <p:nvPr/>
              </p:nvSpPr>
              <p:spPr bwMode="auto">
                <a:xfrm>
                  <a:off x="1914" y="2590"/>
                  <a:ext cx="83" cy="392"/>
                </a:xfrm>
                <a:custGeom>
                  <a:avLst/>
                  <a:gdLst>
                    <a:gd name="T0" fmla="*/ 95 w 168"/>
                    <a:gd name="T1" fmla="*/ 30 h 786"/>
                    <a:gd name="T2" fmla="*/ 37 w 168"/>
                    <a:gd name="T3" fmla="*/ 111 h 786"/>
                    <a:gd name="T4" fmla="*/ 0 w 168"/>
                    <a:gd name="T5" fmla="*/ 185 h 786"/>
                    <a:gd name="T6" fmla="*/ 0 w 168"/>
                    <a:gd name="T7" fmla="*/ 301 h 786"/>
                    <a:gd name="T8" fmla="*/ 29 w 168"/>
                    <a:gd name="T9" fmla="*/ 477 h 786"/>
                    <a:gd name="T10" fmla="*/ 37 w 168"/>
                    <a:gd name="T11" fmla="*/ 544 h 786"/>
                    <a:gd name="T12" fmla="*/ 29 w 168"/>
                    <a:gd name="T13" fmla="*/ 616 h 786"/>
                    <a:gd name="T14" fmla="*/ 37 w 168"/>
                    <a:gd name="T15" fmla="*/ 675 h 786"/>
                    <a:gd name="T16" fmla="*/ 66 w 168"/>
                    <a:gd name="T17" fmla="*/ 786 h 786"/>
                    <a:gd name="T18" fmla="*/ 124 w 168"/>
                    <a:gd name="T19" fmla="*/ 786 h 786"/>
                    <a:gd name="T20" fmla="*/ 132 w 168"/>
                    <a:gd name="T21" fmla="*/ 705 h 786"/>
                    <a:gd name="T22" fmla="*/ 88 w 168"/>
                    <a:gd name="T23" fmla="*/ 631 h 786"/>
                    <a:gd name="T24" fmla="*/ 88 w 168"/>
                    <a:gd name="T25" fmla="*/ 559 h 786"/>
                    <a:gd name="T26" fmla="*/ 124 w 168"/>
                    <a:gd name="T27" fmla="*/ 514 h 786"/>
                    <a:gd name="T28" fmla="*/ 117 w 168"/>
                    <a:gd name="T29" fmla="*/ 433 h 786"/>
                    <a:gd name="T30" fmla="*/ 44 w 168"/>
                    <a:gd name="T31" fmla="*/ 301 h 786"/>
                    <a:gd name="T32" fmla="*/ 44 w 168"/>
                    <a:gd name="T33" fmla="*/ 198 h 786"/>
                    <a:gd name="T34" fmla="*/ 73 w 168"/>
                    <a:gd name="T35" fmla="*/ 126 h 786"/>
                    <a:gd name="T36" fmla="*/ 168 w 168"/>
                    <a:gd name="T37" fmla="*/ 0 h 786"/>
                    <a:gd name="T38" fmla="*/ 95 w 168"/>
                    <a:gd name="T39" fmla="*/ 30 h 78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8"/>
                    <a:gd name="T61" fmla="*/ 0 h 786"/>
                    <a:gd name="T62" fmla="*/ 168 w 168"/>
                    <a:gd name="T63" fmla="*/ 786 h 78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8" h="786">
                      <a:moveTo>
                        <a:pt x="95" y="30"/>
                      </a:moveTo>
                      <a:lnTo>
                        <a:pt x="37" y="111"/>
                      </a:lnTo>
                      <a:lnTo>
                        <a:pt x="0" y="185"/>
                      </a:lnTo>
                      <a:lnTo>
                        <a:pt x="0" y="301"/>
                      </a:lnTo>
                      <a:lnTo>
                        <a:pt x="29" y="477"/>
                      </a:lnTo>
                      <a:lnTo>
                        <a:pt x="37" y="544"/>
                      </a:lnTo>
                      <a:lnTo>
                        <a:pt x="29" y="616"/>
                      </a:lnTo>
                      <a:lnTo>
                        <a:pt x="37" y="675"/>
                      </a:lnTo>
                      <a:lnTo>
                        <a:pt x="66" y="786"/>
                      </a:lnTo>
                      <a:lnTo>
                        <a:pt x="124" y="786"/>
                      </a:lnTo>
                      <a:lnTo>
                        <a:pt x="132" y="705"/>
                      </a:lnTo>
                      <a:lnTo>
                        <a:pt x="88" y="631"/>
                      </a:lnTo>
                      <a:lnTo>
                        <a:pt x="88" y="559"/>
                      </a:lnTo>
                      <a:lnTo>
                        <a:pt x="124" y="514"/>
                      </a:lnTo>
                      <a:lnTo>
                        <a:pt x="117" y="433"/>
                      </a:lnTo>
                      <a:lnTo>
                        <a:pt x="44" y="301"/>
                      </a:lnTo>
                      <a:lnTo>
                        <a:pt x="44" y="198"/>
                      </a:lnTo>
                      <a:lnTo>
                        <a:pt x="73" y="126"/>
                      </a:lnTo>
                      <a:lnTo>
                        <a:pt x="168" y="0"/>
                      </a:lnTo>
                      <a:lnTo>
                        <a:pt x="95" y="30"/>
                      </a:lnTo>
                      <a:close/>
                    </a:path>
                  </a:pathLst>
                </a:custGeom>
                <a:solidFill>
                  <a:srgbClr val="002D47"/>
                </a:solidFill>
                <a:ln w="9525">
                  <a:noFill/>
                  <a:round/>
                  <a:headEnd/>
                  <a:tailEnd/>
                </a:ln>
              </p:spPr>
              <p:txBody>
                <a:bodyPr/>
                <a:lstStyle/>
                <a:p>
                  <a:endParaRPr lang="fr-FR" sz="1350"/>
                </a:p>
              </p:txBody>
            </p:sp>
            <p:sp>
              <p:nvSpPr>
                <p:cNvPr id="62521" name="Freeform 73"/>
                <p:cNvSpPr>
                  <a:spLocks/>
                </p:cNvSpPr>
                <p:nvPr/>
              </p:nvSpPr>
              <p:spPr bwMode="auto">
                <a:xfrm>
                  <a:off x="2494" y="2557"/>
                  <a:ext cx="127" cy="183"/>
                </a:xfrm>
                <a:custGeom>
                  <a:avLst/>
                  <a:gdLst>
                    <a:gd name="T0" fmla="*/ 204 w 254"/>
                    <a:gd name="T1" fmla="*/ 15 h 366"/>
                    <a:gd name="T2" fmla="*/ 182 w 254"/>
                    <a:gd name="T3" fmla="*/ 74 h 366"/>
                    <a:gd name="T4" fmla="*/ 145 w 254"/>
                    <a:gd name="T5" fmla="*/ 117 h 366"/>
                    <a:gd name="T6" fmla="*/ 153 w 254"/>
                    <a:gd name="T7" fmla="*/ 182 h 366"/>
                    <a:gd name="T8" fmla="*/ 167 w 254"/>
                    <a:gd name="T9" fmla="*/ 250 h 366"/>
                    <a:gd name="T10" fmla="*/ 204 w 254"/>
                    <a:gd name="T11" fmla="*/ 307 h 366"/>
                    <a:gd name="T12" fmla="*/ 254 w 254"/>
                    <a:gd name="T13" fmla="*/ 352 h 366"/>
                    <a:gd name="T14" fmla="*/ 211 w 254"/>
                    <a:gd name="T15" fmla="*/ 366 h 366"/>
                    <a:gd name="T16" fmla="*/ 160 w 254"/>
                    <a:gd name="T17" fmla="*/ 321 h 366"/>
                    <a:gd name="T18" fmla="*/ 102 w 254"/>
                    <a:gd name="T19" fmla="*/ 235 h 366"/>
                    <a:gd name="T20" fmla="*/ 30 w 254"/>
                    <a:gd name="T21" fmla="*/ 191 h 366"/>
                    <a:gd name="T22" fmla="*/ 0 w 254"/>
                    <a:gd name="T23" fmla="*/ 117 h 366"/>
                    <a:gd name="T24" fmla="*/ 44 w 254"/>
                    <a:gd name="T25" fmla="*/ 161 h 366"/>
                    <a:gd name="T26" fmla="*/ 80 w 254"/>
                    <a:gd name="T27" fmla="*/ 131 h 366"/>
                    <a:gd name="T28" fmla="*/ 80 w 254"/>
                    <a:gd name="T29" fmla="*/ 79 h 366"/>
                    <a:gd name="T30" fmla="*/ 124 w 254"/>
                    <a:gd name="T31" fmla="*/ 29 h 366"/>
                    <a:gd name="T32" fmla="*/ 160 w 254"/>
                    <a:gd name="T33" fmla="*/ 0 h 366"/>
                    <a:gd name="T34" fmla="*/ 204 w 254"/>
                    <a:gd name="T35" fmla="*/ 15 h 3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4"/>
                    <a:gd name="T55" fmla="*/ 0 h 366"/>
                    <a:gd name="T56" fmla="*/ 254 w 254"/>
                    <a:gd name="T57" fmla="*/ 366 h 3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4" h="366">
                      <a:moveTo>
                        <a:pt x="204" y="15"/>
                      </a:moveTo>
                      <a:lnTo>
                        <a:pt x="182" y="74"/>
                      </a:lnTo>
                      <a:lnTo>
                        <a:pt x="145" y="117"/>
                      </a:lnTo>
                      <a:lnTo>
                        <a:pt x="153" y="182"/>
                      </a:lnTo>
                      <a:lnTo>
                        <a:pt x="167" y="250"/>
                      </a:lnTo>
                      <a:lnTo>
                        <a:pt x="204" y="307"/>
                      </a:lnTo>
                      <a:lnTo>
                        <a:pt x="254" y="352"/>
                      </a:lnTo>
                      <a:lnTo>
                        <a:pt x="211" y="366"/>
                      </a:lnTo>
                      <a:lnTo>
                        <a:pt x="160" y="321"/>
                      </a:lnTo>
                      <a:lnTo>
                        <a:pt x="102" y="235"/>
                      </a:lnTo>
                      <a:lnTo>
                        <a:pt x="30" y="191"/>
                      </a:lnTo>
                      <a:lnTo>
                        <a:pt x="0" y="117"/>
                      </a:lnTo>
                      <a:lnTo>
                        <a:pt x="44" y="161"/>
                      </a:lnTo>
                      <a:lnTo>
                        <a:pt x="80" y="131"/>
                      </a:lnTo>
                      <a:lnTo>
                        <a:pt x="80" y="79"/>
                      </a:lnTo>
                      <a:lnTo>
                        <a:pt x="124" y="29"/>
                      </a:lnTo>
                      <a:lnTo>
                        <a:pt x="160" y="0"/>
                      </a:lnTo>
                      <a:lnTo>
                        <a:pt x="204" y="15"/>
                      </a:lnTo>
                      <a:close/>
                    </a:path>
                  </a:pathLst>
                </a:custGeom>
                <a:solidFill>
                  <a:srgbClr val="002D47"/>
                </a:solidFill>
                <a:ln w="9525">
                  <a:noFill/>
                  <a:round/>
                  <a:headEnd/>
                  <a:tailEnd/>
                </a:ln>
              </p:spPr>
              <p:txBody>
                <a:bodyPr/>
                <a:lstStyle/>
                <a:p>
                  <a:endParaRPr lang="fr-FR" sz="1350"/>
                </a:p>
              </p:txBody>
            </p:sp>
          </p:grpSp>
        </p:grpSp>
      </p:grpSp>
      <p:sp>
        <p:nvSpPr>
          <p:cNvPr id="62469" name="Rectangle 83"/>
          <p:cNvSpPr>
            <a:spLocks noGrp="1" noChangeArrowheads="1"/>
          </p:cNvSpPr>
          <p:nvPr>
            <p:ph type="title"/>
          </p:nvPr>
        </p:nvSpPr>
        <p:spPr>
          <a:xfrm>
            <a:off x="3486150" y="914400"/>
            <a:ext cx="5086350" cy="857250"/>
          </a:xfrm>
        </p:spPr>
        <p:txBody>
          <a:bodyPr/>
          <a:lstStyle/>
          <a:p>
            <a:pPr eaLnBrk="1" hangingPunct="1"/>
            <a:r>
              <a:rPr lang="ar-LB" sz="3000">
                <a:cs typeface="Times New Roman" pitchFamily="18" charset="0"/>
              </a:rPr>
              <a:t>مواقف القادة من </a:t>
            </a:r>
            <a:r>
              <a:rPr lang="ar-SA" sz="3000">
                <a:cs typeface="Times New Roman" pitchFamily="18" charset="0"/>
              </a:rPr>
              <a:t>التخطيط الاستراتيجي</a:t>
            </a:r>
            <a:endParaRPr lang="en-US" sz="3000">
              <a:cs typeface="Times New Roman" pitchFamily="18" charset="0"/>
            </a:endParaRPr>
          </a:p>
        </p:txBody>
      </p:sp>
      <p:grpSp>
        <p:nvGrpSpPr>
          <p:cNvPr id="7" name="Group 91"/>
          <p:cNvGrpSpPr>
            <a:grpSpLocks/>
          </p:cNvGrpSpPr>
          <p:nvPr/>
        </p:nvGrpSpPr>
        <p:grpSpPr bwMode="auto">
          <a:xfrm>
            <a:off x="2895603" y="4006455"/>
            <a:ext cx="4163483" cy="2205038"/>
            <a:chOff x="216" y="2645"/>
            <a:chExt cx="3934" cy="1852"/>
          </a:xfrm>
        </p:grpSpPr>
        <p:grpSp>
          <p:nvGrpSpPr>
            <p:cNvPr id="8" name="Group 2"/>
            <p:cNvGrpSpPr>
              <a:grpSpLocks/>
            </p:cNvGrpSpPr>
            <p:nvPr/>
          </p:nvGrpSpPr>
          <p:grpSpPr bwMode="auto">
            <a:xfrm rot="-1077226">
              <a:off x="3528" y="2645"/>
              <a:ext cx="379" cy="763"/>
              <a:chOff x="3129" y="1878"/>
              <a:chExt cx="337" cy="763"/>
            </a:xfrm>
          </p:grpSpPr>
          <p:sp>
            <p:nvSpPr>
              <p:cNvPr id="62485" name="WordArt 3"/>
              <p:cNvSpPr>
                <a:spLocks noChangeArrowheads="1" noChangeShapeType="1" noTextEdit="1"/>
              </p:cNvSpPr>
              <p:nvPr/>
            </p:nvSpPr>
            <p:spPr bwMode="auto">
              <a:xfrm rot="3594951">
                <a:off x="2916" y="2092"/>
                <a:ext cx="762" cy="336"/>
              </a:xfrm>
              <a:prstGeom prst="rect">
                <a:avLst/>
              </a:prstGeom>
            </p:spPr>
            <p:txBody>
              <a:bodyPr spcFirstLastPara="1" wrap="none" fromWordArt="1">
                <a:prstTxWarp prst="textArchUp">
                  <a:avLst>
                    <a:gd name="adj" fmla="val 10800004"/>
                  </a:avLst>
                </a:prstTxWarp>
              </a:bodyPr>
              <a:lstStyle/>
              <a:p>
                <a:pPr algn="ctr" rtl="1"/>
                <a:r>
                  <a:rPr lang="ar-DZ" sz="1350" kern="10">
                    <a:ln w="76200">
                      <a:solidFill>
                        <a:schemeClr val="bg1"/>
                      </a:solidFill>
                      <a:round/>
                      <a:headEnd/>
                      <a:tailEnd/>
                    </a:ln>
                    <a:solidFill>
                      <a:schemeClr val="bg1"/>
                    </a:solidFill>
                    <a:effectLst>
                      <a:outerShdw dist="35921" dir="2700000" algn="ctr" rotWithShape="0">
                        <a:srgbClr val="868686"/>
                      </a:outerShdw>
                    </a:effectLst>
                    <a:latin typeface="Arial"/>
                    <a:cs typeface="Arial"/>
                  </a:rPr>
                  <a:t>الببغـــاء</a:t>
                </a:r>
                <a:endParaRPr lang="fr-FR" sz="1350" kern="10">
                  <a:ln w="76200">
                    <a:solidFill>
                      <a:schemeClr val="bg1"/>
                    </a:solidFill>
                    <a:round/>
                    <a:headEnd/>
                    <a:tailEnd/>
                  </a:ln>
                  <a:solidFill>
                    <a:schemeClr val="bg1"/>
                  </a:solidFill>
                  <a:effectLst>
                    <a:outerShdw dist="35921" dir="2700000" algn="ctr" rotWithShape="0">
                      <a:srgbClr val="868686"/>
                    </a:outerShdw>
                  </a:effectLst>
                  <a:latin typeface="Arial"/>
                  <a:cs typeface="Arial"/>
                </a:endParaRPr>
              </a:p>
            </p:txBody>
          </p:sp>
          <p:sp>
            <p:nvSpPr>
              <p:cNvPr id="62486" name="WordArt 4"/>
              <p:cNvSpPr>
                <a:spLocks noChangeArrowheads="1" noChangeShapeType="1" noTextEdit="1"/>
              </p:cNvSpPr>
              <p:nvPr/>
            </p:nvSpPr>
            <p:spPr bwMode="auto">
              <a:xfrm rot="3594951">
                <a:off x="2917" y="2091"/>
                <a:ext cx="762" cy="336"/>
              </a:xfrm>
              <a:prstGeom prst="rect">
                <a:avLst/>
              </a:prstGeom>
            </p:spPr>
            <p:txBody>
              <a:bodyPr spcFirstLastPara="1" wrap="none" fromWordArt="1">
                <a:prstTxWarp prst="textArchUp">
                  <a:avLst>
                    <a:gd name="adj" fmla="val 10800004"/>
                  </a:avLst>
                </a:prstTxWarp>
              </a:bodyPr>
              <a:lstStyle/>
              <a:p>
                <a:pPr algn="ctr" rtl="1"/>
                <a:r>
                  <a:rPr lang="ar-DZ" sz="1350" kern="10">
                    <a:ln w="9525">
                      <a:noFill/>
                      <a:round/>
                      <a:headEnd/>
                      <a:tailEnd/>
                    </a:ln>
                    <a:solidFill>
                      <a:srgbClr val="008000"/>
                    </a:solidFill>
                    <a:latin typeface="Arial"/>
                    <a:cs typeface="Arial"/>
                  </a:rPr>
                  <a:t>الببغـــاء</a:t>
                </a:r>
                <a:endParaRPr lang="fr-FR" sz="1350" kern="10">
                  <a:ln w="9525">
                    <a:noFill/>
                    <a:round/>
                    <a:headEnd/>
                    <a:tailEnd/>
                  </a:ln>
                  <a:solidFill>
                    <a:srgbClr val="008000"/>
                  </a:solidFill>
                  <a:latin typeface="Arial"/>
                  <a:cs typeface="Arial"/>
                </a:endParaRPr>
              </a:p>
            </p:txBody>
          </p:sp>
        </p:grpSp>
        <p:grpSp>
          <p:nvGrpSpPr>
            <p:cNvPr id="9" name="Group 89"/>
            <p:cNvGrpSpPr>
              <a:grpSpLocks/>
            </p:cNvGrpSpPr>
            <p:nvPr/>
          </p:nvGrpSpPr>
          <p:grpSpPr bwMode="auto">
            <a:xfrm>
              <a:off x="216" y="2854"/>
              <a:ext cx="3934" cy="1643"/>
              <a:chOff x="216" y="2854"/>
              <a:chExt cx="3934" cy="1643"/>
            </a:xfrm>
          </p:grpSpPr>
          <p:grpSp>
            <p:nvGrpSpPr>
              <p:cNvPr id="10" name="Group 80"/>
              <p:cNvGrpSpPr>
                <a:grpSpLocks/>
              </p:cNvGrpSpPr>
              <p:nvPr/>
            </p:nvGrpSpPr>
            <p:grpSpPr bwMode="auto">
              <a:xfrm>
                <a:off x="216" y="3083"/>
                <a:ext cx="3244" cy="1414"/>
                <a:chOff x="-24" y="2013"/>
                <a:chExt cx="2883" cy="1414"/>
              </a:xfrm>
            </p:grpSpPr>
            <p:sp>
              <p:nvSpPr>
                <p:cNvPr id="5263441" name="Rectangle 81"/>
                <p:cNvSpPr>
                  <a:spLocks noChangeArrowheads="1"/>
                </p:cNvSpPr>
                <p:nvPr/>
              </p:nvSpPr>
              <p:spPr bwMode="auto">
                <a:xfrm>
                  <a:off x="-13" y="2013"/>
                  <a:ext cx="2872" cy="1009"/>
                </a:xfrm>
                <a:prstGeom prst="rect">
                  <a:avLst/>
                </a:prstGeom>
                <a:solidFill>
                  <a:srgbClr val="F5A63D"/>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ar-AE" sz="1350">
                    <a:latin typeface="Arial" pitchFamily="34" charset="0"/>
                    <a:cs typeface="Arial" pitchFamily="34" charset="0"/>
                  </a:endParaRPr>
                </a:p>
              </p:txBody>
            </p:sp>
            <p:sp>
              <p:nvSpPr>
                <p:cNvPr id="62484" name="Text Box 82"/>
                <p:cNvSpPr txBox="1">
                  <a:spLocks noChangeArrowheads="1"/>
                </p:cNvSpPr>
                <p:nvPr/>
              </p:nvSpPr>
              <p:spPr bwMode="auto">
                <a:xfrm>
                  <a:off x="-24" y="2025"/>
                  <a:ext cx="2018" cy="1402"/>
                </a:xfrm>
                <a:prstGeom prst="rect">
                  <a:avLst/>
                </a:prstGeom>
                <a:solidFill>
                  <a:srgbClr val="F5A63D"/>
                </a:solidFill>
                <a:ln w="12700">
                  <a:noFill/>
                  <a:miter lim="800000"/>
                  <a:headEnd/>
                  <a:tailEnd/>
                </a:ln>
              </p:spPr>
              <p:txBody>
                <a:bodyPr>
                  <a:spAutoFit/>
                </a:bodyPr>
                <a:lstStyle/>
                <a:p>
                  <a:pPr algn="ctr" rtl="1">
                    <a:lnSpc>
                      <a:spcPts val="4125"/>
                    </a:lnSpc>
                    <a:spcBef>
                      <a:spcPct val="50000"/>
                    </a:spcBef>
                  </a:pPr>
                  <a:r>
                    <a:rPr lang="ar-SA" sz="2100" b="1">
                      <a:cs typeface="Times New Roman" pitchFamily="18" charset="0"/>
                    </a:rPr>
                    <a:t>يقلد كل تجربة يراها متناسياً أن لكل مؤسسة خصوصياتها</a:t>
                  </a:r>
                  <a:endParaRPr lang="en-US" sz="2100" b="1">
                    <a:cs typeface="Times New Roman" pitchFamily="18" charset="0"/>
                  </a:endParaRPr>
                </a:p>
              </p:txBody>
            </p:sp>
          </p:grpSp>
          <p:pic>
            <p:nvPicPr>
              <p:cNvPr id="5263444" name="Picture 84" descr="j0192269"/>
              <p:cNvPicPr>
                <a:picLocks noChangeAspect="1" noChangeArrowheads="1"/>
              </p:cNvPicPr>
              <p:nvPr/>
            </p:nvPicPr>
            <p:blipFill>
              <a:blip r:embed="rId3"/>
              <a:srcRect/>
              <a:stretch>
                <a:fillRect/>
              </a:stretch>
            </p:blipFill>
            <p:spPr bwMode="auto">
              <a:xfrm>
                <a:off x="2496" y="2854"/>
                <a:ext cx="1654" cy="1418"/>
              </a:xfrm>
              <a:prstGeom prst="rect">
                <a:avLst/>
              </a:prstGeom>
              <a:effectLst>
                <a:outerShdw dist="35921" dir="2700000" algn="ctr" rotWithShape="0">
                  <a:schemeClr val="bg2"/>
                </a:outerShdw>
              </a:effectLst>
            </p:spPr>
          </p:pic>
        </p:grpSp>
      </p:grpSp>
      <p:grpSp>
        <p:nvGrpSpPr>
          <p:cNvPr id="11" name="Group 90"/>
          <p:cNvGrpSpPr>
            <a:grpSpLocks/>
          </p:cNvGrpSpPr>
          <p:nvPr/>
        </p:nvGrpSpPr>
        <p:grpSpPr bwMode="auto">
          <a:xfrm>
            <a:off x="2890309" y="2202657"/>
            <a:ext cx="3459692" cy="1851422"/>
            <a:chOff x="211" y="1130"/>
            <a:chExt cx="3269" cy="1555"/>
          </a:xfrm>
        </p:grpSpPr>
        <p:grpSp>
          <p:nvGrpSpPr>
            <p:cNvPr id="12" name="Group 76"/>
            <p:cNvGrpSpPr>
              <a:grpSpLocks/>
            </p:cNvGrpSpPr>
            <p:nvPr/>
          </p:nvGrpSpPr>
          <p:grpSpPr bwMode="auto">
            <a:xfrm>
              <a:off x="520" y="1130"/>
              <a:ext cx="2960" cy="1555"/>
              <a:chOff x="567" y="223"/>
              <a:chExt cx="2631" cy="1555"/>
            </a:xfrm>
          </p:grpSpPr>
          <p:sp>
            <p:nvSpPr>
              <p:cNvPr id="5263437" name="Rectangle 77"/>
              <p:cNvSpPr>
                <a:spLocks noChangeArrowheads="1"/>
              </p:cNvSpPr>
              <p:nvPr/>
            </p:nvSpPr>
            <p:spPr bwMode="auto">
              <a:xfrm>
                <a:off x="567" y="223"/>
                <a:ext cx="2631" cy="1318"/>
              </a:xfrm>
              <a:prstGeom prst="rect">
                <a:avLst/>
              </a:prstGeom>
              <a:gradFill rotWithShape="1">
                <a:gsLst>
                  <a:gs pos="0">
                    <a:srgbClr val="006600"/>
                  </a:gs>
                  <a:gs pos="50000">
                    <a:srgbClr val="FFFFCC"/>
                  </a:gs>
                  <a:gs pos="100000">
                    <a:srgbClr val="006600"/>
                  </a:gs>
                </a:gsLst>
                <a:lin ang="2700000" scaled="1"/>
              </a:gra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ar-AE" sz="1350">
                  <a:latin typeface="Arial" pitchFamily="34" charset="0"/>
                  <a:cs typeface="Arial" pitchFamily="34" charset="0"/>
                </a:endParaRPr>
              </a:p>
            </p:txBody>
          </p:sp>
          <p:sp>
            <p:nvSpPr>
              <p:cNvPr id="62477" name="Text Box 78"/>
              <p:cNvSpPr txBox="1">
                <a:spLocks noChangeArrowheads="1"/>
              </p:cNvSpPr>
              <p:nvPr/>
            </p:nvSpPr>
            <p:spPr bwMode="auto">
              <a:xfrm>
                <a:off x="1669" y="770"/>
                <a:ext cx="1316" cy="1008"/>
              </a:xfrm>
              <a:prstGeom prst="rect">
                <a:avLst/>
              </a:prstGeom>
              <a:noFill/>
              <a:ln w="12700">
                <a:noFill/>
                <a:miter lim="800000"/>
                <a:headEnd/>
                <a:tailEnd/>
              </a:ln>
            </p:spPr>
            <p:txBody>
              <a:bodyPr>
                <a:spAutoFit/>
              </a:bodyPr>
              <a:lstStyle/>
              <a:p>
                <a:pPr algn="ctr" rtl="1">
                  <a:spcBef>
                    <a:spcPct val="50000"/>
                  </a:spcBef>
                </a:pPr>
                <a:r>
                  <a:rPr lang="ar-SA" sz="2400" b="1" dirty="0">
                    <a:solidFill>
                      <a:srgbClr val="800000"/>
                    </a:solidFill>
                    <a:cs typeface="Times New Roman" pitchFamily="18" charset="0"/>
                  </a:rPr>
                  <a:t>أنا المؤسسة     وأنا سـر نجاحها</a:t>
                </a:r>
                <a:endParaRPr lang="en-US" sz="2400" b="1" dirty="0">
                  <a:solidFill>
                    <a:srgbClr val="800000"/>
                  </a:solidFill>
                  <a:cs typeface="Times New Roman" pitchFamily="18" charset="0"/>
                </a:endParaRPr>
              </a:p>
            </p:txBody>
          </p:sp>
          <p:sp>
            <p:nvSpPr>
              <p:cNvPr id="62478" name="Text Box 79"/>
              <p:cNvSpPr txBox="1">
                <a:spLocks noChangeArrowheads="1"/>
              </p:cNvSpPr>
              <p:nvPr/>
            </p:nvSpPr>
            <p:spPr bwMode="auto">
              <a:xfrm>
                <a:off x="1670" y="316"/>
                <a:ext cx="1316" cy="388"/>
              </a:xfrm>
              <a:prstGeom prst="rect">
                <a:avLst/>
              </a:prstGeom>
              <a:noFill/>
              <a:ln w="12700">
                <a:noFill/>
                <a:miter lim="800000"/>
                <a:headEnd/>
                <a:tailEnd/>
              </a:ln>
            </p:spPr>
            <p:txBody>
              <a:bodyPr>
                <a:spAutoFit/>
              </a:bodyPr>
              <a:lstStyle/>
              <a:p>
                <a:pPr algn="ctr" rtl="1">
                  <a:spcBef>
                    <a:spcPct val="50000"/>
                  </a:spcBef>
                </a:pPr>
                <a:r>
                  <a:rPr lang="ar-SA" sz="2400" b="1">
                    <a:solidFill>
                      <a:srgbClr val="663300"/>
                    </a:solidFill>
                    <a:cs typeface="Times New Roman" pitchFamily="18" charset="0"/>
                  </a:rPr>
                  <a:t>الأســد المــلك</a:t>
                </a:r>
                <a:endParaRPr lang="en-US" sz="2400" b="1">
                  <a:solidFill>
                    <a:srgbClr val="663300"/>
                  </a:solidFill>
                  <a:cs typeface="Times New Roman" pitchFamily="18" charset="0"/>
                </a:endParaRPr>
              </a:p>
            </p:txBody>
          </p:sp>
        </p:grpSp>
        <p:grpSp>
          <p:nvGrpSpPr>
            <p:cNvPr id="13" name="Group 85"/>
            <p:cNvGrpSpPr>
              <a:grpSpLocks/>
            </p:cNvGrpSpPr>
            <p:nvPr/>
          </p:nvGrpSpPr>
          <p:grpSpPr bwMode="auto">
            <a:xfrm rot="773869">
              <a:off x="211" y="1216"/>
              <a:ext cx="1020" cy="1134"/>
              <a:chOff x="2880" y="1389"/>
              <a:chExt cx="1043" cy="1387"/>
            </a:xfrm>
          </p:grpSpPr>
          <p:sp>
            <p:nvSpPr>
              <p:cNvPr id="5263446" name="Rectangle 86"/>
              <p:cNvSpPr>
                <a:spLocks noChangeArrowheads="1"/>
              </p:cNvSpPr>
              <p:nvPr/>
            </p:nvSpPr>
            <p:spPr bwMode="auto">
              <a:xfrm>
                <a:off x="2880" y="1389"/>
                <a:ext cx="1043" cy="1387"/>
              </a:xfrm>
              <a:prstGeom prst="rect">
                <a:avLst/>
              </a:prstGeom>
              <a:solidFill>
                <a:schemeClr val="bg1"/>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ar-AE" sz="1350">
                  <a:latin typeface="Arial" pitchFamily="34" charset="0"/>
                  <a:cs typeface="Arial" pitchFamily="34" charset="0"/>
                </a:endParaRPr>
              </a:p>
            </p:txBody>
          </p:sp>
          <p:pic>
            <p:nvPicPr>
              <p:cNvPr id="62475" name="Picture 87" descr="ANI080"/>
              <p:cNvPicPr>
                <a:picLocks noChangeAspect="1" noChangeArrowheads="1"/>
              </p:cNvPicPr>
              <p:nvPr/>
            </p:nvPicPr>
            <p:blipFill>
              <a:blip r:embed="rId4"/>
              <a:srcRect/>
              <a:stretch>
                <a:fillRect/>
              </a:stretch>
            </p:blipFill>
            <p:spPr bwMode="auto">
              <a:xfrm>
                <a:off x="2948" y="1480"/>
                <a:ext cx="907" cy="1134"/>
              </a:xfrm>
              <a:prstGeom prst="rect">
                <a:avLst/>
              </a:prstGeom>
              <a:noFill/>
              <a:ln w="9525">
                <a:noFill/>
                <a:miter lim="800000"/>
                <a:headEnd/>
                <a:tailEnd/>
              </a:ln>
            </p:spPr>
          </p:pic>
        </p:grpSp>
      </p:grpSp>
    </p:spTree>
    <p:extLst>
      <p:ext uri="{BB962C8B-B14F-4D97-AF65-F5344CB8AC3E}">
        <p14:creationId xmlns:p14="http://schemas.microsoft.com/office/powerpoint/2010/main" xmlns="" val="1793315944"/>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wheel(1)">
                                      <p:cBhvr>
                                        <p:cTn id="22"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3491" name="Slide Number Placeholder 5"/>
          <p:cNvSpPr>
            <a:spLocks noGrp="1"/>
          </p:cNvSpPr>
          <p:nvPr>
            <p:ph type="sldNum" sz="quarter" idx="12"/>
          </p:nvPr>
        </p:nvSpPr>
        <p:spPr>
          <a:noFill/>
        </p:spPr>
        <p:txBody>
          <a:bodyPr/>
          <a:lstStyle/>
          <a:p>
            <a:fld id="{8489F0AA-F02C-4754-8898-AABD32955F3B}" type="slidenum">
              <a:rPr lang="ar-SA">
                <a:latin typeface="Arial" charset="0"/>
                <a:cs typeface="Arial" charset="0"/>
              </a:rPr>
              <a:pPr/>
              <a:t>22</a:t>
            </a:fld>
            <a:endParaRPr lang="en-US">
              <a:latin typeface="Arial" charset="0"/>
              <a:cs typeface="Arial" charset="0"/>
            </a:endParaRPr>
          </a:p>
        </p:txBody>
      </p:sp>
      <p:grpSp>
        <p:nvGrpSpPr>
          <p:cNvPr id="2" name="Group 26"/>
          <p:cNvGrpSpPr>
            <a:grpSpLocks/>
          </p:cNvGrpSpPr>
          <p:nvPr/>
        </p:nvGrpSpPr>
        <p:grpSpPr bwMode="auto">
          <a:xfrm>
            <a:off x="2963334" y="2101454"/>
            <a:ext cx="3948642" cy="1727597"/>
            <a:chOff x="280" y="1045"/>
            <a:chExt cx="3731" cy="1451"/>
          </a:xfrm>
        </p:grpSpPr>
        <p:sp>
          <p:nvSpPr>
            <p:cNvPr id="5264390" name="Rectangle 6"/>
            <p:cNvSpPr>
              <a:spLocks noChangeArrowheads="1"/>
            </p:cNvSpPr>
            <p:nvPr/>
          </p:nvSpPr>
          <p:spPr bwMode="auto">
            <a:xfrm>
              <a:off x="1046" y="1136"/>
              <a:ext cx="2959" cy="1038"/>
            </a:xfrm>
            <a:prstGeom prst="rect">
              <a:avLst/>
            </a:prstGeom>
            <a:solidFill>
              <a:schemeClr val="folHlink"/>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ar-AE" sz="1350">
                <a:latin typeface="Arial" pitchFamily="34" charset="0"/>
                <a:cs typeface="Arial" pitchFamily="34" charset="0"/>
              </a:endParaRPr>
            </a:p>
          </p:txBody>
        </p:sp>
        <p:sp>
          <p:nvSpPr>
            <p:cNvPr id="63509" name="Text Box 7"/>
            <p:cNvSpPr txBox="1">
              <a:spLocks noChangeArrowheads="1"/>
            </p:cNvSpPr>
            <p:nvPr/>
          </p:nvSpPr>
          <p:spPr bwMode="auto">
            <a:xfrm>
              <a:off x="1408" y="1485"/>
              <a:ext cx="2603" cy="620"/>
            </a:xfrm>
            <a:prstGeom prst="rect">
              <a:avLst/>
            </a:prstGeom>
            <a:solidFill>
              <a:schemeClr val="folHlink"/>
            </a:solidFill>
            <a:ln w="12700">
              <a:noFill/>
              <a:miter lim="800000"/>
              <a:headEnd/>
              <a:tailEnd/>
            </a:ln>
          </p:spPr>
          <p:txBody>
            <a:bodyPr>
              <a:spAutoFit/>
            </a:bodyPr>
            <a:lstStyle/>
            <a:p>
              <a:pPr algn="ctr" rtl="1">
                <a:spcBef>
                  <a:spcPct val="50000"/>
                </a:spcBef>
              </a:pPr>
              <a:r>
                <a:rPr lang="ar-SA" sz="2100" b="1" dirty="0">
                  <a:solidFill>
                    <a:srgbClr val="FFFF00"/>
                  </a:solidFill>
                  <a:cs typeface="Times New Roman" pitchFamily="18" charset="0"/>
                </a:rPr>
                <a:t>قد يضر المؤسسة من حيث أنه يظن أنه ينفعها (الأحمق)</a:t>
              </a:r>
              <a:endParaRPr lang="en-US" sz="2100" b="1" dirty="0">
                <a:solidFill>
                  <a:srgbClr val="FFFF00"/>
                </a:solidFill>
                <a:cs typeface="Times New Roman" pitchFamily="18" charset="0"/>
              </a:endParaRPr>
            </a:p>
          </p:txBody>
        </p:sp>
        <p:sp>
          <p:nvSpPr>
            <p:cNvPr id="63510" name="Text Box 8"/>
            <p:cNvSpPr txBox="1">
              <a:spLocks noChangeArrowheads="1"/>
            </p:cNvSpPr>
            <p:nvPr/>
          </p:nvSpPr>
          <p:spPr bwMode="auto">
            <a:xfrm>
              <a:off x="2904" y="1152"/>
              <a:ext cx="1072" cy="252"/>
            </a:xfrm>
            <a:prstGeom prst="rect">
              <a:avLst/>
            </a:prstGeom>
            <a:noFill/>
            <a:ln w="12700">
              <a:noFill/>
              <a:miter lim="800000"/>
              <a:headEnd/>
              <a:tailEnd/>
            </a:ln>
          </p:spPr>
          <p:txBody>
            <a:bodyPr>
              <a:spAutoFit/>
            </a:bodyPr>
            <a:lstStyle/>
            <a:p>
              <a:pPr algn="ctr" rtl="1">
                <a:spcBef>
                  <a:spcPct val="50000"/>
                </a:spcBef>
              </a:pPr>
              <a:r>
                <a:rPr lang="ar-SA" sz="1350" b="1">
                  <a:solidFill>
                    <a:srgbClr val="663300"/>
                  </a:solidFill>
                  <a:cs typeface="Times New Roman" pitchFamily="18" charset="0"/>
                </a:rPr>
                <a:t>الــــدب</a:t>
              </a:r>
              <a:endParaRPr lang="en-US" sz="1350" b="1">
                <a:solidFill>
                  <a:srgbClr val="663300"/>
                </a:solidFill>
                <a:cs typeface="Times New Roman" pitchFamily="18" charset="0"/>
              </a:endParaRPr>
            </a:p>
          </p:txBody>
        </p:sp>
        <p:pic>
          <p:nvPicPr>
            <p:cNvPr id="5264394" name="Picture 10" descr="j0232136"/>
            <p:cNvPicPr>
              <a:picLocks noChangeAspect="1" noChangeArrowheads="1"/>
            </p:cNvPicPr>
            <p:nvPr/>
          </p:nvPicPr>
          <p:blipFill>
            <a:blip r:embed="rId3"/>
            <a:srcRect/>
            <a:stretch>
              <a:fillRect/>
            </a:stretch>
          </p:blipFill>
          <p:spPr bwMode="auto">
            <a:xfrm>
              <a:off x="280" y="1045"/>
              <a:ext cx="1328" cy="1451"/>
            </a:xfrm>
            <a:prstGeom prst="rect">
              <a:avLst/>
            </a:prstGeom>
            <a:noFill/>
            <a:ln w="9525">
              <a:noFill/>
              <a:miter lim="800000"/>
              <a:headEnd/>
              <a:tailEnd/>
            </a:ln>
            <a:effectLst>
              <a:outerShdw dist="35921" dir="2700000" algn="ctr" rotWithShape="0">
                <a:srgbClr val="808080"/>
              </a:outerShdw>
            </a:effectLst>
          </p:spPr>
        </p:pic>
      </p:grpSp>
      <p:grpSp>
        <p:nvGrpSpPr>
          <p:cNvPr id="3" name="Group 23"/>
          <p:cNvGrpSpPr>
            <a:grpSpLocks/>
          </p:cNvGrpSpPr>
          <p:nvPr/>
        </p:nvGrpSpPr>
        <p:grpSpPr bwMode="auto">
          <a:xfrm>
            <a:off x="2788709" y="3815954"/>
            <a:ext cx="4221692" cy="2241947"/>
            <a:chOff x="115" y="2485"/>
            <a:chExt cx="3989" cy="1883"/>
          </a:xfrm>
        </p:grpSpPr>
        <p:grpSp>
          <p:nvGrpSpPr>
            <p:cNvPr id="4" name="Group 2"/>
            <p:cNvGrpSpPr>
              <a:grpSpLocks/>
            </p:cNvGrpSpPr>
            <p:nvPr/>
          </p:nvGrpSpPr>
          <p:grpSpPr bwMode="auto">
            <a:xfrm>
              <a:off x="115" y="2751"/>
              <a:ext cx="3248" cy="896"/>
              <a:chOff x="-28" y="1877"/>
              <a:chExt cx="2887" cy="896"/>
            </a:xfrm>
          </p:grpSpPr>
          <p:sp>
            <p:nvSpPr>
              <p:cNvPr id="5264387" name="Rectangle 3"/>
              <p:cNvSpPr>
                <a:spLocks noChangeArrowheads="1"/>
              </p:cNvSpPr>
              <p:nvPr/>
            </p:nvSpPr>
            <p:spPr bwMode="auto">
              <a:xfrm>
                <a:off x="-13" y="1877"/>
                <a:ext cx="2872" cy="894"/>
              </a:xfrm>
              <a:prstGeom prst="rect">
                <a:avLst/>
              </a:prstGeom>
              <a:solidFill>
                <a:srgbClr val="3399FF"/>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ar-AE" sz="1350">
                  <a:latin typeface="Arial" pitchFamily="34" charset="0"/>
                  <a:cs typeface="Arial" pitchFamily="34" charset="0"/>
                </a:endParaRPr>
              </a:p>
            </p:txBody>
          </p:sp>
          <p:sp>
            <p:nvSpPr>
              <p:cNvPr id="63507" name="Text Box 4"/>
              <p:cNvSpPr txBox="1">
                <a:spLocks noChangeArrowheads="1"/>
              </p:cNvSpPr>
              <p:nvPr/>
            </p:nvSpPr>
            <p:spPr bwMode="auto">
              <a:xfrm>
                <a:off x="-28" y="1877"/>
                <a:ext cx="2220" cy="896"/>
              </a:xfrm>
              <a:prstGeom prst="rect">
                <a:avLst/>
              </a:prstGeom>
              <a:solidFill>
                <a:srgbClr val="3399FF"/>
              </a:solidFill>
              <a:ln w="12700">
                <a:noFill/>
                <a:miter lim="800000"/>
                <a:headEnd/>
                <a:tailEnd/>
              </a:ln>
            </p:spPr>
            <p:txBody>
              <a:bodyPr>
                <a:spAutoFit/>
              </a:bodyPr>
              <a:lstStyle/>
              <a:p>
                <a:pPr algn="ctr">
                  <a:lnSpc>
                    <a:spcPts val="3750"/>
                  </a:lnSpc>
                  <a:spcBef>
                    <a:spcPct val="50000"/>
                  </a:spcBef>
                </a:pPr>
                <a:r>
                  <a:rPr lang="ar-SA" sz="2100" b="1">
                    <a:cs typeface="Times New Roman" pitchFamily="18" charset="0"/>
                  </a:rPr>
                  <a:t>يعمل في حدود المتاح وليست له نظرة استشرافية</a:t>
                </a:r>
                <a:endParaRPr lang="en-US" sz="2100" b="1">
                  <a:cs typeface="Times New Roman" pitchFamily="18" charset="0"/>
                </a:endParaRPr>
              </a:p>
            </p:txBody>
          </p:sp>
        </p:grpSp>
        <p:pic>
          <p:nvPicPr>
            <p:cNvPr id="5264393" name="Picture 9" descr="j0215292"/>
            <p:cNvPicPr>
              <a:picLocks noChangeAspect="1" noChangeArrowheads="1"/>
            </p:cNvPicPr>
            <p:nvPr/>
          </p:nvPicPr>
          <p:blipFill>
            <a:blip r:embed="rId4"/>
            <a:srcRect/>
            <a:stretch>
              <a:fillRect/>
            </a:stretch>
          </p:blipFill>
          <p:spPr bwMode="auto">
            <a:xfrm>
              <a:off x="2523" y="2644"/>
              <a:ext cx="1581" cy="1724"/>
            </a:xfrm>
            <a:prstGeom prst="rect">
              <a:avLst/>
            </a:prstGeom>
            <a:noFill/>
            <a:ln w="9525">
              <a:noFill/>
              <a:miter lim="800000"/>
              <a:headEnd/>
              <a:tailEnd/>
            </a:ln>
            <a:effectLst>
              <a:outerShdw dist="35921" dir="2700000" algn="ctr" rotWithShape="0">
                <a:srgbClr val="808080"/>
              </a:outerShdw>
            </a:effectLst>
          </p:spPr>
        </p:pic>
        <p:grpSp>
          <p:nvGrpSpPr>
            <p:cNvPr id="5" name="Group 12"/>
            <p:cNvGrpSpPr>
              <a:grpSpLocks/>
            </p:cNvGrpSpPr>
            <p:nvPr/>
          </p:nvGrpSpPr>
          <p:grpSpPr bwMode="auto">
            <a:xfrm>
              <a:off x="2943" y="2485"/>
              <a:ext cx="859" cy="336"/>
              <a:chOff x="2547" y="1534"/>
              <a:chExt cx="763" cy="336"/>
            </a:xfrm>
          </p:grpSpPr>
          <p:sp>
            <p:nvSpPr>
              <p:cNvPr id="63504" name="WordArt 13"/>
              <p:cNvSpPr>
                <a:spLocks noChangeArrowheads="1" noChangeShapeType="1" noTextEdit="1"/>
              </p:cNvSpPr>
              <p:nvPr/>
            </p:nvSpPr>
            <p:spPr bwMode="auto">
              <a:xfrm>
                <a:off x="2547" y="1534"/>
                <a:ext cx="762" cy="336"/>
              </a:xfrm>
              <a:prstGeom prst="rect">
                <a:avLst/>
              </a:prstGeom>
            </p:spPr>
            <p:txBody>
              <a:bodyPr spcFirstLastPara="1" wrap="none" fromWordArt="1">
                <a:prstTxWarp prst="textArchUp">
                  <a:avLst>
                    <a:gd name="adj" fmla="val 10800004"/>
                  </a:avLst>
                </a:prstTxWarp>
              </a:bodyPr>
              <a:lstStyle/>
              <a:p>
                <a:pPr algn="ctr" rtl="1"/>
                <a:r>
                  <a:rPr lang="ar-DZ" sz="1350" kern="10">
                    <a:ln w="76200">
                      <a:solidFill>
                        <a:schemeClr val="bg1"/>
                      </a:solidFill>
                      <a:round/>
                      <a:headEnd/>
                      <a:tailEnd/>
                    </a:ln>
                    <a:solidFill>
                      <a:schemeClr val="bg1"/>
                    </a:solidFill>
                    <a:effectLst>
                      <a:outerShdw dist="35921" dir="2700000" algn="ctr" rotWithShape="0">
                        <a:srgbClr val="868686"/>
                      </a:outerShdw>
                    </a:effectLst>
                    <a:latin typeface="Arial"/>
                    <a:cs typeface="Arial"/>
                  </a:rPr>
                  <a:t>السـنجاب</a:t>
                </a:r>
                <a:endParaRPr lang="fr-FR" sz="1350" kern="10">
                  <a:ln w="76200">
                    <a:solidFill>
                      <a:schemeClr val="bg1"/>
                    </a:solidFill>
                    <a:round/>
                    <a:headEnd/>
                    <a:tailEnd/>
                  </a:ln>
                  <a:solidFill>
                    <a:schemeClr val="bg1"/>
                  </a:solidFill>
                  <a:effectLst>
                    <a:outerShdw dist="35921" dir="2700000" algn="ctr" rotWithShape="0">
                      <a:srgbClr val="868686"/>
                    </a:outerShdw>
                  </a:effectLst>
                  <a:latin typeface="Arial"/>
                  <a:cs typeface="Arial"/>
                </a:endParaRPr>
              </a:p>
            </p:txBody>
          </p:sp>
          <p:sp>
            <p:nvSpPr>
              <p:cNvPr id="63505" name="WordArt 14"/>
              <p:cNvSpPr>
                <a:spLocks noChangeArrowheads="1" noChangeShapeType="1" noTextEdit="1"/>
              </p:cNvSpPr>
              <p:nvPr/>
            </p:nvSpPr>
            <p:spPr bwMode="auto">
              <a:xfrm>
                <a:off x="2548" y="1534"/>
                <a:ext cx="762" cy="336"/>
              </a:xfrm>
              <a:prstGeom prst="rect">
                <a:avLst/>
              </a:prstGeom>
            </p:spPr>
            <p:txBody>
              <a:bodyPr spcFirstLastPara="1" wrap="none" fromWordArt="1">
                <a:prstTxWarp prst="textArchUp">
                  <a:avLst>
                    <a:gd name="adj" fmla="val 10800004"/>
                  </a:avLst>
                </a:prstTxWarp>
              </a:bodyPr>
              <a:lstStyle/>
              <a:p>
                <a:pPr algn="ctr" rtl="1"/>
                <a:r>
                  <a:rPr lang="ar-DZ" sz="1350" kern="10">
                    <a:ln w="9525">
                      <a:noFill/>
                      <a:round/>
                      <a:headEnd/>
                      <a:tailEnd/>
                    </a:ln>
                    <a:solidFill>
                      <a:srgbClr val="FF9900"/>
                    </a:solidFill>
                    <a:latin typeface="Arial"/>
                    <a:cs typeface="Arial"/>
                  </a:rPr>
                  <a:t>السـنجاب</a:t>
                </a:r>
                <a:endParaRPr lang="fr-FR" sz="1350" kern="10">
                  <a:ln w="9525">
                    <a:noFill/>
                    <a:round/>
                    <a:headEnd/>
                    <a:tailEnd/>
                  </a:ln>
                  <a:solidFill>
                    <a:srgbClr val="FF9900"/>
                  </a:solidFill>
                  <a:latin typeface="Arial"/>
                  <a:cs typeface="Arial"/>
                </a:endParaRPr>
              </a:p>
            </p:txBody>
          </p:sp>
        </p:grpSp>
      </p:grpSp>
      <p:grpSp>
        <p:nvGrpSpPr>
          <p:cNvPr id="6" name="Group 25"/>
          <p:cNvGrpSpPr>
            <a:grpSpLocks/>
          </p:cNvGrpSpPr>
          <p:nvPr/>
        </p:nvGrpSpPr>
        <p:grpSpPr bwMode="auto">
          <a:xfrm>
            <a:off x="7107766" y="2205039"/>
            <a:ext cx="2417234" cy="3571875"/>
            <a:chOff x="4196" y="1132"/>
            <a:chExt cx="2284" cy="3000"/>
          </a:xfrm>
        </p:grpSpPr>
        <p:pic>
          <p:nvPicPr>
            <p:cNvPr id="63496" name="Picture 11" descr="AG00225_"/>
            <p:cNvPicPr>
              <a:picLocks noChangeAspect="1" noChangeArrowheads="1" noCrop="1"/>
            </p:cNvPicPr>
            <p:nvPr/>
          </p:nvPicPr>
          <p:blipFill>
            <a:blip r:embed="rId5"/>
            <a:srcRect/>
            <a:stretch>
              <a:fillRect/>
            </a:stretch>
          </p:blipFill>
          <p:spPr bwMode="auto">
            <a:xfrm>
              <a:off x="4196" y="2640"/>
              <a:ext cx="2284" cy="1492"/>
            </a:xfrm>
            <a:prstGeom prst="rect">
              <a:avLst/>
            </a:prstGeom>
            <a:noFill/>
            <a:ln w="9525">
              <a:noFill/>
              <a:miter lim="800000"/>
              <a:headEnd/>
              <a:tailEnd/>
            </a:ln>
          </p:spPr>
        </p:pic>
        <p:grpSp>
          <p:nvGrpSpPr>
            <p:cNvPr id="7" name="Group 24"/>
            <p:cNvGrpSpPr>
              <a:grpSpLocks/>
            </p:cNvGrpSpPr>
            <p:nvPr/>
          </p:nvGrpSpPr>
          <p:grpSpPr bwMode="auto">
            <a:xfrm>
              <a:off x="4374" y="1132"/>
              <a:ext cx="1877" cy="1940"/>
              <a:chOff x="4374" y="1132"/>
              <a:chExt cx="1877" cy="1940"/>
            </a:xfrm>
          </p:grpSpPr>
          <p:sp>
            <p:nvSpPr>
              <p:cNvPr id="5264400" name="AutoShape 16"/>
              <p:cNvSpPr>
                <a:spLocks noChangeArrowheads="1"/>
              </p:cNvSpPr>
              <p:nvPr/>
            </p:nvSpPr>
            <p:spPr bwMode="auto">
              <a:xfrm>
                <a:off x="4374" y="1513"/>
                <a:ext cx="1877" cy="1559"/>
              </a:xfrm>
              <a:prstGeom prst="downArrowCallout">
                <a:avLst>
                  <a:gd name="adj1" fmla="val 17391"/>
                  <a:gd name="adj2" fmla="val 25819"/>
                  <a:gd name="adj3" fmla="val 16431"/>
                  <a:gd name="adj4" fmla="val 69819"/>
                </a:avLst>
              </a:prstGeom>
              <a:solidFill>
                <a:srgbClr val="FFCCFF"/>
              </a:solidFill>
              <a:ln w="12700">
                <a:solidFill>
                  <a:schemeClr val="tx1"/>
                </a:solidFill>
                <a:miter lim="800000"/>
                <a:headEnd/>
                <a:tailEnd/>
              </a:ln>
              <a:effectLst>
                <a:outerShdw dist="35921" dir="2700000" algn="ctr" rotWithShape="0">
                  <a:schemeClr val="bg2"/>
                </a:outerShdw>
              </a:effectLst>
            </p:spPr>
            <p:txBody>
              <a:bodyPr wrap="none" anchor="ctr"/>
              <a:lstStyle/>
              <a:p>
                <a:pPr>
                  <a:defRPr/>
                </a:pPr>
                <a:endParaRPr lang="ar-AE" sz="1350">
                  <a:latin typeface="Arial" pitchFamily="34" charset="0"/>
                  <a:cs typeface="Arial" pitchFamily="34" charset="0"/>
                </a:endParaRPr>
              </a:p>
            </p:txBody>
          </p:sp>
          <p:sp>
            <p:nvSpPr>
              <p:cNvPr id="63499" name="Text Box 17"/>
              <p:cNvSpPr txBox="1">
                <a:spLocks noChangeArrowheads="1"/>
              </p:cNvSpPr>
              <p:nvPr/>
            </p:nvSpPr>
            <p:spPr bwMode="auto">
              <a:xfrm>
                <a:off x="4561" y="1520"/>
                <a:ext cx="1503" cy="1055"/>
              </a:xfrm>
              <a:prstGeom prst="rect">
                <a:avLst/>
              </a:prstGeom>
              <a:solidFill>
                <a:srgbClr val="FFCCFF"/>
              </a:solidFill>
              <a:ln w="12700">
                <a:noFill/>
                <a:miter lim="800000"/>
                <a:headEnd/>
                <a:tailEnd/>
              </a:ln>
            </p:spPr>
            <p:txBody>
              <a:bodyPr>
                <a:spAutoFit/>
              </a:bodyPr>
              <a:lstStyle/>
              <a:p>
                <a:pPr algn="ctr" rtl="1">
                  <a:lnSpc>
                    <a:spcPct val="140000"/>
                  </a:lnSpc>
                  <a:spcBef>
                    <a:spcPct val="50000"/>
                  </a:spcBef>
                </a:pPr>
                <a:r>
                  <a:rPr lang="ar-SA" b="1">
                    <a:cs typeface="Times New Roman" pitchFamily="18" charset="0"/>
                  </a:rPr>
                  <a:t>يريد أن يحمل كل شيء على رأسه تحت أي مسمى</a:t>
                </a:r>
                <a:endParaRPr lang="en-US" b="1">
                  <a:cs typeface="Times New Roman" pitchFamily="18" charset="0"/>
                </a:endParaRPr>
              </a:p>
            </p:txBody>
          </p:sp>
          <p:sp>
            <p:nvSpPr>
              <p:cNvPr id="63500" name="Text Box 18"/>
              <p:cNvSpPr txBox="1">
                <a:spLocks noChangeArrowheads="1"/>
              </p:cNvSpPr>
              <p:nvPr/>
            </p:nvSpPr>
            <p:spPr bwMode="auto">
              <a:xfrm>
                <a:off x="4760" y="1132"/>
                <a:ext cx="1072" cy="252"/>
              </a:xfrm>
              <a:prstGeom prst="rect">
                <a:avLst/>
              </a:prstGeom>
              <a:noFill/>
              <a:ln w="12700">
                <a:noFill/>
                <a:miter lim="800000"/>
                <a:headEnd/>
                <a:tailEnd/>
              </a:ln>
            </p:spPr>
            <p:txBody>
              <a:bodyPr>
                <a:spAutoFit/>
              </a:bodyPr>
              <a:lstStyle/>
              <a:p>
                <a:pPr algn="ctr" rtl="1">
                  <a:spcBef>
                    <a:spcPct val="50000"/>
                  </a:spcBef>
                </a:pPr>
                <a:r>
                  <a:rPr lang="ar-SA" sz="1350" b="1">
                    <a:solidFill>
                      <a:srgbClr val="663300"/>
                    </a:solidFill>
                    <a:cs typeface="Times New Roman" pitchFamily="18" charset="0"/>
                  </a:rPr>
                  <a:t>الحمــار</a:t>
                </a:r>
                <a:endParaRPr lang="en-US" sz="1350" b="1">
                  <a:solidFill>
                    <a:srgbClr val="663300"/>
                  </a:solidFill>
                  <a:cs typeface="Times New Roman" pitchFamily="18" charset="0"/>
                </a:endParaRPr>
              </a:p>
            </p:txBody>
          </p:sp>
        </p:grpSp>
      </p:grpSp>
      <p:sp>
        <p:nvSpPr>
          <p:cNvPr id="63495" name="Rectangle 21"/>
          <p:cNvSpPr>
            <a:spLocks noGrp="1" noChangeArrowheads="1"/>
          </p:cNvSpPr>
          <p:nvPr>
            <p:ph type="title"/>
          </p:nvPr>
        </p:nvSpPr>
        <p:spPr>
          <a:xfrm>
            <a:off x="3657600" y="971550"/>
            <a:ext cx="5086350" cy="857250"/>
          </a:xfrm>
          <a:noFill/>
        </p:spPr>
        <p:txBody>
          <a:bodyPr>
            <a:normAutofit fontScale="90000"/>
          </a:bodyPr>
          <a:lstStyle/>
          <a:p>
            <a:pPr eaLnBrk="1" hangingPunct="1"/>
            <a:r>
              <a:rPr lang="ar-LB" sz="3000">
                <a:cs typeface="Times New Roman" pitchFamily="18" charset="0"/>
              </a:rPr>
              <a:t>مواقف القادة من </a:t>
            </a:r>
            <a:r>
              <a:rPr lang="ar-SA" sz="3000">
                <a:cs typeface="Times New Roman" pitchFamily="18" charset="0"/>
              </a:rPr>
              <a:t>التخطيط الاستراتيجي</a:t>
            </a:r>
            <a:r>
              <a:rPr lang="ar-LB" smtClean="0">
                <a:cs typeface="Times New Roman" pitchFamily="18" charset="0"/>
              </a:rPr>
              <a:t> -</a:t>
            </a:r>
            <a:br>
              <a:rPr lang="ar-LB" smtClean="0">
                <a:cs typeface="Times New Roman" pitchFamily="18" charset="0"/>
              </a:rPr>
            </a:br>
            <a:r>
              <a:rPr lang="ar-LB" smtClean="0">
                <a:cs typeface="Times New Roman" pitchFamily="18" charset="0"/>
              </a:rPr>
              <a:t>تابع...</a:t>
            </a:r>
            <a:endParaRPr lang="en-US" smtClean="0">
              <a:cs typeface="Times New Roman" pitchFamily="18" charset="0"/>
            </a:endParaRPr>
          </a:p>
        </p:txBody>
      </p:sp>
    </p:spTree>
    <p:extLst>
      <p:ext uri="{BB962C8B-B14F-4D97-AF65-F5344CB8AC3E}">
        <p14:creationId xmlns:p14="http://schemas.microsoft.com/office/powerpoint/2010/main" xmlns="" val="3957562224"/>
      </p:ext>
    </p:extLst>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edge">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heel(1)">
                                      <p:cBhvr>
                                        <p:cTn id="24"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1" name="Picture 2"/>
          <p:cNvPicPr>
            <a:picLocks noChangeAspect="1" noChangeArrowheads="1"/>
          </p:cNvPicPr>
          <p:nvPr/>
        </p:nvPicPr>
        <p:blipFill>
          <a:blip r:embed="rId2"/>
          <a:srcRect/>
          <a:stretch>
            <a:fillRect/>
          </a:stretch>
        </p:blipFill>
        <p:spPr bwMode="auto">
          <a:xfrm>
            <a:off x="-187569" y="0"/>
            <a:ext cx="12379569" cy="6858000"/>
          </a:xfrm>
          <a:prstGeom prst="rect">
            <a:avLst/>
          </a:prstGeom>
          <a:noFill/>
          <a:ln w="9525">
            <a:noFill/>
            <a:miter lim="800000"/>
            <a:headEnd/>
            <a:tailEnd/>
          </a:ln>
        </p:spPr>
      </p:pic>
      <p:sp>
        <p:nvSpPr>
          <p:cNvPr id="64515" name="Slide Number Placeholder 5"/>
          <p:cNvSpPr>
            <a:spLocks noGrp="1"/>
          </p:cNvSpPr>
          <p:nvPr>
            <p:ph type="sldNum" sz="quarter" idx="12"/>
          </p:nvPr>
        </p:nvSpPr>
        <p:spPr>
          <a:noFill/>
        </p:spPr>
        <p:txBody>
          <a:bodyPr/>
          <a:lstStyle/>
          <a:p>
            <a:fld id="{61B22063-ED4C-4F08-81F7-5B7CF15F1ABB}" type="slidenum">
              <a:rPr lang="ar-SA">
                <a:latin typeface="Arial" charset="0"/>
                <a:cs typeface="Arial" charset="0"/>
              </a:rPr>
              <a:pPr/>
              <a:t>23</a:t>
            </a:fld>
            <a:endParaRPr lang="en-US">
              <a:latin typeface="Arial" charset="0"/>
              <a:cs typeface="Arial" charset="0"/>
            </a:endParaRPr>
          </a:p>
        </p:txBody>
      </p:sp>
      <p:grpSp>
        <p:nvGrpSpPr>
          <p:cNvPr id="2" name="Group 2"/>
          <p:cNvGrpSpPr>
            <a:grpSpLocks/>
          </p:cNvGrpSpPr>
          <p:nvPr/>
        </p:nvGrpSpPr>
        <p:grpSpPr bwMode="auto">
          <a:xfrm>
            <a:off x="4318001" y="2057400"/>
            <a:ext cx="2160059" cy="819150"/>
            <a:chOff x="2449" y="595"/>
            <a:chExt cx="1814" cy="545"/>
          </a:xfrm>
        </p:grpSpPr>
        <p:sp>
          <p:nvSpPr>
            <p:cNvPr id="65051" name="WordArt 3"/>
            <p:cNvSpPr>
              <a:spLocks noChangeArrowheads="1" noChangeShapeType="1" noTextEdit="1"/>
            </p:cNvSpPr>
            <p:nvPr/>
          </p:nvSpPr>
          <p:spPr bwMode="auto">
            <a:xfrm rot="-580087">
              <a:off x="2449" y="595"/>
              <a:ext cx="1814" cy="545"/>
            </a:xfrm>
            <a:prstGeom prst="rect">
              <a:avLst/>
            </a:prstGeom>
          </p:spPr>
          <p:txBody>
            <a:bodyPr wrap="none" fromWordArt="1">
              <a:prstTxWarp prst="textWave4">
                <a:avLst>
                  <a:gd name="adj1" fmla="val 6500"/>
                  <a:gd name="adj2" fmla="val 0"/>
                </a:avLst>
              </a:prstTxWarp>
            </a:bodyPr>
            <a:lstStyle/>
            <a:p>
              <a:pPr algn="ctr" rtl="1"/>
              <a:r>
                <a:rPr lang="ar-DZ" sz="1350" kern="10">
                  <a:ln w="76200">
                    <a:solidFill>
                      <a:schemeClr val="bg1"/>
                    </a:solidFill>
                    <a:round/>
                    <a:headEnd/>
                    <a:tailEnd/>
                  </a:ln>
                  <a:solidFill>
                    <a:schemeClr val="bg1"/>
                  </a:solidFill>
                  <a:effectLst>
                    <a:outerShdw dist="35921" dir="2700000" algn="ctr" rotWithShape="0">
                      <a:srgbClr val="868686"/>
                    </a:outerShdw>
                  </a:effectLst>
                  <a:latin typeface="Arial"/>
                  <a:cs typeface="Arial"/>
                </a:rPr>
                <a:t>الصقــر</a:t>
              </a:r>
              <a:endParaRPr lang="fr-FR" sz="1350" kern="10">
                <a:ln w="76200">
                  <a:solidFill>
                    <a:schemeClr val="bg1"/>
                  </a:solidFill>
                  <a:round/>
                  <a:headEnd/>
                  <a:tailEnd/>
                </a:ln>
                <a:solidFill>
                  <a:schemeClr val="bg1"/>
                </a:solidFill>
                <a:effectLst>
                  <a:outerShdw dist="35921" dir="2700000" algn="ctr" rotWithShape="0">
                    <a:srgbClr val="868686"/>
                  </a:outerShdw>
                </a:effectLst>
                <a:latin typeface="Arial"/>
                <a:cs typeface="Arial"/>
              </a:endParaRPr>
            </a:p>
          </p:txBody>
        </p:sp>
        <p:sp>
          <p:nvSpPr>
            <p:cNvPr id="65052" name="WordArt 4"/>
            <p:cNvSpPr>
              <a:spLocks noChangeArrowheads="1" noChangeShapeType="1" noTextEdit="1"/>
            </p:cNvSpPr>
            <p:nvPr/>
          </p:nvSpPr>
          <p:spPr bwMode="auto">
            <a:xfrm rot="-580087">
              <a:off x="2449" y="595"/>
              <a:ext cx="1814" cy="545"/>
            </a:xfrm>
            <a:prstGeom prst="rect">
              <a:avLst/>
            </a:prstGeom>
          </p:spPr>
          <p:txBody>
            <a:bodyPr wrap="none" fromWordArt="1">
              <a:prstTxWarp prst="textWave4">
                <a:avLst>
                  <a:gd name="adj1" fmla="val 6500"/>
                  <a:gd name="adj2" fmla="val 0"/>
                </a:avLst>
              </a:prstTxWarp>
            </a:bodyPr>
            <a:lstStyle/>
            <a:p>
              <a:pPr algn="ctr" rtl="1"/>
              <a:r>
                <a:rPr lang="ar-DZ" sz="1350" kern="10">
                  <a:ln w="9525">
                    <a:noFill/>
                    <a:round/>
                    <a:headEnd/>
                    <a:tailEnd/>
                  </a:ln>
                  <a:gradFill rotWithShape="1">
                    <a:gsLst>
                      <a:gs pos="0">
                        <a:srgbClr val="FFFFCC"/>
                      </a:gs>
                      <a:gs pos="50000">
                        <a:srgbClr val="663300"/>
                      </a:gs>
                      <a:gs pos="100000">
                        <a:srgbClr val="FFFFCC"/>
                      </a:gs>
                    </a:gsLst>
                    <a:lin ang="18900000" scaled="1"/>
                  </a:gradFill>
                  <a:latin typeface="Arial"/>
                  <a:cs typeface="Arial"/>
                </a:rPr>
                <a:t>الصقــر</a:t>
              </a:r>
              <a:endParaRPr lang="fr-FR" sz="1350" kern="10">
                <a:ln w="9525">
                  <a:noFill/>
                  <a:round/>
                  <a:headEnd/>
                  <a:tailEnd/>
                </a:ln>
                <a:gradFill rotWithShape="1">
                  <a:gsLst>
                    <a:gs pos="0">
                      <a:srgbClr val="FFFFCC"/>
                    </a:gs>
                    <a:gs pos="50000">
                      <a:srgbClr val="663300"/>
                    </a:gs>
                    <a:gs pos="100000">
                      <a:srgbClr val="FFFFCC"/>
                    </a:gs>
                  </a:gsLst>
                  <a:lin ang="18900000" scaled="1"/>
                </a:gradFill>
                <a:latin typeface="Arial"/>
                <a:cs typeface="Arial"/>
              </a:endParaRPr>
            </a:p>
          </p:txBody>
        </p:sp>
      </p:grpSp>
      <p:grpSp>
        <p:nvGrpSpPr>
          <p:cNvPr id="3" name="Group 5"/>
          <p:cNvGrpSpPr>
            <a:grpSpLocks/>
          </p:cNvGrpSpPr>
          <p:nvPr/>
        </p:nvGrpSpPr>
        <p:grpSpPr bwMode="auto">
          <a:xfrm>
            <a:off x="7407276" y="3977878"/>
            <a:ext cx="1888067" cy="1794272"/>
            <a:chOff x="3923" y="640"/>
            <a:chExt cx="1586" cy="1507"/>
          </a:xfrm>
        </p:grpSpPr>
        <p:grpSp>
          <p:nvGrpSpPr>
            <p:cNvPr id="4" name="Group 6"/>
            <p:cNvGrpSpPr>
              <a:grpSpLocks/>
            </p:cNvGrpSpPr>
            <p:nvPr/>
          </p:nvGrpSpPr>
          <p:grpSpPr bwMode="auto">
            <a:xfrm>
              <a:off x="3923" y="640"/>
              <a:ext cx="1586" cy="1506"/>
              <a:chOff x="3742" y="572"/>
              <a:chExt cx="1586" cy="1506"/>
            </a:xfrm>
          </p:grpSpPr>
          <p:sp>
            <p:nvSpPr>
              <p:cNvPr id="5265415" name="Freeform 7"/>
              <p:cNvSpPr>
                <a:spLocks/>
              </p:cNvSpPr>
              <p:nvPr/>
            </p:nvSpPr>
            <p:spPr bwMode="auto">
              <a:xfrm>
                <a:off x="4273" y="1333"/>
                <a:ext cx="687" cy="508"/>
              </a:xfrm>
              <a:custGeom>
                <a:avLst/>
                <a:gdLst/>
                <a:ahLst/>
                <a:cxnLst>
                  <a:cxn ang="0">
                    <a:pos x="86" y="419"/>
                  </a:cxn>
                  <a:cxn ang="0">
                    <a:pos x="64" y="415"/>
                  </a:cxn>
                  <a:cxn ang="0">
                    <a:pos x="54" y="412"/>
                  </a:cxn>
                  <a:cxn ang="0">
                    <a:pos x="16" y="419"/>
                  </a:cxn>
                  <a:cxn ang="0">
                    <a:pos x="3" y="399"/>
                  </a:cxn>
                  <a:cxn ang="0">
                    <a:pos x="6" y="374"/>
                  </a:cxn>
                  <a:cxn ang="0">
                    <a:pos x="48" y="355"/>
                  </a:cxn>
                  <a:cxn ang="0">
                    <a:pos x="80" y="323"/>
                  </a:cxn>
                  <a:cxn ang="0">
                    <a:pos x="160" y="323"/>
                  </a:cxn>
                  <a:cxn ang="0">
                    <a:pos x="217" y="323"/>
                  </a:cxn>
                  <a:cxn ang="0">
                    <a:pos x="236" y="303"/>
                  </a:cxn>
                  <a:cxn ang="0">
                    <a:pos x="252" y="288"/>
                  </a:cxn>
                  <a:cxn ang="0">
                    <a:pos x="265" y="272"/>
                  </a:cxn>
                  <a:cxn ang="0">
                    <a:pos x="288" y="236"/>
                  </a:cxn>
                  <a:cxn ang="0">
                    <a:pos x="291" y="166"/>
                  </a:cxn>
                  <a:cxn ang="0">
                    <a:pos x="284" y="112"/>
                  </a:cxn>
                  <a:cxn ang="0">
                    <a:pos x="294" y="45"/>
                  </a:cxn>
                  <a:cxn ang="0">
                    <a:pos x="310" y="0"/>
                  </a:cxn>
                  <a:cxn ang="0">
                    <a:pos x="326" y="48"/>
                  </a:cxn>
                  <a:cxn ang="0">
                    <a:pos x="329" y="80"/>
                  </a:cxn>
                  <a:cxn ang="0">
                    <a:pos x="345" y="140"/>
                  </a:cxn>
                  <a:cxn ang="0">
                    <a:pos x="368" y="208"/>
                  </a:cxn>
                  <a:cxn ang="0">
                    <a:pos x="380" y="265"/>
                  </a:cxn>
                  <a:cxn ang="0">
                    <a:pos x="387" y="291"/>
                  </a:cxn>
                  <a:cxn ang="0">
                    <a:pos x="419" y="303"/>
                  </a:cxn>
                  <a:cxn ang="0">
                    <a:pos x="460" y="319"/>
                  </a:cxn>
                  <a:cxn ang="0">
                    <a:pos x="505" y="335"/>
                  </a:cxn>
                  <a:cxn ang="0">
                    <a:pos x="553" y="355"/>
                  </a:cxn>
                  <a:cxn ang="0">
                    <a:pos x="595" y="371"/>
                  </a:cxn>
                  <a:cxn ang="0">
                    <a:pos x="636" y="387"/>
                  </a:cxn>
                  <a:cxn ang="0">
                    <a:pos x="665" y="396"/>
                  </a:cxn>
                  <a:cxn ang="0">
                    <a:pos x="684" y="403"/>
                  </a:cxn>
                  <a:cxn ang="0">
                    <a:pos x="687" y="403"/>
                  </a:cxn>
                  <a:cxn ang="0">
                    <a:pos x="671" y="415"/>
                  </a:cxn>
                  <a:cxn ang="0">
                    <a:pos x="646" y="438"/>
                  </a:cxn>
                  <a:cxn ang="0">
                    <a:pos x="633" y="451"/>
                  </a:cxn>
                  <a:cxn ang="0">
                    <a:pos x="617" y="463"/>
                  </a:cxn>
                  <a:cxn ang="0">
                    <a:pos x="582" y="482"/>
                  </a:cxn>
                  <a:cxn ang="0">
                    <a:pos x="537" y="489"/>
                  </a:cxn>
                  <a:cxn ang="0">
                    <a:pos x="502" y="495"/>
                  </a:cxn>
                  <a:cxn ang="0">
                    <a:pos x="451" y="508"/>
                  </a:cxn>
                  <a:cxn ang="0">
                    <a:pos x="412" y="505"/>
                  </a:cxn>
                  <a:cxn ang="0">
                    <a:pos x="294" y="498"/>
                  </a:cxn>
                  <a:cxn ang="0">
                    <a:pos x="262" y="482"/>
                  </a:cxn>
                  <a:cxn ang="0">
                    <a:pos x="233" y="463"/>
                  </a:cxn>
                  <a:cxn ang="0">
                    <a:pos x="182" y="451"/>
                  </a:cxn>
                </a:cxnLst>
                <a:rect l="0" t="0" r="r" b="b"/>
                <a:pathLst>
                  <a:path w="687" h="508">
                    <a:moveTo>
                      <a:pt x="128" y="435"/>
                    </a:moveTo>
                    <a:lnTo>
                      <a:pt x="109" y="428"/>
                    </a:lnTo>
                    <a:lnTo>
                      <a:pt x="86" y="419"/>
                    </a:lnTo>
                    <a:lnTo>
                      <a:pt x="70" y="419"/>
                    </a:lnTo>
                    <a:lnTo>
                      <a:pt x="70" y="419"/>
                    </a:lnTo>
                    <a:lnTo>
                      <a:pt x="64" y="415"/>
                    </a:lnTo>
                    <a:lnTo>
                      <a:pt x="61" y="412"/>
                    </a:lnTo>
                    <a:lnTo>
                      <a:pt x="54" y="412"/>
                    </a:lnTo>
                    <a:lnTo>
                      <a:pt x="54" y="412"/>
                    </a:lnTo>
                    <a:lnTo>
                      <a:pt x="38" y="409"/>
                    </a:lnTo>
                    <a:lnTo>
                      <a:pt x="22" y="412"/>
                    </a:lnTo>
                    <a:lnTo>
                      <a:pt x="16" y="419"/>
                    </a:lnTo>
                    <a:lnTo>
                      <a:pt x="16" y="419"/>
                    </a:lnTo>
                    <a:lnTo>
                      <a:pt x="9" y="412"/>
                    </a:lnTo>
                    <a:lnTo>
                      <a:pt x="3" y="399"/>
                    </a:lnTo>
                    <a:lnTo>
                      <a:pt x="0" y="387"/>
                    </a:lnTo>
                    <a:lnTo>
                      <a:pt x="0" y="387"/>
                    </a:lnTo>
                    <a:lnTo>
                      <a:pt x="6" y="374"/>
                    </a:lnTo>
                    <a:lnTo>
                      <a:pt x="22" y="361"/>
                    </a:lnTo>
                    <a:lnTo>
                      <a:pt x="48" y="355"/>
                    </a:lnTo>
                    <a:lnTo>
                      <a:pt x="48" y="355"/>
                    </a:lnTo>
                    <a:lnTo>
                      <a:pt x="51" y="342"/>
                    </a:lnTo>
                    <a:lnTo>
                      <a:pt x="64" y="332"/>
                    </a:lnTo>
                    <a:lnTo>
                      <a:pt x="80" y="323"/>
                    </a:lnTo>
                    <a:lnTo>
                      <a:pt x="80" y="323"/>
                    </a:lnTo>
                    <a:lnTo>
                      <a:pt x="109" y="323"/>
                    </a:lnTo>
                    <a:lnTo>
                      <a:pt x="160" y="323"/>
                    </a:lnTo>
                    <a:lnTo>
                      <a:pt x="214" y="323"/>
                    </a:lnTo>
                    <a:lnTo>
                      <a:pt x="214" y="323"/>
                    </a:lnTo>
                    <a:lnTo>
                      <a:pt x="217" y="323"/>
                    </a:lnTo>
                    <a:lnTo>
                      <a:pt x="224" y="316"/>
                    </a:lnTo>
                    <a:lnTo>
                      <a:pt x="230" y="313"/>
                    </a:lnTo>
                    <a:lnTo>
                      <a:pt x="236" y="303"/>
                    </a:lnTo>
                    <a:lnTo>
                      <a:pt x="243" y="297"/>
                    </a:lnTo>
                    <a:lnTo>
                      <a:pt x="246" y="291"/>
                    </a:lnTo>
                    <a:lnTo>
                      <a:pt x="252" y="288"/>
                    </a:lnTo>
                    <a:lnTo>
                      <a:pt x="252" y="284"/>
                    </a:lnTo>
                    <a:lnTo>
                      <a:pt x="252" y="284"/>
                    </a:lnTo>
                    <a:lnTo>
                      <a:pt x="265" y="272"/>
                    </a:lnTo>
                    <a:lnTo>
                      <a:pt x="275" y="262"/>
                    </a:lnTo>
                    <a:lnTo>
                      <a:pt x="284" y="249"/>
                    </a:lnTo>
                    <a:lnTo>
                      <a:pt x="288" y="236"/>
                    </a:lnTo>
                    <a:lnTo>
                      <a:pt x="294" y="220"/>
                    </a:lnTo>
                    <a:lnTo>
                      <a:pt x="294" y="198"/>
                    </a:lnTo>
                    <a:lnTo>
                      <a:pt x="291" y="166"/>
                    </a:lnTo>
                    <a:lnTo>
                      <a:pt x="284" y="124"/>
                    </a:lnTo>
                    <a:lnTo>
                      <a:pt x="284" y="124"/>
                    </a:lnTo>
                    <a:lnTo>
                      <a:pt x="284" y="112"/>
                    </a:lnTo>
                    <a:lnTo>
                      <a:pt x="284" y="89"/>
                    </a:lnTo>
                    <a:lnTo>
                      <a:pt x="288" y="67"/>
                    </a:lnTo>
                    <a:lnTo>
                      <a:pt x="294" y="45"/>
                    </a:lnTo>
                    <a:lnTo>
                      <a:pt x="297" y="22"/>
                    </a:lnTo>
                    <a:lnTo>
                      <a:pt x="304" y="6"/>
                    </a:lnTo>
                    <a:lnTo>
                      <a:pt x="310" y="0"/>
                    </a:lnTo>
                    <a:lnTo>
                      <a:pt x="316" y="0"/>
                    </a:lnTo>
                    <a:lnTo>
                      <a:pt x="320" y="16"/>
                    </a:lnTo>
                    <a:lnTo>
                      <a:pt x="326" y="48"/>
                    </a:lnTo>
                    <a:lnTo>
                      <a:pt x="326" y="48"/>
                    </a:lnTo>
                    <a:lnTo>
                      <a:pt x="326" y="64"/>
                    </a:lnTo>
                    <a:lnTo>
                      <a:pt x="329" y="80"/>
                    </a:lnTo>
                    <a:lnTo>
                      <a:pt x="336" y="99"/>
                    </a:lnTo>
                    <a:lnTo>
                      <a:pt x="339" y="121"/>
                    </a:lnTo>
                    <a:lnTo>
                      <a:pt x="345" y="140"/>
                    </a:lnTo>
                    <a:lnTo>
                      <a:pt x="352" y="163"/>
                    </a:lnTo>
                    <a:lnTo>
                      <a:pt x="358" y="185"/>
                    </a:lnTo>
                    <a:lnTo>
                      <a:pt x="368" y="208"/>
                    </a:lnTo>
                    <a:lnTo>
                      <a:pt x="371" y="230"/>
                    </a:lnTo>
                    <a:lnTo>
                      <a:pt x="377" y="249"/>
                    </a:lnTo>
                    <a:lnTo>
                      <a:pt x="380" y="265"/>
                    </a:lnTo>
                    <a:lnTo>
                      <a:pt x="384" y="281"/>
                    </a:lnTo>
                    <a:lnTo>
                      <a:pt x="387" y="291"/>
                    </a:lnTo>
                    <a:lnTo>
                      <a:pt x="387" y="291"/>
                    </a:lnTo>
                    <a:lnTo>
                      <a:pt x="396" y="297"/>
                    </a:lnTo>
                    <a:lnTo>
                      <a:pt x="409" y="300"/>
                    </a:lnTo>
                    <a:lnTo>
                      <a:pt x="419" y="303"/>
                    </a:lnTo>
                    <a:lnTo>
                      <a:pt x="431" y="310"/>
                    </a:lnTo>
                    <a:lnTo>
                      <a:pt x="444" y="313"/>
                    </a:lnTo>
                    <a:lnTo>
                      <a:pt x="460" y="319"/>
                    </a:lnTo>
                    <a:lnTo>
                      <a:pt x="476" y="323"/>
                    </a:lnTo>
                    <a:lnTo>
                      <a:pt x="489" y="329"/>
                    </a:lnTo>
                    <a:lnTo>
                      <a:pt x="505" y="335"/>
                    </a:lnTo>
                    <a:lnTo>
                      <a:pt x="521" y="342"/>
                    </a:lnTo>
                    <a:lnTo>
                      <a:pt x="537" y="348"/>
                    </a:lnTo>
                    <a:lnTo>
                      <a:pt x="553" y="355"/>
                    </a:lnTo>
                    <a:lnTo>
                      <a:pt x="566" y="358"/>
                    </a:lnTo>
                    <a:lnTo>
                      <a:pt x="582" y="364"/>
                    </a:lnTo>
                    <a:lnTo>
                      <a:pt x="595" y="371"/>
                    </a:lnTo>
                    <a:lnTo>
                      <a:pt x="611" y="374"/>
                    </a:lnTo>
                    <a:lnTo>
                      <a:pt x="623" y="380"/>
                    </a:lnTo>
                    <a:lnTo>
                      <a:pt x="636" y="387"/>
                    </a:lnTo>
                    <a:lnTo>
                      <a:pt x="646" y="390"/>
                    </a:lnTo>
                    <a:lnTo>
                      <a:pt x="659" y="393"/>
                    </a:lnTo>
                    <a:lnTo>
                      <a:pt x="665" y="396"/>
                    </a:lnTo>
                    <a:lnTo>
                      <a:pt x="671" y="399"/>
                    </a:lnTo>
                    <a:lnTo>
                      <a:pt x="678" y="399"/>
                    </a:lnTo>
                    <a:lnTo>
                      <a:pt x="684" y="403"/>
                    </a:lnTo>
                    <a:lnTo>
                      <a:pt x="687" y="403"/>
                    </a:lnTo>
                    <a:lnTo>
                      <a:pt x="687" y="403"/>
                    </a:lnTo>
                    <a:lnTo>
                      <a:pt x="687" y="403"/>
                    </a:lnTo>
                    <a:lnTo>
                      <a:pt x="687" y="406"/>
                    </a:lnTo>
                    <a:lnTo>
                      <a:pt x="681" y="409"/>
                    </a:lnTo>
                    <a:lnTo>
                      <a:pt x="671" y="415"/>
                    </a:lnTo>
                    <a:lnTo>
                      <a:pt x="665" y="422"/>
                    </a:lnTo>
                    <a:lnTo>
                      <a:pt x="655" y="431"/>
                    </a:lnTo>
                    <a:lnTo>
                      <a:pt x="646" y="438"/>
                    </a:lnTo>
                    <a:lnTo>
                      <a:pt x="636" y="447"/>
                    </a:lnTo>
                    <a:lnTo>
                      <a:pt x="633" y="451"/>
                    </a:lnTo>
                    <a:lnTo>
                      <a:pt x="633" y="451"/>
                    </a:lnTo>
                    <a:lnTo>
                      <a:pt x="630" y="454"/>
                    </a:lnTo>
                    <a:lnTo>
                      <a:pt x="623" y="457"/>
                    </a:lnTo>
                    <a:lnTo>
                      <a:pt x="617" y="463"/>
                    </a:lnTo>
                    <a:lnTo>
                      <a:pt x="604" y="470"/>
                    </a:lnTo>
                    <a:lnTo>
                      <a:pt x="595" y="479"/>
                    </a:lnTo>
                    <a:lnTo>
                      <a:pt x="582" y="482"/>
                    </a:lnTo>
                    <a:lnTo>
                      <a:pt x="569" y="489"/>
                    </a:lnTo>
                    <a:lnTo>
                      <a:pt x="553" y="489"/>
                    </a:lnTo>
                    <a:lnTo>
                      <a:pt x="537" y="489"/>
                    </a:lnTo>
                    <a:lnTo>
                      <a:pt x="537" y="489"/>
                    </a:lnTo>
                    <a:lnTo>
                      <a:pt x="518" y="489"/>
                    </a:lnTo>
                    <a:lnTo>
                      <a:pt x="502" y="495"/>
                    </a:lnTo>
                    <a:lnTo>
                      <a:pt x="486" y="498"/>
                    </a:lnTo>
                    <a:lnTo>
                      <a:pt x="467" y="505"/>
                    </a:lnTo>
                    <a:lnTo>
                      <a:pt x="451" y="508"/>
                    </a:lnTo>
                    <a:lnTo>
                      <a:pt x="428" y="508"/>
                    </a:lnTo>
                    <a:lnTo>
                      <a:pt x="412" y="505"/>
                    </a:lnTo>
                    <a:lnTo>
                      <a:pt x="412" y="505"/>
                    </a:lnTo>
                    <a:lnTo>
                      <a:pt x="364" y="505"/>
                    </a:lnTo>
                    <a:lnTo>
                      <a:pt x="329" y="505"/>
                    </a:lnTo>
                    <a:lnTo>
                      <a:pt x="294" y="498"/>
                    </a:lnTo>
                    <a:lnTo>
                      <a:pt x="294" y="498"/>
                    </a:lnTo>
                    <a:lnTo>
                      <a:pt x="278" y="492"/>
                    </a:lnTo>
                    <a:lnTo>
                      <a:pt x="262" y="482"/>
                    </a:lnTo>
                    <a:lnTo>
                      <a:pt x="252" y="476"/>
                    </a:lnTo>
                    <a:lnTo>
                      <a:pt x="240" y="470"/>
                    </a:lnTo>
                    <a:lnTo>
                      <a:pt x="233" y="463"/>
                    </a:lnTo>
                    <a:lnTo>
                      <a:pt x="230" y="457"/>
                    </a:lnTo>
                    <a:lnTo>
                      <a:pt x="230" y="457"/>
                    </a:lnTo>
                    <a:lnTo>
                      <a:pt x="182" y="451"/>
                    </a:lnTo>
                    <a:lnTo>
                      <a:pt x="144" y="441"/>
                    </a:lnTo>
                    <a:lnTo>
                      <a:pt x="128" y="435"/>
                    </a:lnTo>
                    <a:close/>
                  </a:path>
                </a:pathLst>
              </a:custGeom>
              <a:solidFill>
                <a:srgbClr val="F4F4E0"/>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16" name="Freeform 8"/>
              <p:cNvSpPr>
                <a:spLocks/>
              </p:cNvSpPr>
              <p:nvPr/>
            </p:nvSpPr>
            <p:spPr bwMode="auto">
              <a:xfrm>
                <a:off x="4452" y="572"/>
                <a:ext cx="876" cy="1285"/>
              </a:xfrm>
              <a:custGeom>
                <a:avLst/>
                <a:gdLst/>
                <a:ahLst/>
                <a:cxnLst>
                  <a:cxn ang="0">
                    <a:pos x="137" y="1106"/>
                  </a:cxn>
                  <a:cxn ang="0">
                    <a:pos x="176" y="1151"/>
                  </a:cxn>
                  <a:cxn ang="0">
                    <a:pos x="224" y="1164"/>
                  </a:cxn>
                  <a:cxn ang="0">
                    <a:pos x="502" y="1173"/>
                  </a:cxn>
                  <a:cxn ang="0">
                    <a:pos x="438" y="1189"/>
                  </a:cxn>
                  <a:cxn ang="0">
                    <a:pos x="358" y="1196"/>
                  </a:cxn>
                  <a:cxn ang="0">
                    <a:pos x="364" y="1215"/>
                  </a:cxn>
                  <a:cxn ang="0">
                    <a:pos x="406" y="1218"/>
                  </a:cxn>
                  <a:cxn ang="0">
                    <a:pos x="438" y="1218"/>
                  </a:cxn>
                  <a:cxn ang="0">
                    <a:pos x="368" y="1234"/>
                  </a:cxn>
                  <a:cxn ang="0">
                    <a:pos x="288" y="1212"/>
                  </a:cxn>
                  <a:cxn ang="0">
                    <a:pos x="304" y="1243"/>
                  </a:cxn>
                  <a:cxn ang="0">
                    <a:pos x="252" y="1259"/>
                  </a:cxn>
                  <a:cxn ang="0">
                    <a:pos x="195" y="1250"/>
                  </a:cxn>
                  <a:cxn ang="0">
                    <a:pos x="134" y="1240"/>
                  </a:cxn>
                  <a:cxn ang="0">
                    <a:pos x="83" y="1234"/>
                  </a:cxn>
                  <a:cxn ang="0">
                    <a:pos x="201" y="1275"/>
                  </a:cxn>
                  <a:cxn ang="0">
                    <a:pos x="329" y="1279"/>
                  </a:cxn>
                  <a:cxn ang="0">
                    <a:pos x="425" y="1243"/>
                  </a:cxn>
                  <a:cxn ang="0">
                    <a:pos x="540" y="1234"/>
                  </a:cxn>
                  <a:cxn ang="0">
                    <a:pos x="745" y="1266"/>
                  </a:cxn>
                  <a:cxn ang="0">
                    <a:pos x="863" y="1234"/>
                  </a:cxn>
                  <a:cxn ang="0">
                    <a:pos x="802" y="1199"/>
                  </a:cxn>
                  <a:cxn ang="0">
                    <a:pos x="748" y="1167"/>
                  </a:cxn>
                  <a:cxn ang="0">
                    <a:pos x="723" y="1122"/>
                  </a:cxn>
                  <a:cxn ang="0">
                    <a:pos x="668" y="1112"/>
                  </a:cxn>
                  <a:cxn ang="0">
                    <a:pos x="601" y="1077"/>
                  </a:cxn>
                  <a:cxn ang="0">
                    <a:pos x="467" y="1061"/>
                  </a:cxn>
                  <a:cxn ang="0">
                    <a:pos x="380" y="1093"/>
                  </a:cxn>
                  <a:cxn ang="0">
                    <a:pos x="428" y="1042"/>
                  </a:cxn>
                  <a:cxn ang="0">
                    <a:pos x="470" y="975"/>
                  </a:cxn>
                  <a:cxn ang="0">
                    <a:pos x="492" y="917"/>
                  </a:cxn>
                  <a:cxn ang="0">
                    <a:pos x="476" y="876"/>
                  </a:cxn>
                  <a:cxn ang="0">
                    <a:pos x="502" y="825"/>
                  </a:cxn>
                  <a:cxn ang="0">
                    <a:pos x="454" y="751"/>
                  </a:cxn>
                  <a:cxn ang="0">
                    <a:pos x="492" y="706"/>
                  </a:cxn>
                  <a:cxn ang="0">
                    <a:pos x="483" y="668"/>
                  </a:cxn>
                  <a:cxn ang="0">
                    <a:pos x="483" y="579"/>
                  </a:cxn>
                  <a:cxn ang="0">
                    <a:pos x="454" y="521"/>
                  </a:cxn>
                  <a:cxn ang="0">
                    <a:pos x="422" y="451"/>
                  </a:cxn>
                  <a:cxn ang="0">
                    <a:pos x="384" y="438"/>
                  </a:cxn>
                  <a:cxn ang="0">
                    <a:pos x="345" y="396"/>
                  </a:cxn>
                  <a:cxn ang="0">
                    <a:pos x="313" y="294"/>
                  </a:cxn>
                  <a:cxn ang="0">
                    <a:pos x="281" y="345"/>
                  </a:cxn>
                  <a:cxn ang="0">
                    <a:pos x="236" y="256"/>
                  </a:cxn>
                  <a:cxn ang="0">
                    <a:pos x="208" y="160"/>
                  </a:cxn>
                  <a:cxn ang="0">
                    <a:pos x="192" y="310"/>
                  </a:cxn>
                  <a:cxn ang="0">
                    <a:pos x="141" y="169"/>
                  </a:cxn>
                  <a:cxn ang="0">
                    <a:pos x="99" y="64"/>
                  </a:cxn>
                  <a:cxn ang="0">
                    <a:pos x="83" y="112"/>
                  </a:cxn>
                  <a:cxn ang="0">
                    <a:pos x="9" y="0"/>
                  </a:cxn>
                  <a:cxn ang="0">
                    <a:pos x="19" y="70"/>
                  </a:cxn>
                  <a:cxn ang="0">
                    <a:pos x="73" y="233"/>
                  </a:cxn>
                  <a:cxn ang="0">
                    <a:pos x="121" y="387"/>
                  </a:cxn>
                  <a:cxn ang="0">
                    <a:pos x="86" y="396"/>
                  </a:cxn>
                  <a:cxn ang="0">
                    <a:pos x="105" y="495"/>
                  </a:cxn>
                  <a:cxn ang="0">
                    <a:pos x="99" y="636"/>
                  </a:cxn>
                  <a:cxn ang="0">
                    <a:pos x="77" y="777"/>
                  </a:cxn>
                  <a:cxn ang="0">
                    <a:pos x="89" y="901"/>
                  </a:cxn>
                  <a:cxn ang="0">
                    <a:pos x="83" y="1036"/>
                  </a:cxn>
                </a:cxnLst>
                <a:rect l="0" t="0" r="r" b="b"/>
                <a:pathLst>
                  <a:path w="876" h="1285">
                    <a:moveTo>
                      <a:pt x="89" y="1061"/>
                    </a:moveTo>
                    <a:lnTo>
                      <a:pt x="96" y="1068"/>
                    </a:lnTo>
                    <a:lnTo>
                      <a:pt x="102" y="1071"/>
                    </a:lnTo>
                    <a:lnTo>
                      <a:pt x="109" y="1077"/>
                    </a:lnTo>
                    <a:lnTo>
                      <a:pt x="115" y="1084"/>
                    </a:lnTo>
                    <a:lnTo>
                      <a:pt x="125" y="1090"/>
                    </a:lnTo>
                    <a:lnTo>
                      <a:pt x="131" y="1100"/>
                    </a:lnTo>
                    <a:lnTo>
                      <a:pt x="137" y="1106"/>
                    </a:lnTo>
                    <a:lnTo>
                      <a:pt x="144" y="1112"/>
                    </a:lnTo>
                    <a:lnTo>
                      <a:pt x="147" y="1119"/>
                    </a:lnTo>
                    <a:lnTo>
                      <a:pt x="153" y="1125"/>
                    </a:lnTo>
                    <a:lnTo>
                      <a:pt x="153" y="1125"/>
                    </a:lnTo>
                    <a:lnTo>
                      <a:pt x="157" y="1132"/>
                    </a:lnTo>
                    <a:lnTo>
                      <a:pt x="163" y="1138"/>
                    </a:lnTo>
                    <a:lnTo>
                      <a:pt x="169" y="1144"/>
                    </a:lnTo>
                    <a:lnTo>
                      <a:pt x="176" y="1151"/>
                    </a:lnTo>
                    <a:lnTo>
                      <a:pt x="182" y="1157"/>
                    </a:lnTo>
                    <a:lnTo>
                      <a:pt x="189" y="1160"/>
                    </a:lnTo>
                    <a:lnTo>
                      <a:pt x="198" y="1167"/>
                    </a:lnTo>
                    <a:lnTo>
                      <a:pt x="205" y="1167"/>
                    </a:lnTo>
                    <a:lnTo>
                      <a:pt x="211" y="1170"/>
                    </a:lnTo>
                    <a:lnTo>
                      <a:pt x="217" y="1167"/>
                    </a:lnTo>
                    <a:lnTo>
                      <a:pt x="224" y="1164"/>
                    </a:lnTo>
                    <a:lnTo>
                      <a:pt x="224" y="1164"/>
                    </a:lnTo>
                    <a:lnTo>
                      <a:pt x="230" y="1151"/>
                    </a:lnTo>
                    <a:lnTo>
                      <a:pt x="240" y="1135"/>
                    </a:lnTo>
                    <a:lnTo>
                      <a:pt x="256" y="1125"/>
                    </a:lnTo>
                    <a:lnTo>
                      <a:pt x="256" y="1125"/>
                    </a:lnTo>
                    <a:lnTo>
                      <a:pt x="316" y="1128"/>
                    </a:lnTo>
                    <a:lnTo>
                      <a:pt x="380" y="1135"/>
                    </a:lnTo>
                    <a:lnTo>
                      <a:pt x="441" y="1151"/>
                    </a:lnTo>
                    <a:lnTo>
                      <a:pt x="502" y="1173"/>
                    </a:lnTo>
                    <a:lnTo>
                      <a:pt x="502" y="1173"/>
                    </a:lnTo>
                    <a:lnTo>
                      <a:pt x="492" y="1180"/>
                    </a:lnTo>
                    <a:lnTo>
                      <a:pt x="483" y="1183"/>
                    </a:lnTo>
                    <a:lnTo>
                      <a:pt x="473" y="1186"/>
                    </a:lnTo>
                    <a:lnTo>
                      <a:pt x="464" y="1189"/>
                    </a:lnTo>
                    <a:lnTo>
                      <a:pt x="454" y="1189"/>
                    </a:lnTo>
                    <a:lnTo>
                      <a:pt x="448" y="1189"/>
                    </a:lnTo>
                    <a:lnTo>
                      <a:pt x="438" y="1189"/>
                    </a:lnTo>
                    <a:lnTo>
                      <a:pt x="425" y="1189"/>
                    </a:lnTo>
                    <a:lnTo>
                      <a:pt x="416" y="1189"/>
                    </a:lnTo>
                    <a:lnTo>
                      <a:pt x="406" y="1189"/>
                    </a:lnTo>
                    <a:lnTo>
                      <a:pt x="396" y="1189"/>
                    </a:lnTo>
                    <a:lnTo>
                      <a:pt x="387" y="1189"/>
                    </a:lnTo>
                    <a:lnTo>
                      <a:pt x="377" y="1192"/>
                    </a:lnTo>
                    <a:lnTo>
                      <a:pt x="368" y="1192"/>
                    </a:lnTo>
                    <a:lnTo>
                      <a:pt x="358" y="1196"/>
                    </a:lnTo>
                    <a:lnTo>
                      <a:pt x="358" y="1196"/>
                    </a:lnTo>
                    <a:lnTo>
                      <a:pt x="364" y="1199"/>
                    </a:lnTo>
                    <a:lnTo>
                      <a:pt x="368" y="1202"/>
                    </a:lnTo>
                    <a:lnTo>
                      <a:pt x="374" y="1202"/>
                    </a:lnTo>
                    <a:lnTo>
                      <a:pt x="374" y="1202"/>
                    </a:lnTo>
                    <a:lnTo>
                      <a:pt x="377" y="1212"/>
                    </a:lnTo>
                    <a:lnTo>
                      <a:pt x="374" y="1215"/>
                    </a:lnTo>
                    <a:lnTo>
                      <a:pt x="364" y="1215"/>
                    </a:lnTo>
                    <a:lnTo>
                      <a:pt x="358" y="1218"/>
                    </a:lnTo>
                    <a:lnTo>
                      <a:pt x="358" y="1218"/>
                    </a:lnTo>
                    <a:lnTo>
                      <a:pt x="371" y="1228"/>
                    </a:lnTo>
                    <a:lnTo>
                      <a:pt x="380" y="1231"/>
                    </a:lnTo>
                    <a:lnTo>
                      <a:pt x="390" y="1234"/>
                    </a:lnTo>
                    <a:lnTo>
                      <a:pt x="400" y="1228"/>
                    </a:lnTo>
                    <a:lnTo>
                      <a:pt x="400" y="1228"/>
                    </a:lnTo>
                    <a:lnTo>
                      <a:pt x="406" y="1218"/>
                    </a:lnTo>
                    <a:lnTo>
                      <a:pt x="409" y="1212"/>
                    </a:lnTo>
                    <a:lnTo>
                      <a:pt x="416" y="1202"/>
                    </a:lnTo>
                    <a:lnTo>
                      <a:pt x="416" y="1202"/>
                    </a:lnTo>
                    <a:lnTo>
                      <a:pt x="422" y="1215"/>
                    </a:lnTo>
                    <a:lnTo>
                      <a:pt x="432" y="1215"/>
                    </a:lnTo>
                    <a:lnTo>
                      <a:pt x="448" y="1212"/>
                    </a:lnTo>
                    <a:lnTo>
                      <a:pt x="448" y="1212"/>
                    </a:lnTo>
                    <a:lnTo>
                      <a:pt x="438" y="1218"/>
                    </a:lnTo>
                    <a:lnTo>
                      <a:pt x="428" y="1228"/>
                    </a:lnTo>
                    <a:lnTo>
                      <a:pt x="419" y="1234"/>
                    </a:lnTo>
                    <a:lnTo>
                      <a:pt x="409" y="1237"/>
                    </a:lnTo>
                    <a:lnTo>
                      <a:pt x="400" y="1240"/>
                    </a:lnTo>
                    <a:lnTo>
                      <a:pt x="387" y="1240"/>
                    </a:lnTo>
                    <a:lnTo>
                      <a:pt x="377" y="1240"/>
                    </a:lnTo>
                    <a:lnTo>
                      <a:pt x="368" y="1234"/>
                    </a:lnTo>
                    <a:lnTo>
                      <a:pt x="368" y="1234"/>
                    </a:lnTo>
                    <a:lnTo>
                      <a:pt x="355" y="1231"/>
                    </a:lnTo>
                    <a:lnTo>
                      <a:pt x="342" y="1224"/>
                    </a:lnTo>
                    <a:lnTo>
                      <a:pt x="332" y="1218"/>
                    </a:lnTo>
                    <a:lnTo>
                      <a:pt x="323" y="1215"/>
                    </a:lnTo>
                    <a:lnTo>
                      <a:pt x="310" y="1208"/>
                    </a:lnTo>
                    <a:lnTo>
                      <a:pt x="297" y="1208"/>
                    </a:lnTo>
                    <a:lnTo>
                      <a:pt x="288" y="1212"/>
                    </a:lnTo>
                    <a:lnTo>
                      <a:pt x="288" y="1212"/>
                    </a:lnTo>
                    <a:lnTo>
                      <a:pt x="294" y="1224"/>
                    </a:lnTo>
                    <a:lnTo>
                      <a:pt x="307" y="1228"/>
                    </a:lnTo>
                    <a:lnTo>
                      <a:pt x="316" y="1228"/>
                    </a:lnTo>
                    <a:lnTo>
                      <a:pt x="320" y="1228"/>
                    </a:lnTo>
                    <a:lnTo>
                      <a:pt x="320" y="1228"/>
                    </a:lnTo>
                    <a:lnTo>
                      <a:pt x="313" y="1234"/>
                    </a:lnTo>
                    <a:lnTo>
                      <a:pt x="307" y="1240"/>
                    </a:lnTo>
                    <a:lnTo>
                      <a:pt x="304" y="1243"/>
                    </a:lnTo>
                    <a:lnTo>
                      <a:pt x="297" y="1247"/>
                    </a:lnTo>
                    <a:lnTo>
                      <a:pt x="291" y="1250"/>
                    </a:lnTo>
                    <a:lnTo>
                      <a:pt x="284" y="1253"/>
                    </a:lnTo>
                    <a:lnTo>
                      <a:pt x="281" y="1256"/>
                    </a:lnTo>
                    <a:lnTo>
                      <a:pt x="272" y="1256"/>
                    </a:lnTo>
                    <a:lnTo>
                      <a:pt x="265" y="1256"/>
                    </a:lnTo>
                    <a:lnTo>
                      <a:pt x="259" y="1259"/>
                    </a:lnTo>
                    <a:lnTo>
                      <a:pt x="252" y="1259"/>
                    </a:lnTo>
                    <a:lnTo>
                      <a:pt x="246" y="1259"/>
                    </a:lnTo>
                    <a:lnTo>
                      <a:pt x="240" y="1259"/>
                    </a:lnTo>
                    <a:lnTo>
                      <a:pt x="233" y="1256"/>
                    </a:lnTo>
                    <a:lnTo>
                      <a:pt x="224" y="1256"/>
                    </a:lnTo>
                    <a:lnTo>
                      <a:pt x="217" y="1256"/>
                    </a:lnTo>
                    <a:lnTo>
                      <a:pt x="211" y="1256"/>
                    </a:lnTo>
                    <a:lnTo>
                      <a:pt x="201" y="1253"/>
                    </a:lnTo>
                    <a:lnTo>
                      <a:pt x="195" y="1250"/>
                    </a:lnTo>
                    <a:lnTo>
                      <a:pt x="189" y="1250"/>
                    </a:lnTo>
                    <a:lnTo>
                      <a:pt x="182" y="1247"/>
                    </a:lnTo>
                    <a:lnTo>
                      <a:pt x="173" y="1247"/>
                    </a:lnTo>
                    <a:lnTo>
                      <a:pt x="166" y="1243"/>
                    </a:lnTo>
                    <a:lnTo>
                      <a:pt x="157" y="1243"/>
                    </a:lnTo>
                    <a:lnTo>
                      <a:pt x="150" y="1240"/>
                    </a:lnTo>
                    <a:lnTo>
                      <a:pt x="144" y="1240"/>
                    </a:lnTo>
                    <a:lnTo>
                      <a:pt x="134" y="1240"/>
                    </a:lnTo>
                    <a:lnTo>
                      <a:pt x="128" y="1237"/>
                    </a:lnTo>
                    <a:lnTo>
                      <a:pt x="121" y="1234"/>
                    </a:lnTo>
                    <a:lnTo>
                      <a:pt x="115" y="1234"/>
                    </a:lnTo>
                    <a:lnTo>
                      <a:pt x="109" y="1234"/>
                    </a:lnTo>
                    <a:lnTo>
                      <a:pt x="99" y="1234"/>
                    </a:lnTo>
                    <a:lnTo>
                      <a:pt x="93" y="1234"/>
                    </a:lnTo>
                    <a:lnTo>
                      <a:pt x="89" y="1234"/>
                    </a:lnTo>
                    <a:lnTo>
                      <a:pt x="83" y="1234"/>
                    </a:lnTo>
                    <a:lnTo>
                      <a:pt x="83" y="1234"/>
                    </a:lnTo>
                    <a:lnTo>
                      <a:pt x="96" y="1247"/>
                    </a:lnTo>
                    <a:lnTo>
                      <a:pt x="109" y="1256"/>
                    </a:lnTo>
                    <a:lnTo>
                      <a:pt x="128" y="1259"/>
                    </a:lnTo>
                    <a:lnTo>
                      <a:pt x="147" y="1266"/>
                    </a:lnTo>
                    <a:lnTo>
                      <a:pt x="163" y="1269"/>
                    </a:lnTo>
                    <a:lnTo>
                      <a:pt x="182" y="1272"/>
                    </a:lnTo>
                    <a:lnTo>
                      <a:pt x="201" y="1275"/>
                    </a:lnTo>
                    <a:lnTo>
                      <a:pt x="217" y="1275"/>
                    </a:lnTo>
                    <a:lnTo>
                      <a:pt x="240" y="1275"/>
                    </a:lnTo>
                    <a:lnTo>
                      <a:pt x="256" y="1275"/>
                    </a:lnTo>
                    <a:lnTo>
                      <a:pt x="275" y="1275"/>
                    </a:lnTo>
                    <a:lnTo>
                      <a:pt x="294" y="1275"/>
                    </a:lnTo>
                    <a:lnTo>
                      <a:pt x="313" y="1275"/>
                    </a:lnTo>
                    <a:lnTo>
                      <a:pt x="313" y="1275"/>
                    </a:lnTo>
                    <a:lnTo>
                      <a:pt x="329" y="1279"/>
                    </a:lnTo>
                    <a:lnTo>
                      <a:pt x="345" y="1285"/>
                    </a:lnTo>
                    <a:lnTo>
                      <a:pt x="358" y="1282"/>
                    </a:lnTo>
                    <a:lnTo>
                      <a:pt x="358" y="1282"/>
                    </a:lnTo>
                    <a:lnTo>
                      <a:pt x="371" y="1275"/>
                    </a:lnTo>
                    <a:lnTo>
                      <a:pt x="384" y="1269"/>
                    </a:lnTo>
                    <a:lnTo>
                      <a:pt x="400" y="1259"/>
                    </a:lnTo>
                    <a:lnTo>
                      <a:pt x="409" y="1253"/>
                    </a:lnTo>
                    <a:lnTo>
                      <a:pt x="425" y="1243"/>
                    </a:lnTo>
                    <a:lnTo>
                      <a:pt x="438" y="1237"/>
                    </a:lnTo>
                    <a:lnTo>
                      <a:pt x="448" y="1228"/>
                    </a:lnTo>
                    <a:lnTo>
                      <a:pt x="457" y="1218"/>
                    </a:lnTo>
                    <a:lnTo>
                      <a:pt x="470" y="1202"/>
                    </a:lnTo>
                    <a:lnTo>
                      <a:pt x="470" y="1202"/>
                    </a:lnTo>
                    <a:lnTo>
                      <a:pt x="492" y="1215"/>
                    </a:lnTo>
                    <a:lnTo>
                      <a:pt x="515" y="1224"/>
                    </a:lnTo>
                    <a:lnTo>
                      <a:pt x="540" y="1234"/>
                    </a:lnTo>
                    <a:lnTo>
                      <a:pt x="566" y="1240"/>
                    </a:lnTo>
                    <a:lnTo>
                      <a:pt x="591" y="1243"/>
                    </a:lnTo>
                    <a:lnTo>
                      <a:pt x="614" y="1250"/>
                    </a:lnTo>
                    <a:lnTo>
                      <a:pt x="639" y="1253"/>
                    </a:lnTo>
                    <a:lnTo>
                      <a:pt x="665" y="1256"/>
                    </a:lnTo>
                    <a:lnTo>
                      <a:pt x="691" y="1259"/>
                    </a:lnTo>
                    <a:lnTo>
                      <a:pt x="716" y="1259"/>
                    </a:lnTo>
                    <a:lnTo>
                      <a:pt x="745" y="1266"/>
                    </a:lnTo>
                    <a:lnTo>
                      <a:pt x="770" y="1266"/>
                    </a:lnTo>
                    <a:lnTo>
                      <a:pt x="770" y="1266"/>
                    </a:lnTo>
                    <a:lnTo>
                      <a:pt x="786" y="1269"/>
                    </a:lnTo>
                    <a:lnTo>
                      <a:pt x="802" y="1269"/>
                    </a:lnTo>
                    <a:lnTo>
                      <a:pt x="818" y="1263"/>
                    </a:lnTo>
                    <a:lnTo>
                      <a:pt x="834" y="1256"/>
                    </a:lnTo>
                    <a:lnTo>
                      <a:pt x="847" y="1243"/>
                    </a:lnTo>
                    <a:lnTo>
                      <a:pt x="863" y="1234"/>
                    </a:lnTo>
                    <a:lnTo>
                      <a:pt x="873" y="1218"/>
                    </a:lnTo>
                    <a:lnTo>
                      <a:pt x="873" y="1218"/>
                    </a:lnTo>
                    <a:lnTo>
                      <a:pt x="876" y="1212"/>
                    </a:lnTo>
                    <a:lnTo>
                      <a:pt x="873" y="1202"/>
                    </a:lnTo>
                    <a:lnTo>
                      <a:pt x="866" y="1196"/>
                    </a:lnTo>
                    <a:lnTo>
                      <a:pt x="866" y="1196"/>
                    </a:lnTo>
                    <a:lnTo>
                      <a:pt x="831" y="1196"/>
                    </a:lnTo>
                    <a:lnTo>
                      <a:pt x="802" y="1199"/>
                    </a:lnTo>
                    <a:lnTo>
                      <a:pt x="770" y="1202"/>
                    </a:lnTo>
                    <a:lnTo>
                      <a:pt x="770" y="1202"/>
                    </a:lnTo>
                    <a:lnTo>
                      <a:pt x="777" y="1199"/>
                    </a:lnTo>
                    <a:lnTo>
                      <a:pt x="780" y="1189"/>
                    </a:lnTo>
                    <a:lnTo>
                      <a:pt x="780" y="1180"/>
                    </a:lnTo>
                    <a:lnTo>
                      <a:pt x="780" y="1180"/>
                    </a:lnTo>
                    <a:lnTo>
                      <a:pt x="764" y="1173"/>
                    </a:lnTo>
                    <a:lnTo>
                      <a:pt x="748" y="1167"/>
                    </a:lnTo>
                    <a:lnTo>
                      <a:pt x="729" y="1160"/>
                    </a:lnTo>
                    <a:lnTo>
                      <a:pt x="716" y="1157"/>
                    </a:lnTo>
                    <a:lnTo>
                      <a:pt x="716" y="1157"/>
                    </a:lnTo>
                    <a:lnTo>
                      <a:pt x="713" y="1151"/>
                    </a:lnTo>
                    <a:lnTo>
                      <a:pt x="723" y="1141"/>
                    </a:lnTo>
                    <a:lnTo>
                      <a:pt x="723" y="1132"/>
                    </a:lnTo>
                    <a:lnTo>
                      <a:pt x="723" y="1132"/>
                    </a:lnTo>
                    <a:lnTo>
                      <a:pt x="723" y="1122"/>
                    </a:lnTo>
                    <a:lnTo>
                      <a:pt x="716" y="1116"/>
                    </a:lnTo>
                    <a:lnTo>
                      <a:pt x="707" y="1112"/>
                    </a:lnTo>
                    <a:lnTo>
                      <a:pt x="697" y="1109"/>
                    </a:lnTo>
                    <a:lnTo>
                      <a:pt x="684" y="1109"/>
                    </a:lnTo>
                    <a:lnTo>
                      <a:pt x="675" y="1109"/>
                    </a:lnTo>
                    <a:lnTo>
                      <a:pt x="675" y="1109"/>
                    </a:lnTo>
                    <a:lnTo>
                      <a:pt x="671" y="1109"/>
                    </a:lnTo>
                    <a:lnTo>
                      <a:pt x="668" y="1112"/>
                    </a:lnTo>
                    <a:lnTo>
                      <a:pt x="668" y="1116"/>
                    </a:lnTo>
                    <a:lnTo>
                      <a:pt x="668" y="1116"/>
                    </a:lnTo>
                    <a:lnTo>
                      <a:pt x="665" y="1100"/>
                    </a:lnTo>
                    <a:lnTo>
                      <a:pt x="655" y="1084"/>
                    </a:lnTo>
                    <a:lnTo>
                      <a:pt x="646" y="1077"/>
                    </a:lnTo>
                    <a:lnTo>
                      <a:pt x="646" y="1077"/>
                    </a:lnTo>
                    <a:lnTo>
                      <a:pt x="620" y="1077"/>
                    </a:lnTo>
                    <a:lnTo>
                      <a:pt x="601" y="1077"/>
                    </a:lnTo>
                    <a:lnTo>
                      <a:pt x="582" y="1068"/>
                    </a:lnTo>
                    <a:lnTo>
                      <a:pt x="582" y="1068"/>
                    </a:lnTo>
                    <a:lnTo>
                      <a:pt x="550" y="1068"/>
                    </a:lnTo>
                    <a:lnTo>
                      <a:pt x="518" y="1064"/>
                    </a:lnTo>
                    <a:lnTo>
                      <a:pt x="486" y="1052"/>
                    </a:lnTo>
                    <a:lnTo>
                      <a:pt x="486" y="1052"/>
                    </a:lnTo>
                    <a:lnTo>
                      <a:pt x="476" y="1058"/>
                    </a:lnTo>
                    <a:lnTo>
                      <a:pt x="467" y="1061"/>
                    </a:lnTo>
                    <a:lnTo>
                      <a:pt x="454" y="1068"/>
                    </a:lnTo>
                    <a:lnTo>
                      <a:pt x="448" y="1068"/>
                    </a:lnTo>
                    <a:lnTo>
                      <a:pt x="448" y="1068"/>
                    </a:lnTo>
                    <a:lnTo>
                      <a:pt x="422" y="1074"/>
                    </a:lnTo>
                    <a:lnTo>
                      <a:pt x="396" y="1080"/>
                    </a:lnTo>
                    <a:lnTo>
                      <a:pt x="384" y="1100"/>
                    </a:lnTo>
                    <a:lnTo>
                      <a:pt x="384" y="1100"/>
                    </a:lnTo>
                    <a:lnTo>
                      <a:pt x="380" y="1093"/>
                    </a:lnTo>
                    <a:lnTo>
                      <a:pt x="380" y="1084"/>
                    </a:lnTo>
                    <a:lnTo>
                      <a:pt x="384" y="1077"/>
                    </a:lnTo>
                    <a:lnTo>
                      <a:pt x="384" y="1077"/>
                    </a:lnTo>
                    <a:lnTo>
                      <a:pt x="393" y="1074"/>
                    </a:lnTo>
                    <a:lnTo>
                      <a:pt x="403" y="1068"/>
                    </a:lnTo>
                    <a:lnTo>
                      <a:pt x="412" y="1058"/>
                    </a:lnTo>
                    <a:lnTo>
                      <a:pt x="422" y="1052"/>
                    </a:lnTo>
                    <a:lnTo>
                      <a:pt x="428" y="1042"/>
                    </a:lnTo>
                    <a:lnTo>
                      <a:pt x="435" y="1029"/>
                    </a:lnTo>
                    <a:lnTo>
                      <a:pt x="438" y="1020"/>
                    </a:lnTo>
                    <a:lnTo>
                      <a:pt x="438" y="1007"/>
                    </a:lnTo>
                    <a:lnTo>
                      <a:pt x="438" y="1007"/>
                    </a:lnTo>
                    <a:lnTo>
                      <a:pt x="454" y="1001"/>
                    </a:lnTo>
                    <a:lnTo>
                      <a:pt x="464" y="991"/>
                    </a:lnTo>
                    <a:lnTo>
                      <a:pt x="470" y="975"/>
                    </a:lnTo>
                    <a:lnTo>
                      <a:pt x="470" y="975"/>
                    </a:lnTo>
                    <a:lnTo>
                      <a:pt x="464" y="965"/>
                    </a:lnTo>
                    <a:lnTo>
                      <a:pt x="457" y="959"/>
                    </a:lnTo>
                    <a:lnTo>
                      <a:pt x="451" y="949"/>
                    </a:lnTo>
                    <a:lnTo>
                      <a:pt x="454" y="943"/>
                    </a:lnTo>
                    <a:lnTo>
                      <a:pt x="454" y="943"/>
                    </a:lnTo>
                    <a:lnTo>
                      <a:pt x="464" y="933"/>
                    </a:lnTo>
                    <a:lnTo>
                      <a:pt x="480" y="927"/>
                    </a:lnTo>
                    <a:lnTo>
                      <a:pt x="492" y="917"/>
                    </a:lnTo>
                    <a:lnTo>
                      <a:pt x="492" y="917"/>
                    </a:lnTo>
                    <a:lnTo>
                      <a:pt x="495" y="911"/>
                    </a:lnTo>
                    <a:lnTo>
                      <a:pt x="495" y="908"/>
                    </a:lnTo>
                    <a:lnTo>
                      <a:pt x="492" y="901"/>
                    </a:lnTo>
                    <a:lnTo>
                      <a:pt x="492" y="901"/>
                    </a:lnTo>
                    <a:lnTo>
                      <a:pt x="489" y="892"/>
                    </a:lnTo>
                    <a:lnTo>
                      <a:pt x="483" y="882"/>
                    </a:lnTo>
                    <a:lnTo>
                      <a:pt x="476" y="876"/>
                    </a:lnTo>
                    <a:lnTo>
                      <a:pt x="467" y="869"/>
                    </a:lnTo>
                    <a:lnTo>
                      <a:pt x="464" y="866"/>
                    </a:lnTo>
                    <a:lnTo>
                      <a:pt x="460" y="863"/>
                    </a:lnTo>
                    <a:lnTo>
                      <a:pt x="464" y="854"/>
                    </a:lnTo>
                    <a:lnTo>
                      <a:pt x="464" y="854"/>
                    </a:lnTo>
                    <a:lnTo>
                      <a:pt x="470" y="847"/>
                    </a:lnTo>
                    <a:lnTo>
                      <a:pt x="486" y="838"/>
                    </a:lnTo>
                    <a:lnTo>
                      <a:pt x="502" y="825"/>
                    </a:lnTo>
                    <a:lnTo>
                      <a:pt x="508" y="809"/>
                    </a:lnTo>
                    <a:lnTo>
                      <a:pt x="508" y="809"/>
                    </a:lnTo>
                    <a:lnTo>
                      <a:pt x="505" y="799"/>
                    </a:lnTo>
                    <a:lnTo>
                      <a:pt x="499" y="786"/>
                    </a:lnTo>
                    <a:lnTo>
                      <a:pt x="489" y="777"/>
                    </a:lnTo>
                    <a:lnTo>
                      <a:pt x="480" y="770"/>
                    </a:lnTo>
                    <a:lnTo>
                      <a:pt x="464" y="761"/>
                    </a:lnTo>
                    <a:lnTo>
                      <a:pt x="454" y="751"/>
                    </a:lnTo>
                    <a:lnTo>
                      <a:pt x="454" y="751"/>
                    </a:lnTo>
                    <a:lnTo>
                      <a:pt x="460" y="748"/>
                    </a:lnTo>
                    <a:lnTo>
                      <a:pt x="467" y="742"/>
                    </a:lnTo>
                    <a:lnTo>
                      <a:pt x="473" y="735"/>
                    </a:lnTo>
                    <a:lnTo>
                      <a:pt x="480" y="729"/>
                    </a:lnTo>
                    <a:lnTo>
                      <a:pt x="483" y="719"/>
                    </a:lnTo>
                    <a:lnTo>
                      <a:pt x="489" y="713"/>
                    </a:lnTo>
                    <a:lnTo>
                      <a:pt x="492" y="706"/>
                    </a:lnTo>
                    <a:lnTo>
                      <a:pt x="499" y="700"/>
                    </a:lnTo>
                    <a:lnTo>
                      <a:pt x="499" y="687"/>
                    </a:lnTo>
                    <a:lnTo>
                      <a:pt x="499" y="681"/>
                    </a:lnTo>
                    <a:lnTo>
                      <a:pt x="502" y="674"/>
                    </a:lnTo>
                    <a:lnTo>
                      <a:pt x="502" y="674"/>
                    </a:lnTo>
                    <a:lnTo>
                      <a:pt x="499" y="668"/>
                    </a:lnTo>
                    <a:lnTo>
                      <a:pt x="492" y="668"/>
                    </a:lnTo>
                    <a:lnTo>
                      <a:pt x="483" y="668"/>
                    </a:lnTo>
                    <a:lnTo>
                      <a:pt x="476" y="674"/>
                    </a:lnTo>
                    <a:lnTo>
                      <a:pt x="470" y="674"/>
                    </a:lnTo>
                    <a:lnTo>
                      <a:pt x="470" y="674"/>
                    </a:lnTo>
                    <a:lnTo>
                      <a:pt x="473" y="643"/>
                    </a:lnTo>
                    <a:lnTo>
                      <a:pt x="480" y="614"/>
                    </a:lnTo>
                    <a:lnTo>
                      <a:pt x="486" y="585"/>
                    </a:lnTo>
                    <a:lnTo>
                      <a:pt x="486" y="585"/>
                    </a:lnTo>
                    <a:lnTo>
                      <a:pt x="483" y="579"/>
                    </a:lnTo>
                    <a:lnTo>
                      <a:pt x="473" y="579"/>
                    </a:lnTo>
                    <a:lnTo>
                      <a:pt x="464" y="582"/>
                    </a:lnTo>
                    <a:lnTo>
                      <a:pt x="454" y="588"/>
                    </a:lnTo>
                    <a:lnTo>
                      <a:pt x="448" y="595"/>
                    </a:lnTo>
                    <a:lnTo>
                      <a:pt x="448" y="595"/>
                    </a:lnTo>
                    <a:lnTo>
                      <a:pt x="451" y="569"/>
                    </a:lnTo>
                    <a:lnTo>
                      <a:pt x="457" y="547"/>
                    </a:lnTo>
                    <a:lnTo>
                      <a:pt x="454" y="521"/>
                    </a:lnTo>
                    <a:lnTo>
                      <a:pt x="454" y="521"/>
                    </a:lnTo>
                    <a:lnTo>
                      <a:pt x="441" y="527"/>
                    </a:lnTo>
                    <a:lnTo>
                      <a:pt x="432" y="534"/>
                    </a:lnTo>
                    <a:lnTo>
                      <a:pt x="422" y="537"/>
                    </a:lnTo>
                    <a:lnTo>
                      <a:pt x="422" y="537"/>
                    </a:lnTo>
                    <a:lnTo>
                      <a:pt x="422" y="511"/>
                    </a:lnTo>
                    <a:lnTo>
                      <a:pt x="425" y="483"/>
                    </a:lnTo>
                    <a:lnTo>
                      <a:pt x="422" y="451"/>
                    </a:lnTo>
                    <a:lnTo>
                      <a:pt x="422" y="451"/>
                    </a:lnTo>
                    <a:lnTo>
                      <a:pt x="416" y="451"/>
                    </a:lnTo>
                    <a:lnTo>
                      <a:pt x="409" y="451"/>
                    </a:lnTo>
                    <a:lnTo>
                      <a:pt x="400" y="460"/>
                    </a:lnTo>
                    <a:lnTo>
                      <a:pt x="390" y="467"/>
                    </a:lnTo>
                    <a:lnTo>
                      <a:pt x="384" y="476"/>
                    </a:lnTo>
                    <a:lnTo>
                      <a:pt x="384" y="476"/>
                    </a:lnTo>
                    <a:lnTo>
                      <a:pt x="384" y="438"/>
                    </a:lnTo>
                    <a:lnTo>
                      <a:pt x="380" y="406"/>
                    </a:lnTo>
                    <a:lnTo>
                      <a:pt x="374" y="371"/>
                    </a:lnTo>
                    <a:lnTo>
                      <a:pt x="374" y="371"/>
                    </a:lnTo>
                    <a:lnTo>
                      <a:pt x="371" y="371"/>
                    </a:lnTo>
                    <a:lnTo>
                      <a:pt x="364" y="371"/>
                    </a:lnTo>
                    <a:lnTo>
                      <a:pt x="358" y="377"/>
                    </a:lnTo>
                    <a:lnTo>
                      <a:pt x="348" y="387"/>
                    </a:lnTo>
                    <a:lnTo>
                      <a:pt x="345" y="396"/>
                    </a:lnTo>
                    <a:lnTo>
                      <a:pt x="342" y="403"/>
                    </a:lnTo>
                    <a:lnTo>
                      <a:pt x="342" y="403"/>
                    </a:lnTo>
                    <a:lnTo>
                      <a:pt x="332" y="396"/>
                    </a:lnTo>
                    <a:lnTo>
                      <a:pt x="329" y="390"/>
                    </a:lnTo>
                    <a:lnTo>
                      <a:pt x="326" y="380"/>
                    </a:lnTo>
                    <a:lnTo>
                      <a:pt x="326" y="380"/>
                    </a:lnTo>
                    <a:lnTo>
                      <a:pt x="320" y="339"/>
                    </a:lnTo>
                    <a:lnTo>
                      <a:pt x="313" y="294"/>
                    </a:lnTo>
                    <a:lnTo>
                      <a:pt x="304" y="253"/>
                    </a:lnTo>
                    <a:lnTo>
                      <a:pt x="304" y="253"/>
                    </a:lnTo>
                    <a:lnTo>
                      <a:pt x="297" y="269"/>
                    </a:lnTo>
                    <a:lnTo>
                      <a:pt x="291" y="285"/>
                    </a:lnTo>
                    <a:lnTo>
                      <a:pt x="284" y="297"/>
                    </a:lnTo>
                    <a:lnTo>
                      <a:pt x="284" y="313"/>
                    </a:lnTo>
                    <a:lnTo>
                      <a:pt x="284" y="329"/>
                    </a:lnTo>
                    <a:lnTo>
                      <a:pt x="281" y="345"/>
                    </a:lnTo>
                    <a:lnTo>
                      <a:pt x="275" y="361"/>
                    </a:lnTo>
                    <a:lnTo>
                      <a:pt x="272" y="371"/>
                    </a:lnTo>
                    <a:lnTo>
                      <a:pt x="272" y="371"/>
                    </a:lnTo>
                    <a:lnTo>
                      <a:pt x="272" y="336"/>
                    </a:lnTo>
                    <a:lnTo>
                      <a:pt x="259" y="297"/>
                    </a:lnTo>
                    <a:lnTo>
                      <a:pt x="233" y="269"/>
                    </a:lnTo>
                    <a:lnTo>
                      <a:pt x="233" y="269"/>
                    </a:lnTo>
                    <a:lnTo>
                      <a:pt x="236" y="256"/>
                    </a:lnTo>
                    <a:lnTo>
                      <a:pt x="240" y="246"/>
                    </a:lnTo>
                    <a:lnTo>
                      <a:pt x="240" y="230"/>
                    </a:lnTo>
                    <a:lnTo>
                      <a:pt x="240" y="221"/>
                    </a:lnTo>
                    <a:lnTo>
                      <a:pt x="233" y="205"/>
                    </a:lnTo>
                    <a:lnTo>
                      <a:pt x="230" y="195"/>
                    </a:lnTo>
                    <a:lnTo>
                      <a:pt x="224" y="182"/>
                    </a:lnTo>
                    <a:lnTo>
                      <a:pt x="214" y="169"/>
                    </a:lnTo>
                    <a:lnTo>
                      <a:pt x="208" y="160"/>
                    </a:lnTo>
                    <a:lnTo>
                      <a:pt x="208" y="160"/>
                    </a:lnTo>
                    <a:lnTo>
                      <a:pt x="198" y="179"/>
                    </a:lnTo>
                    <a:lnTo>
                      <a:pt x="195" y="201"/>
                    </a:lnTo>
                    <a:lnTo>
                      <a:pt x="192" y="221"/>
                    </a:lnTo>
                    <a:lnTo>
                      <a:pt x="192" y="243"/>
                    </a:lnTo>
                    <a:lnTo>
                      <a:pt x="192" y="265"/>
                    </a:lnTo>
                    <a:lnTo>
                      <a:pt x="192" y="288"/>
                    </a:lnTo>
                    <a:lnTo>
                      <a:pt x="192" y="310"/>
                    </a:lnTo>
                    <a:lnTo>
                      <a:pt x="192" y="310"/>
                    </a:lnTo>
                    <a:lnTo>
                      <a:pt x="182" y="291"/>
                    </a:lnTo>
                    <a:lnTo>
                      <a:pt x="176" y="269"/>
                    </a:lnTo>
                    <a:lnTo>
                      <a:pt x="166" y="249"/>
                    </a:lnTo>
                    <a:lnTo>
                      <a:pt x="160" y="230"/>
                    </a:lnTo>
                    <a:lnTo>
                      <a:pt x="153" y="211"/>
                    </a:lnTo>
                    <a:lnTo>
                      <a:pt x="147" y="189"/>
                    </a:lnTo>
                    <a:lnTo>
                      <a:pt x="141" y="169"/>
                    </a:lnTo>
                    <a:lnTo>
                      <a:pt x="134" y="150"/>
                    </a:lnTo>
                    <a:lnTo>
                      <a:pt x="128" y="131"/>
                    </a:lnTo>
                    <a:lnTo>
                      <a:pt x="121" y="112"/>
                    </a:lnTo>
                    <a:lnTo>
                      <a:pt x="115" y="90"/>
                    </a:lnTo>
                    <a:lnTo>
                      <a:pt x="105" y="70"/>
                    </a:lnTo>
                    <a:lnTo>
                      <a:pt x="105" y="70"/>
                    </a:lnTo>
                    <a:lnTo>
                      <a:pt x="102" y="67"/>
                    </a:lnTo>
                    <a:lnTo>
                      <a:pt x="99" y="64"/>
                    </a:lnTo>
                    <a:lnTo>
                      <a:pt x="99" y="64"/>
                    </a:lnTo>
                    <a:lnTo>
                      <a:pt x="99" y="64"/>
                    </a:lnTo>
                    <a:lnTo>
                      <a:pt x="89" y="70"/>
                    </a:lnTo>
                    <a:lnTo>
                      <a:pt x="83" y="77"/>
                    </a:lnTo>
                    <a:lnTo>
                      <a:pt x="83" y="86"/>
                    </a:lnTo>
                    <a:lnTo>
                      <a:pt x="83" y="93"/>
                    </a:lnTo>
                    <a:lnTo>
                      <a:pt x="83" y="102"/>
                    </a:lnTo>
                    <a:lnTo>
                      <a:pt x="83" y="112"/>
                    </a:lnTo>
                    <a:lnTo>
                      <a:pt x="83" y="112"/>
                    </a:lnTo>
                    <a:lnTo>
                      <a:pt x="73" y="96"/>
                    </a:lnTo>
                    <a:lnTo>
                      <a:pt x="64" y="77"/>
                    </a:lnTo>
                    <a:lnTo>
                      <a:pt x="54" y="61"/>
                    </a:lnTo>
                    <a:lnTo>
                      <a:pt x="48" y="45"/>
                    </a:lnTo>
                    <a:lnTo>
                      <a:pt x="35" y="29"/>
                    </a:lnTo>
                    <a:lnTo>
                      <a:pt x="25" y="13"/>
                    </a:lnTo>
                    <a:lnTo>
                      <a:pt x="9" y="0"/>
                    </a:lnTo>
                    <a:lnTo>
                      <a:pt x="9" y="0"/>
                    </a:lnTo>
                    <a:lnTo>
                      <a:pt x="3" y="3"/>
                    </a:lnTo>
                    <a:lnTo>
                      <a:pt x="0" y="6"/>
                    </a:lnTo>
                    <a:lnTo>
                      <a:pt x="3" y="6"/>
                    </a:lnTo>
                    <a:lnTo>
                      <a:pt x="3" y="6"/>
                    </a:lnTo>
                    <a:lnTo>
                      <a:pt x="6" y="29"/>
                    </a:lnTo>
                    <a:lnTo>
                      <a:pt x="13" y="51"/>
                    </a:lnTo>
                    <a:lnTo>
                      <a:pt x="19" y="70"/>
                    </a:lnTo>
                    <a:lnTo>
                      <a:pt x="25" y="93"/>
                    </a:lnTo>
                    <a:lnTo>
                      <a:pt x="32" y="112"/>
                    </a:lnTo>
                    <a:lnTo>
                      <a:pt x="38" y="131"/>
                    </a:lnTo>
                    <a:lnTo>
                      <a:pt x="45" y="153"/>
                    </a:lnTo>
                    <a:lnTo>
                      <a:pt x="51" y="173"/>
                    </a:lnTo>
                    <a:lnTo>
                      <a:pt x="57" y="195"/>
                    </a:lnTo>
                    <a:lnTo>
                      <a:pt x="67" y="214"/>
                    </a:lnTo>
                    <a:lnTo>
                      <a:pt x="73" y="233"/>
                    </a:lnTo>
                    <a:lnTo>
                      <a:pt x="83" y="253"/>
                    </a:lnTo>
                    <a:lnTo>
                      <a:pt x="89" y="272"/>
                    </a:lnTo>
                    <a:lnTo>
                      <a:pt x="99" y="294"/>
                    </a:lnTo>
                    <a:lnTo>
                      <a:pt x="105" y="313"/>
                    </a:lnTo>
                    <a:lnTo>
                      <a:pt x="115" y="332"/>
                    </a:lnTo>
                    <a:lnTo>
                      <a:pt x="115" y="332"/>
                    </a:lnTo>
                    <a:lnTo>
                      <a:pt x="118" y="361"/>
                    </a:lnTo>
                    <a:lnTo>
                      <a:pt x="121" y="387"/>
                    </a:lnTo>
                    <a:lnTo>
                      <a:pt x="121" y="412"/>
                    </a:lnTo>
                    <a:lnTo>
                      <a:pt x="121" y="412"/>
                    </a:lnTo>
                    <a:lnTo>
                      <a:pt x="112" y="406"/>
                    </a:lnTo>
                    <a:lnTo>
                      <a:pt x="102" y="393"/>
                    </a:lnTo>
                    <a:lnTo>
                      <a:pt x="89" y="387"/>
                    </a:lnTo>
                    <a:lnTo>
                      <a:pt x="89" y="387"/>
                    </a:lnTo>
                    <a:lnTo>
                      <a:pt x="86" y="393"/>
                    </a:lnTo>
                    <a:lnTo>
                      <a:pt x="86" y="396"/>
                    </a:lnTo>
                    <a:lnTo>
                      <a:pt x="83" y="396"/>
                    </a:lnTo>
                    <a:lnTo>
                      <a:pt x="83" y="396"/>
                    </a:lnTo>
                    <a:lnTo>
                      <a:pt x="89" y="412"/>
                    </a:lnTo>
                    <a:lnTo>
                      <a:pt x="93" y="428"/>
                    </a:lnTo>
                    <a:lnTo>
                      <a:pt x="99" y="448"/>
                    </a:lnTo>
                    <a:lnTo>
                      <a:pt x="102" y="464"/>
                    </a:lnTo>
                    <a:lnTo>
                      <a:pt x="105" y="479"/>
                    </a:lnTo>
                    <a:lnTo>
                      <a:pt x="105" y="495"/>
                    </a:lnTo>
                    <a:lnTo>
                      <a:pt x="109" y="515"/>
                    </a:lnTo>
                    <a:lnTo>
                      <a:pt x="109" y="531"/>
                    </a:lnTo>
                    <a:lnTo>
                      <a:pt x="109" y="550"/>
                    </a:lnTo>
                    <a:lnTo>
                      <a:pt x="109" y="566"/>
                    </a:lnTo>
                    <a:lnTo>
                      <a:pt x="105" y="585"/>
                    </a:lnTo>
                    <a:lnTo>
                      <a:pt x="105" y="601"/>
                    </a:lnTo>
                    <a:lnTo>
                      <a:pt x="102" y="617"/>
                    </a:lnTo>
                    <a:lnTo>
                      <a:pt x="99" y="636"/>
                    </a:lnTo>
                    <a:lnTo>
                      <a:pt x="99" y="652"/>
                    </a:lnTo>
                    <a:lnTo>
                      <a:pt x="93" y="671"/>
                    </a:lnTo>
                    <a:lnTo>
                      <a:pt x="93" y="687"/>
                    </a:lnTo>
                    <a:lnTo>
                      <a:pt x="89" y="703"/>
                    </a:lnTo>
                    <a:lnTo>
                      <a:pt x="86" y="722"/>
                    </a:lnTo>
                    <a:lnTo>
                      <a:pt x="83" y="742"/>
                    </a:lnTo>
                    <a:lnTo>
                      <a:pt x="77" y="758"/>
                    </a:lnTo>
                    <a:lnTo>
                      <a:pt x="77" y="777"/>
                    </a:lnTo>
                    <a:lnTo>
                      <a:pt x="73" y="793"/>
                    </a:lnTo>
                    <a:lnTo>
                      <a:pt x="73" y="793"/>
                    </a:lnTo>
                    <a:lnTo>
                      <a:pt x="73" y="812"/>
                    </a:lnTo>
                    <a:lnTo>
                      <a:pt x="73" y="828"/>
                    </a:lnTo>
                    <a:lnTo>
                      <a:pt x="73" y="847"/>
                    </a:lnTo>
                    <a:lnTo>
                      <a:pt x="77" y="866"/>
                    </a:lnTo>
                    <a:lnTo>
                      <a:pt x="83" y="882"/>
                    </a:lnTo>
                    <a:lnTo>
                      <a:pt x="89" y="901"/>
                    </a:lnTo>
                    <a:lnTo>
                      <a:pt x="93" y="924"/>
                    </a:lnTo>
                    <a:lnTo>
                      <a:pt x="99" y="943"/>
                    </a:lnTo>
                    <a:lnTo>
                      <a:pt x="102" y="962"/>
                    </a:lnTo>
                    <a:lnTo>
                      <a:pt x="105" y="981"/>
                    </a:lnTo>
                    <a:lnTo>
                      <a:pt x="105" y="981"/>
                    </a:lnTo>
                    <a:lnTo>
                      <a:pt x="105" y="1004"/>
                    </a:lnTo>
                    <a:lnTo>
                      <a:pt x="96" y="1020"/>
                    </a:lnTo>
                    <a:lnTo>
                      <a:pt x="83" y="1036"/>
                    </a:lnTo>
                    <a:lnTo>
                      <a:pt x="73" y="1052"/>
                    </a:lnTo>
                    <a:lnTo>
                      <a:pt x="73" y="1052"/>
                    </a:lnTo>
                    <a:lnTo>
                      <a:pt x="77" y="1058"/>
                    </a:lnTo>
                    <a:lnTo>
                      <a:pt x="83" y="1058"/>
                    </a:lnTo>
                    <a:lnTo>
                      <a:pt x="89" y="1061"/>
                    </a:lnTo>
                    <a:close/>
                  </a:path>
                </a:pathLst>
              </a:custGeom>
              <a:solidFill>
                <a:srgbClr val="000000"/>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17" name="Freeform 9"/>
              <p:cNvSpPr>
                <a:spLocks/>
              </p:cNvSpPr>
              <p:nvPr/>
            </p:nvSpPr>
            <p:spPr bwMode="auto">
              <a:xfrm>
                <a:off x="3742" y="1768"/>
                <a:ext cx="895" cy="310"/>
              </a:xfrm>
              <a:custGeom>
                <a:avLst/>
                <a:gdLst/>
                <a:ahLst/>
                <a:cxnLst>
                  <a:cxn ang="0">
                    <a:pos x="624" y="12"/>
                  </a:cxn>
                  <a:cxn ang="0">
                    <a:pos x="585" y="25"/>
                  </a:cxn>
                  <a:cxn ang="0">
                    <a:pos x="544" y="44"/>
                  </a:cxn>
                  <a:cxn ang="0">
                    <a:pos x="502" y="63"/>
                  </a:cxn>
                  <a:cxn ang="0">
                    <a:pos x="457" y="86"/>
                  </a:cxn>
                  <a:cxn ang="0">
                    <a:pos x="412" y="111"/>
                  </a:cxn>
                  <a:cxn ang="0">
                    <a:pos x="371" y="140"/>
                  </a:cxn>
                  <a:cxn ang="0">
                    <a:pos x="326" y="166"/>
                  </a:cxn>
                  <a:cxn ang="0">
                    <a:pos x="285" y="188"/>
                  </a:cxn>
                  <a:cxn ang="0">
                    <a:pos x="294" y="204"/>
                  </a:cxn>
                  <a:cxn ang="0">
                    <a:pos x="301" y="214"/>
                  </a:cxn>
                  <a:cxn ang="0">
                    <a:pos x="281" y="227"/>
                  </a:cxn>
                  <a:cxn ang="0">
                    <a:pos x="262" y="227"/>
                  </a:cxn>
                  <a:cxn ang="0">
                    <a:pos x="243" y="217"/>
                  </a:cxn>
                  <a:cxn ang="0">
                    <a:pos x="221" y="204"/>
                  </a:cxn>
                  <a:cxn ang="0">
                    <a:pos x="198" y="188"/>
                  </a:cxn>
                  <a:cxn ang="0">
                    <a:pos x="185" y="211"/>
                  </a:cxn>
                  <a:cxn ang="0">
                    <a:pos x="173" y="217"/>
                  </a:cxn>
                  <a:cxn ang="0">
                    <a:pos x="153" y="198"/>
                  </a:cxn>
                  <a:cxn ang="0">
                    <a:pos x="128" y="179"/>
                  </a:cxn>
                  <a:cxn ang="0">
                    <a:pos x="112" y="172"/>
                  </a:cxn>
                  <a:cxn ang="0">
                    <a:pos x="102" y="185"/>
                  </a:cxn>
                  <a:cxn ang="0">
                    <a:pos x="106" y="214"/>
                  </a:cxn>
                  <a:cxn ang="0">
                    <a:pos x="112" y="230"/>
                  </a:cxn>
                  <a:cxn ang="0">
                    <a:pos x="64" y="214"/>
                  </a:cxn>
                  <a:cxn ang="0">
                    <a:pos x="16" y="201"/>
                  </a:cxn>
                  <a:cxn ang="0">
                    <a:pos x="3" y="211"/>
                  </a:cxn>
                  <a:cxn ang="0">
                    <a:pos x="22" y="236"/>
                  </a:cxn>
                  <a:cxn ang="0">
                    <a:pos x="48" y="258"/>
                  </a:cxn>
                  <a:cxn ang="0">
                    <a:pos x="80" y="268"/>
                  </a:cxn>
                  <a:cxn ang="0">
                    <a:pos x="201" y="284"/>
                  </a:cxn>
                  <a:cxn ang="0">
                    <a:pos x="294" y="310"/>
                  </a:cxn>
                  <a:cxn ang="0">
                    <a:pos x="301" y="300"/>
                  </a:cxn>
                  <a:cxn ang="0">
                    <a:pos x="403" y="300"/>
                  </a:cxn>
                  <a:cxn ang="0">
                    <a:pos x="451" y="300"/>
                  </a:cxn>
                  <a:cxn ang="0">
                    <a:pos x="467" y="294"/>
                  </a:cxn>
                  <a:cxn ang="0">
                    <a:pos x="528" y="294"/>
                  </a:cxn>
                  <a:cxn ang="0">
                    <a:pos x="556" y="294"/>
                  </a:cxn>
                  <a:cxn ang="0">
                    <a:pos x="585" y="294"/>
                  </a:cxn>
                  <a:cxn ang="0">
                    <a:pos x="611" y="268"/>
                  </a:cxn>
                  <a:cxn ang="0">
                    <a:pos x="620" y="255"/>
                  </a:cxn>
                  <a:cxn ang="0">
                    <a:pos x="646" y="258"/>
                  </a:cxn>
                  <a:cxn ang="0">
                    <a:pos x="671" y="258"/>
                  </a:cxn>
                  <a:cxn ang="0">
                    <a:pos x="691" y="233"/>
                  </a:cxn>
                  <a:cxn ang="0">
                    <a:pos x="697" y="214"/>
                  </a:cxn>
                  <a:cxn ang="0">
                    <a:pos x="761" y="204"/>
                  </a:cxn>
                  <a:cxn ang="0">
                    <a:pos x="777" y="182"/>
                  </a:cxn>
                  <a:cxn ang="0">
                    <a:pos x="793" y="169"/>
                  </a:cxn>
                  <a:cxn ang="0">
                    <a:pos x="815" y="143"/>
                  </a:cxn>
                  <a:cxn ang="0">
                    <a:pos x="819" y="134"/>
                  </a:cxn>
                  <a:cxn ang="0">
                    <a:pos x="831" y="134"/>
                  </a:cxn>
                  <a:cxn ang="0">
                    <a:pos x="857" y="105"/>
                  </a:cxn>
                  <a:cxn ang="0">
                    <a:pos x="879" y="95"/>
                  </a:cxn>
                  <a:cxn ang="0">
                    <a:pos x="895" y="79"/>
                  </a:cxn>
                  <a:cxn ang="0">
                    <a:pos x="847" y="70"/>
                  </a:cxn>
                  <a:cxn ang="0">
                    <a:pos x="777" y="41"/>
                  </a:cxn>
                  <a:cxn ang="0">
                    <a:pos x="761" y="22"/>
                  </a:cxn>
                  <a:cxn ang="0">
                    <a:pos x="751" y="16"/>
                  </a:cxn>
                  <a:cxn ang="0">
                    <a:pos x="659" y="0"/>
                  </a:cxn>
                  <a:cxn ang="0">
                    <a:pos x="649" y="6"/>
                  </a:cxn>
                </a:cxnLst>
                <a:rect l="0" t="0" r="r" b="b"/>
                <a:pathLst>
                  <a:path w="895" h="310">
                    <a:moveTo>
                      <a:pt x="649" y="6"/>
                    </a:moveTo>
                    <a:lnTo>
                      <a:pt x="636" y="12"/>
                    </a:lnTo>
                    <a:lnTo>
                      <a:pt x="624" y="12"/>
                    </a:lnTo>
                    <a:lnTo>
                      <a:pt x="611" y="19"/>
                    </a:lnTo>
                    <a:lnTo>
                      <a:pt x="601" y="22"/>
                    </a:lnTo>
                    <a:lnTo>
                      <a:pt x="585" y="25"/>
                    </a:lnTo>
                    <a:lnTo>
                      <a:pt x="572" y="32"/>
                    </a:lnTo>
                    <a:lnTo>
                      <a:pt x="560" y="38"/>
                    </a:lnTo>
                    <a:lnTo>
                      <a:pt x="544" y="44"/>
                    </a:lnTo>
                    <a:lnTo>
                      <a:pt x="531" y="47"/>
                    </a:lnTo>
                    <a:lnTo>
                      <a:pt x="518" y="57"/>
                    </a:lnTo>
                    <a:lnTo>
                      <a:pt x="502" y="63"/>
                    </a:lnTo>
                    <a:lnTo>
                      <a:pt x="486" y="70"/>
                    </a:lnTo>
                    <a:lnTo>
                      <a:pt x="473" y="79"/>
                    </a:lnTo>
                    <a:lnTo>
                      <a:pt x="457" y="86"/>
                    </a:lnTo>
                    <a:lnTo>
                      <a:pt x="444" y="95"/>
                    </a:lnTo>
                    <a:lnTo>
                      <a:pt x="428" y="105"/>
                    </a:lnTo>
                    <a:lnTo>
                      <a:pt x="412" y="111"/>
                    </a:lnTo>
                    <a:lnTo>
                      <a:pt x="397" y="121"/>
                    </a:lnTo>
                    <a:lnTo>
                      <a:pt x="384" y="131"/>
                    </a:lnTo>
                    <a:lnTo>
                      <a:pt x="371" y="140"/>
                    </a:lnTo>
                    <a:lnTo>
                      <a:pt x="355" y="147"/>
                    </a:lnTo>
                    <a:lnTo>
                      <a:pt x="342" y="156"/>
                    </a:lnTo>
                    <a:lnTo>
                      <a:pt x="326" y="166"/>
                    </a:lnTo>
                    <a:lnTo>
                      <a:pt x="310" y="172"/>
                    </a:lnTo>
                    <a:lnTo>
                      <a:pt x="297" y="182"/>
                    </a:lnTo>
                    <a:lnTo>
                      <a:pt x="285" y="188"/>
                    </a:lnTo>
                    <a:lnTo>
                      <a:pt x="285" y="188"/>
                    </a:lnTo>
                    <a:lnTo>
                      <a:pt x="285" y="195"/>
                    </a:lnTo>
                    <a:lnTo>
                      <a:pt x="294" y="204"/>
                    </a:lnTo>
                    <a:lnTo>
                      <a:pt x="310" y="204"/>
                    </a:lnTo>
                    <a:lnTo>
                      <a:pt x="310" y="204"/>
                    </a:lnTo>
                    <a:lnTo>
                      <a:pt x="301" y="214"/>
                    </a:lnTo>
                    <a:lnTo>
                      <a:pt x="294" y="220"/>
                    </a:lnTo>
                    <a:lnTo>
                      <a:pt x="288" y="223"/>
                    </a:lnTo>
                    <a:lnTo>
                      <a:pt x="281" y="227"/>
                    </a:lnTo>
                    <a:lnTo>
                      <a:pt x="272" y="227"/>
                    </a:lnTo>
                    <a:lnTo>
                      <a:pt x="269" y="227"/>
                    </a:lnTo>
                    <a:lnTo>
                      <a:pt x="262" y="227"/>
                    </a:lnTo>
                    <a:lnTo>
                      <a:pt x="253" y="223"/>
                    </a:lnTo>
                    <a:lnTo>
                      <a:pt x="246" y="220"/>
                    </a:lnTo>
                    <a:lnTo>
                      <a:pt x="243" y="217"/>
                    </a:lnTo>
                    <a:lnTo>
                      <a:pt x="233" y="214"/>
                    </a:lnTo>
                    <a:lnTo>
                      <a:pt x="227" y="211"/>
                    </a:lnTo>
                    <a:lnTo>
                      <a:pt x="221" y="204"/>
                    </a:lnTo>
                    <a:lnTo>
                      <a:pt x="211" y="201"/>
                    </a:lnTo>
                    <a:lnTo>
                      <a:pt x="205" y="195"/>
                    </a:lnTo>
                    <a:lnTo>
                      <a:pt x="198" y="188"/>
                    </a:lnTo>
                    <a:lnTo>
                      <a:pt x="198" y="188"/>
                    </a:lnTo>
                    <a:lnTo>
                      <a:pt x="189" y="195"/>
                    </a:lnTo>
                    <a:lnTo>
                      <a:pt x="185" y="211"/>
                    </a:lnTo>
                    <a:lnTo>
                      <a:pt x="182" y="220"/>
                    </a:lnTo>
                    <a:lnTo>
                      <a:pt x="182" y="220"/>
                    </a:lnTo>
                    <a:lnTo>
                      <a:pt x="173" y="217"/>
                    </a:lnTo>
                    <a:lnTo>
                      <a:pt x="166" y="211"/>
                    </a:lnTo>
                    <a:lnTo>
                      <a:pt x="160" y="204"/>
                    </a:lnTo>
                    <a:lnTo>
                      <a:pt x="153" y="198"/>
                    </a:lnTo>
                    <a:lnTo>
                      <a:pt x="144" y="191"/>
                    </a:lnTo>
                    <a:lnTo>
                      <a:pt x="137" y="185"/>
                    </a:lnTo>
                    <a:lnTo>
                      <a:pt x="128" y="179"/>
                    </a:lnTo>
                    <a:lnTo>
                      <a:pt x="118" y="175"/>
                    </a:lnTo>
                    <a:lnTo>
                      <a:pt x="112" y="172"/>
                    </a:lnTo>
                    <a:lnTo>
                      <a:pt x="112" y="172"/>
                    </a:lnTo>
                    <a:lnTo>
                      <a:pt x="106" y="172"/>
                    </a:lnTo>
                    <a:lnTo>
                      <a:pt x="102" y="179"/>
                    </a:lnTo>
                    <a:lnTo>
                      <a:pt x="102" y="185"/>
                    </a:lnTo>
                    <a:lnTo>
                      <a:pt x="102" y="195"/>
                    </a:lnTo>
                    <a:lnTo>
                      <a:pt x="106" y="204"/>
                    </a:lnTo>
                    <a:lnTo>
                      <a:pt x="106" y="214"/>
                    </a:lnTo>
                    <a:lnTo>
                      <a:pt x="109" y="223"/>
                    </a:lnTo>
                    <a:lnTo>
                      <a:pt x="112" y="230"/>
                    </a:lnTo>
                    <a:lnTo>
                      <a:pt x="112" y="230"/>
                    </a:lnTo>
                    <a:lnTo>
                      <a:pt x="96" y="227"/>
                    </a:lnTo>
                    <a:lnTo>
                      <a:pt x="80" y="220"/>
                    </a:lnTo>
                    <a:lnTo>
                      <a:pt x="64" y="214"/>
                    </a:lnTo>
                    <a:lnTo>
                      <a:pt x="48" y="207"/>
                    </a:lnTo>
                    <a:lnTo>
                      <a:pt x="35" y="201"/>
                    </a:lnTo>
                    <a:lnTo>
                      <a:pt x="16" y="201"/>
                    </a:lnTo>
                    <a:lnTo>
                      <a:pt x="0" y="198"/>
                    </a:lnTo>
                    <a:lnTo>
                      <a:pt x="0" y="198"/>
                    </a:lnTo>
                    <a:lnTo>
                      <a:pt x="3" y="211"/>
                    </a:lnTo>
                    <a:lnTo>
                      <a:pt x="6" y="220"/>
                    </a:lnTo>
                    <a:lnTo>
                      <a:pt x="13" y="230"/>
                    </a:lnTo>
                    <a:lnTo>
                      <a:pt x="22" y="236"/>
                    </a:lnTo>
                    <a:lnTo>
                      <a:pt x="29" y="246"/>
                    </a:lnTo>
                    <a:lnTo>
                      <a:pt x="38" y="252"/>
                    </a:lnTo>
                    <a:lnTo>
                      <a:pt x="48" y="258"/>
                    </a:lnTo>
                    <a:lnTo>
                      <a:pt x="58" y="262"/>
                    </a:lnTo>
                    <a:lnTo>
                      <a:pt x="67" y="268"/>
                    </a:lnTo>
                    <a:lnTo>
                      <a:pt x="80" y="268"/>
                    </a:lnTo>
                    <a:lnTo>
                      <a:pt x="80" y="268"/>
                    </a:lnTo>
                    <a:lnTo>
                      <a:pt x="137" y="278"/>
                    </a:lnTo>
                    <a:lnTo>
                      <a:pt x="201" y="284"/>
                    </a:lnTo>
                    <a:lnTo>
                      <a:pt x="256" y="294"/>
                    </a:lnTo>
                    <a:lnTo>
                      <a:pt x="294" y="310"/>
                    </a:lnTo>
                    <a:lnTo>
                      <a:pt x="294" y="310"/>
                    </a:lnTo>
                    <a:lnTo>
                      <a:pt x="294" y="306"/>
                    </a:lnTo>
                    <a:lnTo>
                      <a:pt x="297" y="303"/>
                    </a:lnTo>
                    <a:lnTo>
                      <a:pt x="301" y="300"/>
                    </a:lnTo>
                    <a:lnTo>
                      <a:pt x="301" y="300"/>
                    </a:lnTo>
                    <a:lnTo>
                      <a:pt x="361" y="297"/>
                    </a:lnTo>
                    <a:lnTo>
                      <a:pt x="403" y="300"/>
                    </a:lnTo>
                    <a:lnTo>
                      <a:pt x="444" y="300"/>
                    </a:lnTo>
                    <a:lnTo>
                      <a:pt x="444" y="300"/>
                    </a:lnTo>
                    <a:lnTo>
                      <a:pt x="451" y="300"/>
                    </a:lnTo>
                    <a:lnTo>
                      <a:pt x="460" y="297"/>
                    </a:lnTo>
                    <a:lnTo>
                      <a:pt x="467" y="294"/>
                    </a:lnTo>
                    <a:lnTo>
                      <a:pt x="467" y="294"/>
                    </a:lnTo>
                    <a:lnTo>
                      <a:pt x="489" y="290"/>
                    </a:lnTo>
                    <a:lnTo>
                      <a:pt x="508" y="294"/>
                    </a:lnTo>
                    <a:lnTo>
                      <a:pt x="528" y="294"/>
                    </a:lnTo>
                    <a:lnTo>
                      <a:pt x="553" y="284"/>
                    </a:lnTo>
                    <a:lnTo>
                      <a:pt x="553" y="284"/>
                    </a:lnTo>
                    <a:lnTo>
                      <a:pt x="556" y="294"/>
                    </a:lnTo>
                    <a:lnTo>
                      <a:pt x="566" y="297"/>
                    </a:lnTo>
                    <a:lnTo>
                      <a:pt x="585" y="294"/>
                    </a:lnTo>
                    <a:lnTo>
                      <a:pt x="585" y="294"/>
                    </a:lnTo>
                    <a:lnTo>
                      <a:pt x="595" y="284"/>
                    </a:lnTo>
                    <a:lnTo>
                      <a:pt x="604" y="278"/>
                    </a:lnTo>
                    <a:lnTo>
                      <a:pt x="611" y="268"/>
                    </a:lnTo>
                    <a:lnTo>
                      <a:pt x="614" y="265"/>
                    </a:lnTo>
                    <a:lnTo>
                      <a:pt x="617" y="262"/>
                    </a:lnTo>
                    <a:lnTo>
                      <a:pt x="620" y="255"/>
                    </a:lnTo>
                    <a:lnTo>
                      <a:pt x="627" y="255"/>
                    </a:lnTo>
                    <a:lnTo>
                      <a:pt x="636" y="255"/>
                    </a:lnTo>
                    <a:lnTo>
                      <a:pt x="646" y="258"/>
                    </a:lnTo>
                    <a:lnTo>
                      <a:pt x="665" y="262"/>
                    </a:lnTo>
                    <a:lnTo>
                      <a:pt x="665" y="262"/>
                    </a:lnTo>
                    <a:lnTo>
                      <a:pt x="671" y="258"/>
                    </a:lnTo>
                    <a:lnTo>
                      <a:pt x="678" y="252"/>
                    </a:lnTo>
                    <a:lnTo>
                      <a:pt x="684" y="246"/>
                    </a:lnTo>
                    <a:lnTo>
                      <a:pt x="691" y="233"/>
                    </a:lnTo>
                    <a:lnTo>
                      <a:pt x="694" y="223"/>
                    </a:lnTo>
                    <a:lnTo>
                      <a:pt x="697" y="214"/>
                    </a:lnTo>
                    <a:lnTo>
                      <a:pt x="697" y="214"/>
                    </a:lnTo>
                    <a:lnTo>
                      <a:pt x="719" y="214"/>
                    </a:lnTo>
                    <a:lnTo>
                      <a:pt x="742" y="214"/>
                    </a:lnTo>
                    <a:lnTo>
                      <a:pt x="761" y="204"/>
                    </a:lnTo>
                    <a:lnTo>
                      <a:pt x="761" y="204"/>
                    </a:lnTo>
                    <a:lnTo>
                      <a:pt x="771" y="195"/>
                    </a:lnTo>
                    <a:lnTo>
                      <a:pt x="777" y="182"/>
                    </a:lnTo>
                    <a:lnTo>
                      <a:pt x="783" y="172"/>
                    </a:lnTo>
                    <a:lnTo>
                      <a:pt x="783" y="172"/>
                    </a:lnTo>
                    <a:lnTo>
                      <a:pt x="793" y="169"/>
                    </a:lnTo>
                    <a:lnTo>
                      <a:pt x="803" y="163"/>
                    </a:lnTo>
                    <a:lnTo>
                      <a:pt x="809" y="153"/>
                    </a:lnTo>
                    <a:lnTo>
                      <a:pt x="815" y="143"/>
                    </a:lnTo>
                    <a:lnTo>
                      <a:pt x="815" y="134"/>
                    </a:lnTo>
                    <a:lnTo>
                      <a:pt x="815" y="134"/>
                    </a:lnTo>
                    <a:lnTo>
                      <a:pt x="819" y="134"/>
                    </a:lnTo>
                    <a:lnTo>
                      <a:pt x="825" y="134"/>
                    </a:lnTo>
                    <a:lnTo>
                      <a:pt x="831" y="134"/>
                    </a:lnTo>
                    <a:lnTo>
                      <a:pt x="831" y="134"/>
                    </a:lnTo>
                    <a:lnTo>
                      <a:pt x="841" y="127"/>
                    </a:lnTo>
                    <a:lnTo>
                      <a:pt x="847" y="118"/>
                    </a:lnTo>
                    <a:lnTo>
                      <a:pt x="857" y="105"/>
                    </a:lnTo>
                    <a:lnTo>
                      <a:pt x="867" y="102"/>
                    </a:lnTo>
                    <a:lnTo>
                      <a:pt x="879" y="95"/>
                    </a:lnTo>
                    <a:lnTo>
                      <a:pt x="879" y="95"/>
                    </a:lnTo>
                    <a:lnTo>
                      <a:pt x="886" y="89"/>
                    </a:lnTo>
                    <a:lnTo>
                      <a:pt x="892" y="83"/>
                    </a:lnTo>
                    <a:lnTo>
                      <a:pt x="895" y="79"/>
                    </a:lnTo>
                    <a:lnTo>
                      <a:pt x="895" y="79"/>
                    </a:lnTo>
                    <a:lnTo>
                      <a:pt x="873" y="76"/>
                    </a:lnTo>
                    <a:lnTo>
                      <a:pt x="847" y="70"/>
                    </a:lnTo>
                    <a:lnTo>
                      <a:pt x="822" y="60"/>
                    </a:lnTo>
                    <a:lnTo>
                      <a:pt x="799" y="51"/>
                    </a:lnTo>
                    <a:lnTo>
                      <a:pt x="777" y="41"/>
                    </a:lnTo>
                    <a:lnTo>
                      <a:pt x="767" y="32"/>
                    </a:lnTo>
                    <a:lnTo>
                      <a:pt x="767" y="32"/>
                    </a:lnTo>
                    <a:lnTo>
                      <a:pt x="761" y="22"/>
                    </a:lnTo>
                    <a:lnTo>
                      <a:pt x="758" y="19"/>
                    </a:lnTo>
                    <a:lnTo>
                      <a:pt x="751" y="16"/>
                    </a:lnTo>
                    <a:lnTo>
                      <a:pt x="751" y="16"/>
                    </a:lnTo>
                    <a:lnTo>
                      <a:pt x="719" y="12"/>
                    </a:lnTo>
                    <a:lnTo>
                      <a:pt x="681" y="6"/>
                    </a:lnTo>
                    <a:lnTo>
                      <a:pt x="659" y="0"/>
                    </a:lnTo>
                    <a:lnTo>
                      <a:pt x="659" y="0"/>
                    </a:lnTo>
                    <a:lnTo>
                      <a:pt x="652" y="6"/>
                    </a:lnTo>
                    <a:lnTo>
                      <a:pt x="649" y="6"/>
                    </a:lnTo>
                    <a:lnTo>
                      <a:pt x="649" y="6"/>
                    </a:lnTo>
                    <a:close/>
                  </a:path>
                </a:pathLst>
              </a:custGeom>
              <a:solidFill>
                <a:srgbClr val="000000"/>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18" name="Freeform 10"/>
              <p:cNvSpPr>
                <a:spLocks/>
              </p:cNvSpPr>
              <p:nvPr/>
            </p:nvSpPr>
            <p:spPr bwMode="auto">
              <a:xfrm>
                <a:off x="4372" y="1911"/>
                <a:ext cx="51" cy="103"/>
              </a:xfrm>
              <a:custGeom>
                <a:avLst/>
                <a:gdLst/>
                <a:ahLst/>
                <a:cxnLst>
                  <a:cxn ang="0">
                    <a:pos x="51" y="61"/>
                  </a:cxn>
                  <a:cxn ang="0">
                    <a:pos x="48" y="36"/>
                  </a:cxn>
                  <a:cxn ang="0">
                    <a:pos x="41" y="10"/>
                  </a:cxn>
                  <a:cxn ang="0">
                    <a:pos x="29" y="0"/>
                  </a:cxn>
                  <a:cxn ang="0">
                    <a:pos x="29" y="0"/>
                  </a:cxn>
                  <a:cxn ang="0">
                    <a:pos x="13" y="10"/>
                  </a:cxn>
                  <a:cxn ang="0">
                    <a:pos x="6" y="26"/>
                  </a:cxn>
                  <a:cxn ang="0">
                    <a:pos x="0" y="45"/>
                  </a:cxn>
                  <a:cxn ang="0">
                    <a:pos x="3" y="64"/>
                  </a:cxn>
                  <a:cxn ang="0">
                    <a:pos x="6" y="84"/>
                  </a:cxn>
                  <a:cxn ang="0">
                    <a:pos x="16" y="96"/>
                  </a:cxn>
                  <a:cxn ang="0">
                    <a:pos x="35" y="103"/>
                  </a:cxn>
                  <a:cxn ang="0">
                    <a:pos x="35" y="103"/>
                  </a:cxn>
                  <a:cxn ang="0">
                    <a:pos x="45" y="99"/>
                  </a:cxn>
                  <a:cxn ang="0">
                    <a:pos x="48" y="90"/>
                  </a:cxn>
                  <a:cxn ang="0">
                    <a:pos x="51" y="77"/>
                  </a:cxn>
                  <a:cxn ang="0">
                    <a:pos x="51" y="61"/>
                  </a:cxn>
                </a:cxnLst>
                <a:rect l="0" t="0" r="r" b="b"/>
                <a:pathLst>
                  <a:path w="51" h="103">
                    <a:moveTo>
                      <a:pt x="51" y="61"/>
                    </a:moveTo>
                    <a:lnTo>
                      <a:pt x="48" y="36"/>
                    </a:lnTo>
                    <a:lnTo>
                      <a:pt x="41" y="10"/>
                    </a:lnTo>
                    <a:lnTo>
                      <a:pt x="29" y="0"/>
                    </a:lnTo>
                    <a:lnTo>
                      <a:pt x="29" y="0"/>
                    </a:lnTo>
                    <a:lnTo>
                      <a:pt x="13" y="10"/>
                    </a:lnTo>
                    <a:lnTo>
                      <a:pt x="6" y="26"/>
                    </a:lnTo>
                    <a:lnTo>
                      <a:pt x="0" y="45"/>
                    </a:lnTo>
                    <a:lnTo>
                      <a:pt x="3" y="64"/>
                    </a:lnTo>
                    <a:lnTo>
                      <a:pt x="6" y="84"/>
                    </a:lnTo>
                    <a:lnTo>
                      <a:pt x="16" y="96"/>
                    </a:lnTo>
                    <a:lnTo>
                      <a:pt x="35" y="103"/>
                    </a:lnTo>
                    <a:lnTo>
                      <a:pt x="35" y="103"/>
                    </a:lnTo>
                    <a:lnTo>
                      <a:pt x="45" y="99"/>
                    </a:lnTo>
                    <a:lnTo>
                      <a:pt x="48" y="90"/>
                    </a:lnTo>
                    <a:lnTo>
                      <a:pt x="51" y="77"/>
                    </a:lnTo>
                    <a:lnTo>
                      <a:pt x="51" y="61"/>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19" name="Freeform 11"/>
              <p:cNvSpPr>
                <a:spLocks/>
              </p:cNvSpPr>
              <p:nvPr/>
            </p:nvSpPr>
            <p:spPr bwMode="auto">
              <a:xfrm>
                <a:off x="4433" y="1911"/>
                <a:ext cx="76" cy="61"/>
              </a:xfrm>
              <a:custGeom>
                <a:avLst/>
                <a:gdLst/>
                <a:ahLst/>
                <a:cxnLst>
                  <a:cxn ang="0">
                    <a:pos x="12" y="55"/>
                  </a:cxn>
                  <a:cxn ang="0">
                    <a:pos x="0" y="36"/>
                  </a:cxn>
                  <a:cxn ang="0">
                    <a:pos x="0" y="16"/>
                  </a:cxn>
                  <a:cxn ang="0">
                    <a:pos x="12" y="0"/>
                  </a:cxn>
                  <a:cxn ang="0">
                    <a:pos x="12" y="0"/>
                  </a:cxn>
                  <a:cxn ang="0">
                    <a:pos x="19" y="0"/>
                  </a:cxn>
                  <a:cxn ang="0">
                    <a:pos x="28" y="4"/>
                  </a:cxn>
                  <a:cxn ang="0">
                    <a:pos x="35" y="7"/>
                  </a:cxn>
                  <a:cxn ang="0">
                    <a:pos x="44" y="16"/>
                  </a:cxn>
                  <a:cxn ang="0">
                    <a:pos x="51" y="20"/>
                  </a:cxn>
                  <a:cxn ang="0">
                    <a:pos x="60" y="29"/>
                  </a:cxn>
                  <a:cxn ang="0">
                    <a:pos x="67" y="36"/>
                  </a:cxn>
                  <a:cxn ang="0">
                    <a:pos x="76" y="39"/>
                  </a:cxn>
                  <a:cxn ang="0">
                    <a:pos x="76" y="39"/>
                  </a:cxn>
                  <a:cxn ang="0">
                    <a:pos x="64" y="48"/>
                  </a:cxn>
                  <a:cxn ang="0">
                    <a:pos x="51" y="55"/>
                  </a:cxn>
                  <a:cxn ang="0">
                    <a:pos x="38" y="61"/>
                  </a:cxn>
                  <a:cxn ang="0">
                    <a:pos x="25" y="61"/>
                  </a:cxn>
                  <a:cxn ang="0">
                    <a:pos x="12" y="55"/>
                  </a:cxn>
                </a:cxnLst>
                <a:rect l="0" t="0" r="r" b="b"/>
                <a:pathLst>
                  <a:path w="76" h="61">
                    <a:moveTo>
                      <a:pt x="12" y="55"/>
                    </a:moveTo>
                    <a:lnTo>
                      <a:pt x="0" y="36"/>
                    </a:lnTo>
                    <a:lnTo>
                      <a:pt x="0" y="16"/>
                    </a:lnTo>
                    <a:lnTo>
                      <a:pt x="12" y="0"/>
                    </a:lnTo>
                    <a:lnTo>
                      <a:pt x="12" y="0"/>
                    </a:lnTo>
                    <a:lnTo>
                      <a:pt x="19" y="0"/>
                    </a:lnTo>
                    <a:lnTo>
                      <a:pt x="28" y="4"/>
                    </a:lnTo>
                    <a:lnTo>
                      <a:pt x="35" y="7"/>
                    </a:lnTo>
                    <a:lnTo>
                      <a:pt x="44" y="16"/>
                    </a:lnTo>
                    <a:lnTo>
                      <a:pt x="51" y="20"/>
                    </a:lnTo>
                    <a:lnTo>
                      <a:pt x="60" y="29"/>
                    </a:lnTo>
                    <a:lnTo>
                      <a:pt x="67" y="36"/>
                    </a:lnTo>
                    <a:lnTo>
                      <a:pt x="76" y="39"/>
                    </a:lnTo>
                    <a:lnTo>
                      <a:pt x="76" y="39"/>
                    </a:lnTo>
                    <a:lnTo>
                      <a:pt x="64" y="48"/>
                    </a:lnTo>
                    <a:lnTo>
                      <a:pt x="51" y="55"/>
                    </a:lnTo>
                    <a:lnTo>
                      <a:pt x="38" y="61"/>
                    </a:lnTo>
                    <a:lnTo>
                      <a:pt x="25" y="61"/>
                    </a:lnTo>
                    <a:lnTo>
                      <a:pt x="12" y="55"/>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20" name="Freeform 12"/>
              <p:cNvSpPr>
                <a:spLocks/>
              </p:cNvSpPr>
              <p:nvPr/>
            </p:nvSpPr>
            <p:spPr bwMode="auto">
              <a:xfrm>
                <a:off x="4305" y="1934"/>
                <a:ext cx="52" cy="112"/>
              </a:xfrm>
              <a:custGeom>
                <a:avLst/>
                <a:gdLst/>
                <a:ahLst/>
                <a:cxnLst>
                  <a:cxn ang="0">
                    <a:pos x="16" y="54"/>
                  </a:cxn>
                  <a:cxn ang="0">
                    <a:pos x="6" y="73"/>
                  </a:cxn>
                  <a:cxn ang="0">
                    <a:pos x="0" y="89"/>
                  </a:cxn>
                  <a:cxn ang="0">
                    <a:pos x="0" y="102"/>
                  </a:cxn>
                  <a:cxn ang="0">
                    <a:pos x="0" y="102"/>
                  </a:cxn>
                  <a:cxn ang="0">
                    <a:pos x="3" y="112"/>
                  </a:cxn>
                  <a:cxn ang="0">
                    <a:pos x="13" y="112"/>
                  </a:cxn>
                  <a:cxn ang="0">
                    <a:pos x="22" y="112"/>
                  </a:cxn>
                  <a:cxn ang="0">
                    <a:pos x="22" y="112"/>
                  </a:cxn>
                  <a:cxn ang="0">
                    <a:pos x="35" y="102"/>
                  </a:cxn>
                  <a:cxn ang="0">
                    <a:pos x="41" y="86"/>
                  </a:cxn>
                  <a:cxn ang="0">
                    <a:pos x="48" y="73"/>
                  </a:cxn>
                  <a:cxn ang="0">
                    <a:pos x="51" y="61"/>
                  </a:cxn>
                  <a:cxn ang="0">
                    <a:pos x="51" y="45"/>
                  </a:cxn>
                  <a:cxn ang="0">
                    <a:pos x="48" y="29"/>
                  </a:cxn>
                  <a:cxn ang="0">
                    <a:pos x="41" y="13"/>
                  </a:cxn>
                  <a:cxn ang="0">
                    <a:pos x="38" y="0"/>
                  </a:cxn>
                  <a:cxn ang="0">
                    <a:pos x="38" y="0"/>
                  </a:cxn>
                  <a:cxn ang="0">
                    <a:pos x="25" y="19"/>
                  </a:cxn>
                  <a:cxn ang="0">
                    <a:pos x="19" y="38"/>
                  </a:cxn>
                  <a:cxn ang="0">
                    <a:pos x="16" y="54"/>
                  </a:cxn>
                </a:cxnLst>
                <a:rect l="0" t="0" r="r" b="b"/>
                <a:pathLst>
                  <a:path w="51" h="112">
                    <a:moveTo>
                      <a:pt x="16" y="54"/>
                    </a:moveTo>
                    <a:lnTo>
                      <a:pt x="6" y="73"/>
                    </a:lnTo>
                    <a:lnTo>
                      <a:pt x="0" y="89"/>
                    </a:lnTo>
                    <a:lnTo>
                      <a:pt x="0" y="102"/>
                    </a:lnTo>
                    <a:lnTo>
                      <a:pt x="0" y="102"/>
                    </a:lnTo>
                    <a:lnTo>
                      <a:pt x="3" y="112"/>
                    </a:lnTo>
                    <a:lnTo>
                      <a:pt x="13" y="112"/>
                    </a:lnTo>
                    <a:lnTo>
                      <a:pt x="22" y="112"/>
                    </a:lnTo>
                    <a:lnTo>
                      <a:pt x="22" y="112"/>
                    </a:lnTo>
                    <a:lnTo>
                      <a:pt x="35" y="102"/>
                    </a:lnTo>
                    <a:lnTo>
                      <a:pt x="41" y="86"/>
                    </a:lnTo>
                    <a:lnTo>
                      <a:pt x="48" y="73"/>
                    </a:lnTo>
                    <a:lnTo>
                      <a:pt x="51" y="61"/>
                    </a:lnTo>
                    <a:lnTo>
                      <a:pt x="51" y="45"/>
                    </a:lnTo>
                    <a:lnTo>
                      <a:pt x="48" y="29"/>
                    </a:lnTo>
                    <a:lnTo>
                      <a:pt x="41" y="13"/>
                    </a:lnTo>
                    <a:lnTo>
                      <a:pt x="38" y="0"/>
                    </a:lnTo>
                    <a:lnTo>
                      <a:pt x="38" y="0"/>
                    </a:lnTo>
                    <a:lnTo>
                      <a:pt x="25" y="19"/>
                    </a:lnTo>
                    <a:lnTo>
                      <a:pt x="19" y="38"/>
                    </a:lnTo>
                    <a:lnTo>
                      <a:pt x="16" y="54"/>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21" name="Freeform 13"/>
              <p:cNvSpPr>
                <a:spLocks/>
              </p:cNvSpPr>
              <p:nvPr/>
            </p:nvSpPr>
            <p:spPr bwMode="auto">
              <a:xfrm>
                <a:off x="4241" y="1927"/>
                <a:ext cx="77" cy="112"/>
              </a:xfrm>
              <a:custGeom>
                <a:avLst/>
                <a:gdLst/>
                <a:ahLst/>
                <a:cxnLst>
                  <a:cxn ang="0">
                    <a:pos x="54" y="71"/>
                  </a:cxn>
                  <a:cxn ang="0">
                    <a:pos x="51" y="83"/>
                  </a:cxn>
                  <a:cxn ang="0">
                    <a:pos x="45" y="93"/>
                  </a:cxn>
                  <a:cxn ang="0">
                    <a:pos x="35" y="103"/>
                  </a:cxn>
                  <a:cxn ang="0">
                    <a:pos x="22" y="109"/>
                  </a:cxn>
                  <a:cxn ang="0">
                    <a:pos x="13" y="112"/>
                  </a:cxn>
                  <a:cxn ang="0">
                    <a:pos x="0" y="109"/>
                  </a:cxn>
                  <a:cxn ang="0">
                    <a:pos x="0" y="109"/>
                  </a:cxn>
                  <a:cxn ang="0">
                    <a:pos x="3" y="96"/>
                  </a:cxn>
                  <a:cxn ang="0">
                    <a:pos x="9" y="83"/>
                  </a:cxn>
                  <a:cxn ang="0">
                    <a:pos x="16" y="71"/>
                  </a:cxn>
                  <a:cxn ang="0">
                    <a:pos x="22" y="58"/>
                  </a:cxn>
                  <a:cxn ang="0">
                    <a:pos x="35" y="45"/>
                  </a:cxn>
                  <a:cxn ang="0">
                    <a:pos x="41" y="36"/>
                  </a:cxn>
                  <a:cxn ang="0">
                    <a:pos x="51" y="23"/>
                  </a:cxn>
                  <a:cxn ang="0">
                    <a:pos x="61" y="10"/>
                  </a:cxn>
                  <a:cxn ang="0">
                    <a:pos x="70" y="0"/>
                  </a:cxn>
                  <a:cxn ang="0">
                    <a:pos x="70" y="0"/>
                  </a:cxn>
                  <a:cxn ang="0">
                    <a:pos x="77" y="10"/>
                  </a:cxn>
                  <a:cxn ang="0">
                    <a:pos x="77" y="20"/>
                  </a:cxn>
                  <a:cxn ang="0">
                    <a:pos x="73" y="29"/>
                  </a:cxn>
                  <a:cxn ang="0">
                    <a:pos x="70" y="36"/>
                  </a:cxn>
                  <a:cxn ang="0">
                    <a:pos x="67" y="45"/>
                  </a:cxn>
                  <a:cxn ang="0">
                    <a:pos x="61" y="55"/>
                  </a:cxn>
                  <a:cxn ang="0">
                    <a:pos x="57" y="61"/>
                  </a:cxn>
                  <a:cxn ang="0">
                    <a:pos x="54" y="71"/>
                  </a:cxn>
                </a:cxnLst>
                <a:rect l="0" t="0" r="r" b="b"/>
                <a:pathLst>
                  <a:path w="77" h="112">
                    <a:moveTo>
                      <a:pt x="54" y="71"/>
                    </a:moveTo>
                    <a:lnTo>
                      <a:pt x="51" y="83"/>
                    </a:lnTo>
                    <a:lnTo>
                      <a:pt x="45" y="93"/>
                    </a:lnTo>
                    <a:lnTo>
                      <a:pt x="35" y="103"/>
                    </a:lnTo>
                    <a:lnTo>
                      <a:pt x="22" y="109"/>
                    </a:lnTo>
                    <a:lnTo>
                      <a:pt x="13" y="112"/>
                    </a:lnTo>
                    <a:lnTo>
                      <a:pt x="0" y="109"/>
                    </a:lnTo>
                    <a:lnTo>
                      <a:pt x="0" y="109"/>
                    </a:lnTo>
                    <a:lnTo>
                      <a:pt x="3" y="96"/>
                    </a:lnTo>
                    <a:lnTo>
                      <a:pt x="9" y="83"/>
                    </a:lnTo>
                    <a:lnTo>
                      <a:pt x="16" y="71"/>
                    </a:lnTo>
                    <a:lnTo>
                      <a:pt x="22" y="58"/>
                    </a:lnTo>
                    <a:lnTo>
                      <a:pt x="35" y="45"/>
                    </a:lnTo>
                    <a:lnTo>
                      <a:pt x="41" y="36"/>
                    </a:lnTo>
                    <a:lnTo>
                      <a:pt x="51" y="23"/>
                    </a:lnTo>
                    <a:lnTo>
                      <a:pt x="61" y="10"/>
                    </a:lnTo>
                    <a:lnTo>
                      <a:pt x="70" y="0"/>
                    </a:lnTo>
                    <a:lnTo>
                      <a:pt x="70" y="0"/>
                    </a:lnTo>
                    <a:lnTo>
                      <a:pt x="77" y="10"/>
                    </a:lnTo>
                    <a:lnTo>
                      <a:pt x="77" y="20"/>
                    </a:lnTo>
                    <a:lnTo>
                      <a:pt x="73" y="29"/>
                    </a:lnTo>
                    <a:lnTo>
                      <a:pt x="70" y="36"/>
                    </a:lnTo>
                    <a:lnTo>
                      <a:pt x="67" y="45"/>
                    </a:lnTo>
                    <a:lnTo>
                      <a:pt x="61" y="55"/>
                    </a:lnTo>
                    <a:lnTo>
                      <a:pt x="57" y="61"/>
                    </a:lnTo>
                    <a:lnTo>
                      <a:pt x="54" y="71"/>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22" name="Freeform 14"/>
              <p:cNvSpPr>
                <a:spLocks/>
              </p:cNvSpPr>
              <p:nvPr/>
            </p:nvSpPr>
            <p:spPr bwMode="auto">
              <a:xfrm>
                <a:off x="4186" y="1940"/>
                <a:ext cx="77" cy="112"/>
              </a:xfrm>
              <a:custGeom>
                <a:avLst/>
                <a:gdLst/>
                <a:ahLst/>
                <a:cxnLst>
                  <a:cxn ang="0">
                    <a:pos x="55" y="58"/>
                  </a:cxn>
                  <a:cxn ang="0">
                    <a:pos x="58" y="48"/>
                  </a:cxn>
                  <a:cxn ang="0">
                    <a:pos x="64" y="39"/>
                  </a:cxn>
                  <a:cxn ang="0">
                    <a:pos x="71" y="32"/>
                  </a:cxn>
                  <a:cxn ang="0">
                    <a:pos x="74" y="23"/>
                  </a:cxn>
                  <a:cxn ang="0">
                    <a:pos x="77" y="13"/>
                  </a:cxn>
                  <a:cxn ang="0">
                    <a:pos x="77" y="0"/>
                  </a:cxn>
                  <a:cxn ang="0">
                    <a:pos x="77" y="0"/>
                  </a:cxn>
                  <a:cxn ang="0">
                    <a:pos x="68" y="13"/>
                  </a:cxn>
                  <a:cxn ang="0">
                    <a:pos x="58" y="26"/>
                  </a:cxn>
                  <a:cxn ang="0">
                    <a:pos x="52" y="39"/>
                  </a:cxn>
                  <a:cxn ang="0">
                    <a:pos x="42" y="51"/>
                  </a:cxn>
                  <a:cxn ang="0">
                    <a:pos x="36" y="64"/>
                  </a:cxn>
                  <a:cxn ang="0">
                    <a:pos x="29" y="77"/>
                  </a:cxn>
                  <a:cxn ang="0">
                    <a:pos x="20" y="90"/>
                  </a:cxn>
                  <a:cxn ang="0">
                    <a:pos x="10" y="102"/>
                  </a:cxn>
                  <a:cxn ang="0">
                    <a:pos x="0" y="112"/>
                  </a:cxn>
                  <a:cxn ang="0">
                    <a:pos x="0" y="112"/>
                  </a:cxn>
                  <a:cxn ang="0">
                    <a:pos x="13" y="112"/>
                  </a:cxn>
                  <a:cxn ang="0">
                    <a:pos x="23" y="102"/>
                  </a:cxn>
                  <a:cxn ang="0">
                    <a:pos x="32" y="93"/>
                  </a:cxn>
                  <a:cxn ang="0">
                    <a:pos x="42" y="83"/>
                  </a:cxn>
                  <a:cxn ang="0">
                    <a:pos x="48" y="70"/>
                  </a:cxn>
                  <a:cxn ang="0">
                    <a:pos x="55" y="58"/>
                  </a:cxn>
                </a:cxnLst>
                <a:rect l="0" t="0" r="r" b="b"/>
                <a:pathLst>
                  <a:path w="77" h="112">
                    <a:moveTo>
                      <a:pt x="55" y="58"/>
                    </a:moveTo>
                    <a:lnTo>
                      <a:pt x="58" y="48"/>
                    </a:lnTo>
                    <a:lnTo>
                      <a:pt x="64" y="39"/>
                    </a:lnTo>
                    <a:lnTo>
                      <a:pt x="71" y="32"/>
                    </a:lnTo>
                    <a:lnTo>
                      <a:pt x="74" y="23"/>
                    </a:lnTo>
                    <a:lnTo>
                      <a:pt x="77" y="13"/>
                    </a:lnTo>
                    <a:lnTo>
                      <a:pt x="77" y="0"/>
                    </a:lnTo>
                    <a:lnTo>
                      <a:pt x="77" y="0"/>
                    </a:lnTo>
                    <a:lnTo>
                      <a:pt x="68" y="13"/>
                    </a:lnTo>
                    <a:lnTo>
                      <a:pt x="58" y="26"/>
                    </a:lnTo>
                    <a:lnTo>
                      <a:pt x="52" y="39"/>
                    </a:lnTo>
                    <a:lnTo>
                      <a:pt x="42" y="51"/>
                    </a:lnTo>
                    <a:lnTo>
                      <a:pt x="36" y="64"/>
                    </a:lnTo>
                    <a:lnTo>
                      <a:pt x="29" y="77"/>
                    </a:lnTo>
                    <a:lnTo>
                      <a:pt x="20" y="90"/>
                    </a:lnTo>
                    <a:lnTo>
                      <a:pt x="10" y="102"/>
                    </a:lnTo>
                    <a:lnTo>
                      <a:pt x="0" y="112"/>
                    </a:lnTo>
                    <a:lnTo>
                      <a:pt x="0" y="112"/>
                    </a:lnTo>
                    <a:lnTo>
                      <a:pt x="13" y="112"/>
                    </a:lnTo>
                    <a:lnTo>
                      <a:pt x="23" y="102"/>
                    </a:lnTo>
                    <a:lnTo>
                      <a:pt x="32" y="93"/>
                    </a:lnTo>
                    <a:lnTo>
                      <a:pt x="42" y="83"/>
                    </a:lnTo>
                    <a:lnTo>
                      <a:pt x="48" y="70"/>
                    </a:lnTo>
                    <a:lnTo>
                      <a:pt x="55" y="58"/>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23" name="Freeform 15"/>
              <p:cNvSpPr>
                <a:spLocks/>
              </p:cNvSpPr>
              <p:nvPr/>
            </p:nvSpPr>
            <p:spPr bwMode="auto">
              <a:xfrm>
                <a:off x="4129" y="1956"/>
                <a:ext cx="96" cy="93"/>
              </a:xfrm>
              <a:custGeom>
                <a:avLst/>
                <a:gdLst/>
                <a:ahLst/>
                <a:cxnLst>
                  <a:cxn ang="0">
                    <a:pos x="80" y="42"/>
                  </a:cxn>
                  <a:cxn ang="0">
                    <a:pos x="83" y="26"/>
                  </a:cxn>
                  <a:cxn ang="0">
                    <a:pos x="89" y="16"/>
                  </a:cxn>
                  <a:cxn ang="0">
                    <a:pos x="96" y="0"/>
                  </a:cxn>
                  <a:cxn ang="0">
                    <a:pos x="96" y="0"/>
                  </a:cxn>
                  <a:cxn ang="0">
                    <a:pos x="83" y="3"/>
                  </a:cxn>
                  <a:cxn ang="0">
                    <a:pos x="73" y="7"/>
                  </a:cxn>
                  <a:cxn ang="0">
                    <a:pos x="64" y="10"/>
                  </a:cxn>
                  <a:cxn ang="0">
                    <a:pos x="57" y="16"/>
                  </a:cxn>
                  <a:cxn ang="0">
                    <a:pos x="48" y="23"/>
                  </a:cxn>
                  <a:cxn ang="0">
                    <a:pos x="41" y="32"/>
                  </a:cxn>
                  <a:cxn ang="0">
                    <a:pos x="38" y="39"/>
                  </a:cxn>
                  <a:cxn ang="0">
                    <a:pos x="32" y="48"/>
                  </a:cxn>
                  <a:cxn ang="0">
                    <a:pos x="25" y="58"/>
                  </a:cxn>
                  <a:cxn ang="0">
                    <a:pos x="19" y="64"/>
                  </a:cxn>
                  <a:cxn ang="0">
                    <a:pos x="13" y="74"/>
                  </a:cxn>
                  <a:cxn ang="0">
                    <a:pos x="6" y="83"/>
                  </a:cxn>
                  <a:cxn ang="0">
                    <a:pos x="0" y="90"/>
                  </a:cxn>
                  <a:cxn ang="0">
                    <a:pos x="0" y="90"/>
                  </a:cxn>
                  <a:cxn ang="0">
                    <a:pos x="13" y="93"/>
                  </a:cxn>
                  <a:cxn ang="0">
                    <a:pos x="25" y="90"/>
                  </a:cxn>
                  <a:cxn ang="0">
                    <a:pos x="38" y="86"/>
                  </a:cxn>
                  <a:cxn ang="0">
                    <a:pos x="48" y="80"/>
                  </a:cxn>
                  <a:cxn ang="0">
                    <a:pos x="57" y="74"/>
                  </a:cxn>
                  <a:cxn ang="0">
                    <a:pos x="67" y="64"/>
                  </a:cxn>
                  <a:cxn ang="0">
                    <a:pos x="73" y="54"/>
                  </a:cxn>
                  <a:cxn ang="0">
                    <a:pos x="80" y="42"/>
                  </a:cxn>
                </a:cxnLst>
                <a:rect l="0" t="0" r="r" b="b"/>
                <a:pathLst>
                  <a:path w="96" h="93">
                    <a:moveTo>
                      <a:pt x="80" y="42"/>
                    </a:moveTo>
                    <a:lnTo>
                      <a:pt x="83" y="26"/>
                    </a:lnTo>
                    <a:lnTo>
                      <a:pt x="89" y="16"/>
                    </a:lnTo>
                    <a:lnTo>
                      <a:pt x="96" y="0"/>
                    </a:lnTo>
                    <a:lnTo>
                      <a:pt x="96" y="0"/>
                    </a:lnTo>
                    <a:lnTo>
                      <a:pt x="83" y="3"/>
                    </a:lnTo>
                    <a:lnTo>
                      <a:pt x="73" y="7"/>
                    </a:lnTo>
                    <a:lnTo>
                      <a:pt x="64" y="10"/>
                    </a:lnTo>
                    <a:lnTo>
                      <a:pt x="57" y="16"/>
                    </a:lnTo>
                    <a:lnTo>
                      <a:pt x="48" y="23"/>
                    </a:lnTo>
                    <a:lnTo>
                      <a:pt x="41" y="32"/>
                    </a:lnTo>
                    <a:lnTo>
                      <a:pt x="38" y="39"/>
                    </a:lnTo>
                    <a:lnTo>
                      <a:pt x="32" y="48"/>
                    </a:lnTo>
                    <a:lnTo>
                      <a:pt x="25" y="58"/>
                    </a:lnTo>
                    <a:lnTo>
                      <a:pt x="19" y="64"/>
                    </a:lnTo>
                    <a:lnTo>
                      <a:pt x="13" y="74"/>
                    </a:lnTo>
                    <a:lnTo>
                      <a:pt x="6" y="83"/>
                    </a:lnTo>
                    <a:lnTo>
                      <a:pt x="0" y="90"/>
                    </a:lnTo>
                    <a:lnTo>
                      <a:pt x="0" y="90"/>
                    </a:lnTo>
                    <a:lnTo>
                      <a:pt x="13" y="93"/>
                    </a:lnTo>
                    <a:lnTo>
                      <a:pt x="25" y="90"/>
                    </a:lnTo>
                    <a:lnTo>
                      <a:pt x="38" y="86"/>
                    </a:lnTo>
                    <a:lnTo>
                      <a:pt x="48" y="80"/>
                    </a:lnTo>
                    <a:lnTo>
                      <a:pt x="57" y="74"/>
                    </a:lnTo>
                    <a:lnTo>
                      <a:pt x="67" y="64"/>
                    </a:lnTo>
                    <a:lnTo>
                      <a:pt x="73" y="54"/>
                    </a:lnTo>
                    <a:lnTo>
                      <a:pt x="80" y="42"/>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24" name="Freeform 16"/>
              <p:cNvSpPr>
                <a:spLocks/>
              </p:cNvSpPr>
              <p:nvPr/>
            </p:nvSpPr>
            <p:spPr bwMode="auto">
              <a:xfrm>
                <a:off x="4033" y="1950"/>
                <a:ext cx="121" cy="105"/>
              </a:xfrm>
              <a:custGeom>
                <a:avLst/>
                <a:gdLst/>
                <a:ahLst/>
                <a:cxnLst>
                  <a:cxn ang="0">
                    <a:pos x="96" y="48"/>
                  </a:cxn>
                  <a:cxn ang="0">
                    <a:pos x="106" y="35"/>
                  </a:cxn>
                  <a:cxn ang="0">
                    <a:pos x="115" y="19"/>
                  </a:cxn>
                  <a:cxn ang="0">
                    <a:pos x="121" y="0"/>
                  </a:cxn>
                  <a:cxn ang="0">
                    <a:pos x="121" y="0"/>
                  </a:cxn>
                  <a:cxn ang="0">
                    <a:pos x="112" y="6"/>
                  </a:cxn>
                  <a:cxn ang="0">
                    <a:pos x="102" y="9"/>
                  </a:cxn>
                  <a:cxn ang="0">
                    <a:pos x="93" y="16"/>
                  </a:cxn>
                  <a:cxn ang="0">
                    <a:pos x="83" y="22"/>
                  </a:cxn>
                  <a:cxn ang="0">
                    <a:pos x="77" y="29"/>
                  </a:cxn>
                  <a:cxn ang="0">
                    <a:pos x="70" y="35"/>
                  </a:cxn>
                  <a:cxn ang="0">
                    <a:pos x="61" y="41"/>
                  </a:cxn>
                  <a:cxn ang="0">
                    <a:pos x="54" y="48"/>
                  </a:cxn>
                  <a:cxn ang="0">
                    <a:pos x="48" y="54"/>
                  </a:cxn>
                  <a:cxn ang="0">
                    <a:pos x="38" y="64"/>
                  </a:cxn>
                  <a:cxn ang="0">
                    <a:pos x="32" y="70"/>
                  </a:cxn>
                  <a:cxn ang="0">
                    <a:pos x="26" y="76"/>
                  </a:cxn>
                  <a:cxn ang="0">
                    <a:pos x="19" y="83"/>
                  </a:cxn>
                  <a:cxn ang="0">
                    <a:pos x="10" y="89"/>
                  </a:cxn>
                  <a:cxn ang="0">
                    <a:pos x="3" y="96"/>
                  </a:cxn>
                  <a:cxn ang="0">
                    <a:pos x="3" y="96"/>
                  </a:cxn>
                  <a:cxn ang="0">
                    <a:pos x="0" y="99"/>
                  </a:cxn>
                  <a:cxn ang="0">
                    <a:pos x="3" y="102"/>
                  </a:cxn>
                  <a:cxn ang="0">
                    <a:pos x="10" y="102"/>
                  </a:cxn>
                  <a:cxn ang="0">
                    <a:pos x="10" y="102"/>
                  </a:cxn>
                  <a:cxn ang="0">
                    <a:pos x="22" y="105"/>
                  </a:cxn>
                  <a:cxn ang="0">
                    <a:pos x="38" y="105"/>
                  </a:cxn>
                  <a:cxn ang="0">
                    <a:pos x="51" y="102"/>
                  </a:cxn>
                  <a:cxn ang="0">
                    <a:pos x="64" y="96"/>
                  </a:cxn>
                  <a:cxn ang="0">
                    <a:pos x="77" y="86"/>
                  </a:cxn>
                  <a:cxn ang="0">
                    <a:pos x="83" y="76"/>
                  </a:cxn>
                  <a:cxn ang="0">
                    <a:pos x="93" y="64"/>
                  </a:cxn>
                  <a:cxn ang="0">
                    <a:pos x="96" y="48"/>
                  </a:cxn>
                </a:cxnLst>
                <a:rect l="0" t="0" r="r" b="b"/>
                <a:pathLst>
                  <a:path w="121" h="105">
                    <a:moveTo>
                      <a:pt x="96" y="48"/>
                    </a:moveTo>
                    <a:lnTo>
                      <a:pt x="106" y="35"/>
                    </a:lnTo>
                    <a:lnTo>
                      <a:pt x="115" y="19"/>
                    </a:lnTo>
                    <a:lnTo>
                      <a:pt x="121" y="0"/>
                    </a:lnTo>
                    <a:lnTo>
                      <a:pt x="121" y="0"/>
                    </a:lnTo>
                    <a:lnTo>
                      <a:pt x="112" y="6"/>
                    </a:lnTo>
                    <a:lnTo>
                      <a:pt x="102" y="9"/>
                    </a:lnTo>
                    <a:lnTo>
                      <a:pt x="93" y="16"/>
                    </a:lnTo>
                    <a:lnTo>
                      <a:pt x="83" y="22"/>
                    </a:lnTo>
                    <a:lnTo>
                      <a:pt x="77" y="29"/>
                    </a:lnTo>
                    <a:lnTo>
                      <a:pt x="70" y="35"/>
                    </a:lnTo>
                    <a:lnTo>
                      <a:pt x="61" y="41"/>
                    </a:lnTo>
                    <a:lnTo>
                      <a:pt x="54" y="48"/>
                    </a:lnTo>
                    <a:lnTo>
                      <a:pt x="48" y="54"/>
                    </a:lnTo>
                    <a:lnTo>
                      <a:pt x="38" y="64"/>
                    </a:lnTo>
                    <a:lnTo>
                      <a:pt x="32" y="70"/>
                    </a:lnTo>
                    <a:lnTo>
                      <a:pt x="26" y="76"/>
                    </a:lnTo>
                    <a:lnTo>
                      <a:pt x="19" y="83"/>
                    </a:lnTo>
                    <a:lnTo>
                      <a:pt x="10" y="89"/>
                    </a:lnTo>
                    <a:lnTo>
                      <a:pt x="3" y="96"/>
                    </a:lnTo>
                    <a:lnTo>
                      <a:pt x="3" y="96"/>
                    </a:lnTo>
                    <a:lnTo>
                      <a:pt x="0" y="99"/>
                    </a:lnTo>
                    <a:lnTo>
                      <a:pt x="3" y="102"/>
                    </a:lnTo>
                    <a:lnTo>
                      <a:pt x="10" y="102"/>
                    </a:lnTo>
                    <a:lnTo>
                      <a:pt x="10" y="102"/>
                    </a:lnTo>
                    <a:lnTo>
                      <a:pt x="22" y="105"/>
                    </a:lnTo>
                    <a:lnTo>
                      <a:pt x="38" y="105"/>
                    </a:lnTo>
                    <a:lnTo>
                      <a:pt x="51" y="102"/>
                    </a:lnTo>
                    <a:lnTo>
                      <a:pt x="64" y="96"/>
                    </a:lnTo>
                    <a:lnTo>
                      <a:pt x="77" y="86"/>
                    </a:lnTo>
                    <a:lnTo>
                      <a:pt x="83" y="76"/>
                    </a:lnTo>
                    <a:lnTo>
                      <a:pt x="93" y="64"/>
                    </a:lnTo>
                    <a:lnTo>
                      <a:pt x="96" y="48"/>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25" name="Freeform 17"/>
              <p:cNvSpPr>
                <a:spLocks/>
              </p:cNvSpPr>
              <p:nvPr/>
            </p:nvSpPr>
            <p:spPr bwMode="auto">
              <a:xfrm>
                <a:off x="3947" y="1982"/>
                <a:ext cx="137" cy="64"/>
              </a:xfrm>
              <a:custGeom>
                <a:avLst/>
                <a:gdLst/>
                <a:ahLst/>
                <a:cxnLst>
                  <a:cxn ang="0">
                    <a:pos x="105" y="38"/>
                  </a:cxn>
                  <a:cxn ang="0">
                    <a:pos x="112" y="28"/>
                  </a:cxn>
                  <a:cxn ang="0">
                    <a:pos x="121" y="19"/>
                  </a:cxn>
                  <a:cxn ang="0">
                    <a:pos x="128" y="9"/>
                  </a:cxn>
                  <a:cxn ang="0">
                    <a:pos x="137" y="0"/>
                  </a:cxn>
                  <a:cxn ang="0">
                    <a:pos x="137" y="0"/>
                  </a:cxn>
                  <a:cxn ang="0">
                    <a:pos x="118" y="6"/>
                  </a:cxn>
                  <a:cxn ang="0">
                    <a:pos x="99" y="13"/>
                  </a:cxn>
                  <a:cxn ang="0">
                    <a:pos x="83" y="19"/>
                  </a:cxn>
                  <a:cxn ang="0">
                    <a:pos x="67" y="28"/>
                  </a:cxn>
                  <a:cxn ang="0">
                    <a:pos x="51" y="38"/>
                  </a:cxn>
                  <a:cxn ang="0">
                    <a:pos x="32" y="44"/>
                  </a:cxn>
                  <a:cxn ang="0">
                    <a:pos x="16" y="54"/>
                  </a:cxn>
                  <a:cxn ang="0">
                    <a:pos x="0" y="64"/>
                  </a:cxn>
                  <a:cxn ang="0">
                    <a:pos x="0" y="64"/>
                  </a:cxn>
                  <a:cxn ang="0">
                    <a:pos x="35" y="64"/>
                  </a:cxn>
                  <a:cxn ang="0">
                    <a:pos x="70" y="57"/>
                  </a:cxn>
                  <a:cxn ang="0">
                    <a:pos x="105" y="38"/>
                  </a:cxn>
                </a:cxnLst>
                <a:rect l="0" t="0" r="r" b="b"/>
                <a:pathLst>
                  <a:path w="137" h="64">
                    <a:moveTo>
                      <a:pt x="105" y="38"/>
                    </a:moveTo>
                    <a:lnTo>
                      <a:pt x="112" y="28"/>
                    </a:lnTo>
                    <a:lnTo>
                      <a:pt x="121" y="19"/>
                    </a:lnTo>
                    <a:lnTo>
                      <a:pt x="128" y="9"/>
                    </a:lnTo>
                    <a:lnTo>
                      <a:pt x="137" y="0"/>
                    </a:lnTo>
                    <a:lnTo>
                      <a:pt x="137" y="0"/>
                    </a:lnTo>
                    <a:lnTo>
                      <a:pt x="118" y="6"/>
                    </a:lnTo>
                    <a:lnTo>
                      <a:pt x="99" y="13"/>
                    </a:lnTo>
                    <a:lnTo>
                      <a:pt x="83" y="19"/>
                    </a:lnTo>
                    <a:lnTo>
                      <a:pt x="67" y="28"/>
                    </a:lnTo>
                    <a:lnTo>
                      <a:pt x="51" y="38"/>
                    </a:lnTo>
                    <a:lnTo>
                      <a:pt x="32" y="44"/>
                    </a:lnTo>
                    <a:lnTo>
                      <a:pt x="16" y="54"/>
                    </a:lnTo>
                    <a:lnTo>
                      <a:pt x="0" y="64"/>
                    </a:lnTo>
                    <a:lnTo>
                      <a:pt x="0" y="64"/>
                    </a:lnTo>
                    <a:lnTo>
                      <a:pt x="35" y="64"/>
                    </a:lnTo>
                    <a:lnTo>
                      <a:pt x="70" y="57"/>
                    </a:lnTo>
                    <a:lnTo>
                      <a:pt x="105" y="38"/>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26" name="Freeform 18"/>
              <p:cNvSpPr>
                <a:spLocks/>
              </p:cNvSpPr>
              <p:nvPr/>
            </p:nvSpPr>
            <p:spPr bwMode="auto">
              <a:xfrm>
                <a:off x="3943" y="1982"/>
                <a:ext cx="45" cy="28"/>
              </a:xfrm>
              <a:custGeom>
                <a:avLst/>
                <a:gdLst/>
                <a:ahLst/>
                <a:cxnLst>
                  <a:cxn ang="0">
                    <a:pos x="36" y="16"/>
                  </a:cxn>
                  <a:cxn ang="0">
                    <a:pos x="26" y="9"/>
                  </a:cxn>
                  <a:cxn ang="0">
                    <a:pos x="13" y="3"/>
                  </a:cxn>
                  <a:cxn ang="0">
                    <a:pos x="4" y="0"/>
                  </a:cxn>
                  <a:cxn ang="0">
                    <a:pos x="4" y="0"/>
                  </a:cxn>
                  <a:cxn ang="0">
                    <a:pos x="0" y="6"/>
                  </a:cxn>
                  <a:cxn ang="0">
                    <a:pos x="4" y="16"/>
                  </a:cxn>
                  <a:cxn ang="0">
                    <a:pos x="13" y="22"/>
                  </a:cxn>
                  <a:cxn ang="0">
                    <a:pos x="13" y="22"/>
                  </a:cxn>
                  <a:cxn ang="0">
                    <a:pos x="23" y="28"/>
                  </a:cxn>
                  <a:cxn ang="0">
                    <a:pos x="32" y="28"/>
                  </a:cxn>
                  <a:cxn ang="0">
                    <a:pos x="45" y="22"/>
                  </a:cxn>
                  <a:cxn ang="0">
                    <a:pos x="45" y="22"/>
                  </a:cxn>
                  <a:cxn ang="0">
                    <a:pos x="42" y="22"/>
                  </a:cxn>
                  <a:cxn ang="0">
                    <a:pos x="39" y="19"/>
                  </a:cxn>
                  <a:cxn ang="0">
                    <a:pos x="36" y="16"/>
                  </a:cxn>
                </a:cxnLst>
                <a:rect l="0" t="0" r="r" b="b"/>
                <a:pathLst>
                  <a:path w="45" h="28">
                    <a:moveTo>
                      <a:pt x="36" y="16"/>
                    </a:moveTo>
                    <a:lnTo>
                      <a:pt x="26" y="9"/>
                    </a:lnTo>
                    <a:lnTo>
                      <a:pt x="13" y="3"/>
                    </a:lnTo>
                    <a:lnTo>
                      <a:pt x="4" y="0"/>
                    </a:lnTo>
                    <a:lnTo>
                      <a:pt x="4" y="0"/>
                    </a:lnTo>
                    <a:lnTo>
                      <a:pt x="0" y="6"/>
                    </a:lnTo>
                    <a:lnTo>
                      <a:pt x="4" y="16"/>
                    </a:lnTo>
                    <a:lnTo>
                      <a:pt x="13" y="22"/>
                    </a:lnTo>
                    <a:lnTo>
                      <a:pt x="13" y="22"/>
                    </a:lnTo>
                    <a:lnTo>
                      <a:pt x="23" y="28"/>
                    </a:lnTo>
                    <a:lnTo>
                      <a:pt x="32" y="28"/>
                    </a:lnTo>
                    <a:lnTo>
                      <a:pt x="45" y="22"/>
                    </a:lnTo>
                    <a:lnTo>
                      <a:pt x="45" y="22"/>
                    </a:lnTo>
                    <a:lnTo>
                      <a:pt x="42" y="22"/>
                    </a:lnTo>
                    <a:lnTo>
                      <a:pt x="39" y="19"/>
                    </a:lnTo>
                    <a:lnTo>
                      <a:pt x="36" y="16"/>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27" name="Freeform 19"/>
              <p:cNvSpPr>
                <a:spLocks/>
              </p:cNvSpPr>
              <p:nvPr/>
            </p:nvSpPr>
            <p:spPr bwMode="auto">
              <a:xfrm>
                <a:off x="3860" y="1966"/>
                <a:ext cx="71" cy="48"/>
              </a:xfrm>
              <a:custGeom>
                <a:avLst/>
                <a:gdLst/>
                <a:ahLst/>
                <a:cxnLst>
                  <a:cxn ang="0">
                    <a:pos x="48" y="38"/>
                  </a:cxn>
                  <a:cxn ang="0">
                    <a:pos x="55" y="41"/>
                  </a:cxn>
                  <a:cxn ang="0">
                    <a:pos x="64" y="44"/>
                  </a:cxn>
                  <a:cxn ang="0">
                    <a:pos x="71" y="48"/>
                  </a:cxn>
                  <a:cxn ang="0">
                    <a:pos x="71" y="48"/>
                  </a:cxn>
                  <a:cxn ang="0">
                    <a:pos x="51" y="48"/>
                  </a:cxn>
                  <a:cxn ang="0">
                    <a:pos x="32" y="48"/>
                  </a:cxn>
                  <a:cxn ang="0">
                    <a:pos x="16" y="38"/>
                  </a:cxn>
                  <a:cxn ang="0">
                    <a:pos x="16" y="38"/>
                  </a:cxn>
                  <a:cxn ang="0">
                    <a:pos x="10" y="35"/>
                  </a:cxn>
                  <a:cxn ang="0">
                    <a:pos x="4" y="29"/>
                  </a:cxn>
                  <a:cxn ang="0">
                    <a:pos x="0" y="16"/>
                  </a:cxn>
                  <a:cxn ang="0">
                    <a:pos x="0" y="9"/>
                  </a:cxn>
                  <a:cxn ang="0">
                    <a:pos x="0" y="3"/>
                  </a:cxn>
                  <a:cxn ang="0">
                    <a:pos x="10" y="0"/>
                  </a:cxn>
                  <a:cxn ang="0">
                    <a:pos x="10" y="0"/>
                  </a:cxn>
                  <a:cxn ang="0">
                    <a:pos x="19" y="6"/>
                  </a:cxn>
                  <a:cxn ang="0">
                    <a:pos x="29" y="16"/>
                  </a:cxn>
                  <a:cxn ang="0">
                    <a:pos x="42" y="29"/>
                  </a:cxn>
                  <a:cxn ang="0">
                    <a:pos x="48" y="38"/>
                  </a:cxn>
                </a:cxnLst>
                <a:rect l="0" t="0" r="r" b="b"/>
                <a:pathLst>
                  <a:path w="71" h="48">
                    <a:moveTo>
                      <a:pt x="48" y="38"/>
                    </a:moveTo>
                    <a:lnTo>
                      <a:pt x="55" y="41"/>
                    </a:lnTo>
                    <a:lnTo>
                      <a:pt x="64" y="44"/>
                    </a:lnTo>
                    <a:lnTo>
                      <a:pt x="71" y="48"/>
                    </a:lnTo>
                    <a:lnTo>
                      <a:pt x="71" y="48"/>
                    </a:lnTo>
                    <a:lnTo>
                      <a:pt x="51" y="48"/>
                    </a:lnTo>
                    <a:lnTo>
                      <a:pt x="32" y="48"/>
                    </a:lnTo>
                    <a:lnTo>
                      <a:pt x="16" y="38"/>
                    </a:lnTo>
                    <a:lnTo>
                      <a:pt x="16" y="38"/>
                    </a:lnTo>
                    <a:lnTo>
                      <a:pt x="10" y="35"/>
                    </a:lnTo>
                    <a:lnTo>
                      <a:pt x="4" y="29"/>
                    </a:lnTo>
                    <a:lnTo>
                      <a:pt x="0" y="16"/>
                    </a:lnTo>
                    <a:lnTo>
                      <a:pt x="0" y="9"/>
                    </a:lnTo>
                    <a:lnTo>
                      <a:pt x="0" y="3"/>
                    </a:lnTo>
                    <a:lnTo>
                      <a:pt x="10" y="0"/>
                    </a:lnTo>
                    <a:lnTo>
                      <a:pt x="10" y="0"/>
                    </a:lnTo>
                    <a:lnTo>
                      <a:pt x="19" y="6"/>
                    </a:lnTo>
                    <a:lnTo>
                      <a:pt x="29" y="16"/>
                    </a:lnTo>
                    <a:lnTo>
                      <a:pt x="42" y="29"/>
                    </a:lnTo>
                    <a:lnTo>
                      <a:pt x="48" y="38"/>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28" name="Freeform 20"/>
              <p:cNvSpPr>
                <a:spLocks/>
              </p:cNvSpPr>
              <p:nvPr/>
            </p:nvSpPr>
            <p:spPr bwMode="auto">
              <a:xfrm>
                <a:off x="3758" y="1972"/>
                <a:ext cx="182" cy="67"/>
              </a:xfrm>
              <a:custGeom>
                <a:avLst/>
                <a:gdLst/>
                <a:ahLst/>
                <a:cxnLst>
                  <a:cxn ang="0">
                    <a:pos x="150" y="64"/>
                  </a:cxn>
                  <a:cxn ang="0">
                    <a:pos x="90" y="64"/>
                  </a:cxn>
                  <a:cxn ang="0">
                    <a:pos x="35" y="48"/>
                  </a:cxn>
                  <a:cxn ang="0">
                    <a:pos x="0" y="0"/>
                  </a:cxn>
                  <a:cxn ang="0">
                    <a:pos x="0" y="0"/>
                  </a:cxn>
                  <a:cxn ang="0">
                    <a:pos x="19" y="10"/>
                  </a:cxn>
                  <a:cxn ang="0">
                    <a:pos x="35" y="16"/>
                  </a:cxn>
                  <a:cxn ang="0">
                    <a:pos x="54" y="23"/>
                  </a:cxn>
                  <a:cxn ang="0">
                    <a:pos x="70" y="29"/>
                  </a:cxn>
                  <a:cxn ang="0">
                    <a:pos x="90" y="35"/>
                  </a:cxn>
                  <a:cxn ang="0">
                    <a:pos x="106" y="42"/>
                  </a:cxn>
                  <a:cxn ang="0">
                    <a:pos x="125" y="48"/>
                  </a:cxn>
                  <a:cxn ang="0">
                    <a:pos x="144" y="51"/>
                  </a:cxn>
                  <a:cxn ang="0">
                    <a:pos x="163" y="54"/>
                  </a:cxn>
                  <a:cxn ang="0">
                    <a:pos x="182" y="58"/>
                  </a:cxn>
                  <a:cxn ang="0">
                    <a:pos x="182" y="58"/>
                  </a:cxn>
                  <a:cxn ang="0">
                    <a:pos x="169" y="64"/>
                  </a:cxn>
                  <a:cxn ang="0">
                    <a:pos x="157" y="67"/>
                  </a:cxn>
                  <a:cxn ang="0">
                    <a:pos x="150" y="64"/>
                  </a:cxn>
                </a:cxnLst>
                <a:rect l="0" t="0" r="r" b="b"/>
                <a:pathLst>
                  <a:path w="182" h="67">
                    <a:moveTo>
                      <a:pt x="150" y="64"/>
                    </a:moveTo>
                    <a:lnTo>
                      <a:pt x="90" y="64"/>
                    </a:lnTo>
                    <a:lnTo>
                      <a:pt x="35" y="48"/>
                    </a:lnTo>
                    <a:lnTo>
                      <a:pt x="0" y="0"/>
                    </a:lnTo>
                    <a:lnTo>
                      <a:pt x="0" y="0"/>
                    </a:lnTo>
                    <a:lnTo>
                      <a:pt x="19" y="10"/>
                    </a:lnTo>
                    <a:lnTo>
                      <a:pt x="35" y="16"/>
                    </a:lnTo>
                    <a:lnTo>
                      <a:pt x="54" y="23"/>
                    </a:lnTo>
                    <a:lnTo>
                      <a:pt x="70" y="29"/>
                    </a:lnTo>
                    <a:lnTo>
                      <a:pt x="90" y="35"/>
                    </a:lnTo>
                    <a:lnTo>
                      <a:pt x="106" y="42"/>
                    </a:lnTo>
                    <a:lnTo>
                      <a:pt x="125" y="48"/>
                    </a:lnTo>
                    <a:lnTo>
                      <a:pt x="144" y="51"/>
                    </a:lnTo>
                    <a:lnTo>
                      <a:pt x="163" y="54"/>
                    </a:lnTo>
                    <a:lnTo>
                      <a:pt x="182" y="58"/>
                    </a:lnTo>
                    <a:lnTo>
                      <a:pt x="182" y="58"/>
                    </a:lnTo>
                    <a:lnTo>
                      <a:pt x="169" y="64"/>
                    </a:lnTo>
                    <a:lnTo>
                      <a:pt x="157" y="67"/>
                    </a:lnTo>
                    <a:lnTo>
                      <a:pt x="150" y="64"/>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29" name="Freeform 21"/>
              <p:cNvSpPr>
                <a:spLocks/>
              </p:cNvSpPr>
              <p:nvPr/>
            </p:nvSpPr>
            <p:spPr bwMode="auto">
              <a:xfrm>
                <a:off x="4043" y="1815"/>
                <a:ext cx="277" cy="141"/>
              </a:xfrm>
              <a:custGeom>
                <a:avLst/>
                <a:gdLst/>
                <a:ahLst/>
                <a:cxnLst>
                  <a:cxn ang="0">
                    <a:pos x="118" y="103"/>
                  </a:cxn>
                  <a:cxn ang="0">
                    <a:pos x="105" y="109"/>
                  </a:cxn>
                  <a:cxn ang="0">
                    <a:pos x="92" y="116"/>
                  </a:cxn>
                  <a:cxn ang="0">
                    <a:pos x="76" y="122"/>
                  </a:cxn>
                  <a:cxn ang="0">
                    <a:pos x="60" y="128"/>
                  </a:cxn>
                  <a:cxn ang="0">
                    <a:pos x="48" y="135"/>
                  </a:cxn>
                  <a:cxn ang="0">
                    <a:pos x="32" y="138"/>
                  </a:cxn>
                  <a:cxn ang="0">
                    <a:pos x="16" y="141"/>
                  </a:cxn>
                  <a:cxn ang="0">
                    <a:pos x="0" y="141"/>
                  </a:cxn>
                  <a:cxn ang="0">
                    <a:pos x="0" y="141"/>
                  </a:cxn>
                  <a:cxn ang="0">
                    <a:pos x="12" y="138"/>
                  </a:cxn>
                  <a:cxn ang="0">
                    <a:pos x="25" y="132"/>
                  </a:cxn>
                  <a:cxn ang="0">
                    <a:pos x="35" y="125"/>
                  </a:cxn>
                  <a:cxn ang="0">
                    <a:pos x="48" y="119"/>
                  </a:cxn>
                  <a:cxn ang="0">
                    <a:pos x="60" y="112"/>
                  </a:cxn>
                  <a:cxn ang="0">
                    <a:pos x="70" y="106"/>
                  </a:cxn>
                  <a:cxn ang="0">
                    <a:pos x="83" y="100"/>
                  </a:cxn>
                  <a:cxn ang="0">
                    <a:pos x="96" y="93"/>
                  </a:cxn>
                  <a:cxn ang="0">
                    <a:pos x="108" y="87"/>
                  </a:cxn>
                  <a:cxn ang="0">
                    <a:pos x="118" y="80"/>
                  </a:cxn>
                  <a:cxn ang="0">
                    <a:pos x="131" y="74"/>
                  </a:cxn>
                  <a:cxn ang="0">
                    <a:pos x="143" y="71"/>
                  </a:cxn>
                  <a:cxn ang="0">
                    <a:pos x="153" y="61"/>
                  </a:cxn>
                  <a:cxn ang="0">
                    <a:pos x="166" y="55"/>
                  </a:cxn>
                  <a:cxn ang="0">
                    <a:pos x="179" y="48"/>
                  </a:cxn>
                  <a:cxn ang="0">
                    <a:pos x="191" y="42"/>
                  </a:cxn>
                  <a:cxn ang="0">
                    <a:pos x="204" y="39"/>
                  </a:cxn>
                  <a:cxn ang="0">
                    <a:pos x="217" y="32"/>
                  </a:cxn>
                  <a:cxn ang="0">
                    <a:pos x="227" y="26"/>
                  </a:cxn>
                  <a:cxn ang="0">
                    <a:pos x="239" y="20"/>
                  </a:cxn>
                  <a:cxn ang="0">
                    <a:pos x="252" y="13"/>
                  </a:cxn>
                  <a:cxn ang="0">
                    <a:pos x="262" y="7"/>
                  </a:cxn>
                  <a:cxn ang="0">
                    <a:pos x="278" y="0"/>
                  </a:cxn>
                  <a:cxn ang="0">
                    <a:pos x="278" y="0"/>
                  </a:cxn>
                  <a:cxn ang="0">
                    <a:pos x="268" y="10"/>
                  </a:cxn>
                  <a:cxn ang="0">
                    <a:pos x="262" y="16"/>
                  </a:cxn>
                  <a:cxn ang="0">
                    <a:pos x="252" y="23"/>
                  </a:cxn>
                  <a:cxn ang="0">
                    <a:pos x="243" y="32"/>
                  </a:cxn>
                  <a:cxn ang="0">
                    <a:pos x="236" y="39"/>
                  </a:cxn>
                  <a:cxn ang="0">
                    <a:pos x="227" y="45"/>
                  </a:cxn>
                  <a:cxn ang="0">
                    <a:pos x="217" y="52"/>
                  </a:cxn>
                  <a:cxn ang="0">
                    <a:pos x="207" y="58"/>
                  </a:cxn>
                  <a:cxn ang="0">
                    <a:pos x="198" y="64"/>
                  </a:cxn>
                  <a:cxn ang="0">
                    <a:pos x="191" y="68"/>
                  </a:cxn>
                  <a:cxn ang="0">
                    <a:pos x="179" y="74"/>
                  </a:cxn>
                  <a:cxn ang="0">
                    <a:pos x="169" y="80"/>
                  </a:cxn>
                  <a:cxn ang="0">
                    <a:pos x="159" y="84"/>
                  </a:cxn>
                  <a:cxn ang="0">
                    <a:pos x="150" y="90"/>
                  </a:cxn>
                  <a:cxn ang="0">
                    <a:pos x="137" y="93"/>
                  </a:cxn>
                  <a:cxn ang="0">
                    <a:pos x="127" y="100"/>
                  </a:cxn>
                  <a:cxn ang="0">
                    <a:pos x="118" y="103"/>
                  </a:cxn>
                </a:cxnLst>
                <a:rect l="0" t="0" r="r" b="b"/>
                <a:pathLst>
                  <a:path w="278" h="141">
                    <a:moveTo>
                      <a:pt x="118" y="103"/>
                    </a:moveTo>
                    <a:lnTo>
                      <a:pt x="105" y="109"/>
                    </a:lnTo>
                    <a:lnTo>
                      <a:pt x="92" y="116"/>
                    </a:lnTo>
                    <a:lnTo>
                      <a:pt x="76" y="122"/>
                    </a:lnTo>
                    <a:lnTo>
                      <a:pt x="60" y="128"/>
                    </a:lnTo>
                    <a:lnTo>
                      <a:pt x="48" y="135"/>
                    </a:lnTo>
                    <a:lnTo>
                      <a:pt x="32" y="138"/>
                    </a:lnTo>
                    <a:lnTo>
                      <a:pt x="16" y="141"/>
                    </a:lnTo>
                    <a:lnTo>
                      <a:pt x="0" y="141"/>
                    </a:lnTo>
                    <a:lnTo>
                      <a:pt x="0" y="141"/>
                    </a:lnTo>
                    <a:lnTo>
                      <a:pt x="12" y="138"/>
                    </a:lnTo>
                    <a:lnTo>
                      <a:pt x="25" y="132"/>
                    </a:lnTo>
                    <a:lnTo>
                      <a:pt x="35" y="125"/>
                    </a:lnTo>
                    <a:lnTo>
                      <a:pt x="48" y="119"/>
                    </a:lnTo>
                    <a:lnTo>
                      <a:pt x="60" y="112"/>
                    </a:lnTo>
                    <a:lnTo>
                      <a:pt x="70" y="106"/>
                    </a:lnTo>
                    <a:lnTo>
                      <a:pt x="83" y="100"/>
                    </a:lnTo>
                    <a:lnTo>
                      <a:pt x="96" y="93"/>
                    </a:lnTo>
                    <a:lnTo>
                      <a:pt x="108" y="87"/>
                    </a:lnTo>
                    <a:lnTo>
                      <a:pt x="118" y="80"/>
                    </a:lnTo>
                    <a:lnTo>
                      <a:pt x="131" y="74"/>
                    </a:lnTo>
                    <a:lnTo>
                      <a:pt x="143" y="71"/>
                    </a:lnTo>
                    <a:lnTo>
                      <a:pt x="153" y="61"/>
                    </a:lnTo>
                    <a:lnTo>
                      <a:pt x="166" y="55"/>
                    </a:lnTo>
                    <a:lnTo>
                      <a:pt x="179" y="48"/>
                    </a:lnTo>
                    <a:lnTo>
                      <a:pt x="191" y="42"/>
                    </a:lnTo>
                    <a:lnTo>
                      <a:pt x="204" y="39"/>
                    </a:lnTo>
                    <a:lnTo>
                      <a:pt x="217" y="32"/>
                    </a:lnTo>
                    <a:lnTo>
                      <a:pt x="227" y="26"/>
                    </a:lnTo>
                    <a:lnTo>
                      <a:pt x="239" y="20"/>
                    </a:lnTo>
                    <a:lnTo>
                      <a:pt x="252" y="13"/>
                    </a:lnTo>
                    <a:lnTo>
                      <a:pt x="262" y="7"/>
                    </a:lnTo>
                    <a:lnTo>
                      <a:pt x="278" y="0"/>
                    </a:lnTo>
                    <a:lnTo>
                      <a:pt x="278" y="0"/>
                    </a:lnTo>
                    <a:lnTo>
                      <a:pt x="268" y="10"/>
                    </a:lnTo>
                    <a:lnTo>
                      <a:pt x="262" y="16"/>
                    </a:lnTo>
                    <a:lnTo>
                      <a:pt x="252" y="23"/>
                    </a:lnTo>
                    <a:lnTo>
                      <a:pt x="243" y="32"/>
                    </a:lnTo>
                    <a:lnTo>
                      <a:pt x="236" y="39"/>
                    </a:lnTo>
                    <a:lnTo>
                      <a:pt x="227" y="45"/>
                    </a:lnTo>
                    <a:lnTo>
                      <a:pt x="217" y="52"/>
                    </a:lnTo>
                    <a:lnTo>
                      <a:pt x="207" y="58"/>
                    </a:lnTo>
                    <a:lnTo>
                      <a:pt x="198" y="64"/>
                    </a:lnTo>
                    <a:lnTo>
                      <a:pt x="191" y="68"/>
                    </a:lnTo>
                    <a:lnTo>
                      <a:pt x="179" y="74"/>
                    </a:lnTo>
                    <a:lnTo>
                      <a:pt x="169" y="80"/>
                    </a:lnTo>
                    <a:lnTo>
                      <a:pt x="159" y="84"/>
                    </a:lnTo>
                    <a:lnTo>
                      <a:pt x="150" y="90"/>
                    </a:lnTo>
                    <a:lnTo>
                      <a:pt x="137" y="93"/>
                    </a:lnTo>
                    <a:lnTo>
                      <a:pt x="127" y="100"/>
                    </a:lnTo>
                    <a:lnTo>
                      <a:pt x="118" y="103"/>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30" name="Freeform 22"/>
              <p:cNvSpPr>
                <a:spLocks/>
              </p:cNvSpPr>
              <p:nvPr/>
            </p:nvSpPr>
            <p:spPr bwMode="auto">
              <a:xfrm>
                <a:off x="4468" y="1883"/>
                <a:ext cx="73" cy="54"/>
              </a:xfrm>
              <a:custGeom>
                <a:avLst/>
                <a:gdLst/>
                <a:ahLst/>
                <a:cxnLst>
                  <a:cxn ang="0">
                    <a:pos x="51" y="12"/>
                  </a:cxn>
                  <a:cxn ang="0">
                    <a:pos x="35" y="9"/>
                  </a:cxn>
                  <a:cxn ang="0">
                    <a:pos x="19" y="3"/>
                  </a:cxn>
                  <a:cxn ang="0">
                    <a:pos x="9" y="0"/>
                  </a:cxn>
                  <a:cxn ang="0">
                    <a:pos x="3" y="3"/>
                  </a:cxn>
                  <a:cxn ang="0">
                    <a:pos x="3" y="3"/>
                  </a:cxn>
                  <a:cxn ang="0">
                    <a:pos x="0" y="12"/>
                  </a:cxn>
                  <a:cxn ang="0">
                    <a:pos x="3" y="19"/>
                  </a:cxn>
                  <a:cxn ang="0">
                    <a:pos x="3" y="28"/>
                  </a:cxn>
                  <a:cxn ang="0">
                    <a:pos x="9" y="32"/>
                  </a:cxn>
                  <a:cxn ang="0">
                    <a:pos x="16" y="38"/>
                  </a:cxn>
                  <a:cxn ang="0">
                    <a:pos x="19" y="44"/>
                  </a:cxn>
                  <a:cxn ang="0">
                    <a:pos x="29" y="48"/>
                  </a:cxn>
                  <a:cxn ang="0">
                    <a:pos x="35" y="51"/>
                  </a:cxn>
                  <a:cxn ang="0">
                    <a:pos x="45" y="54"/>
                  </a:cxn>
                  <a:cxn ang="0">
                    <a:pos x="51" y="51"/>
                  </a:cxn>
                  <a:cxn ang="0">
                    <a:pos x="61" y="48"/>
                  </a:cxn>
                  <a:cxn ang="0">
                    <a:pos x="67" y="44"/>
                  </a:cxn>
                  <a:cxn ang="0">
                    <a:pos x="73" y="35"/>
                  </a:cxn>
                  <a:cxn ang="0">
                    <a:pos x="73" y="35"/>
                  </a:cxn>
                  <a:cxn ang="0">
                    <a:pos x="73" y="25"/>
                  </a:cxn>
                  <a:cxn ang="0">
                    <a:pos x="67" y="16"/>
                  </a:cxn>
                  <a:cxn ang="0">
                    <a:pos x="61" y="12"/>
                  </a:cxn>
                  <a:cxn ang="0">
                    <a:pos x="51" y="12"/>
                  </a:cxn>
                </a:cxnLst>
                <a:rect l="0" t="0" r="r" b="b"/>
                <a:pathLst>
                  <a:path w="73" h="54">
                    <a:moveTo>
                      <a:pt x="51" y="12"/>
                    </a:moveTo>
                    <a:lnTo>
                      <a:pt x="35" y="9"/>
                    </a:lnTo>
                    <a:lnTo>
                      <a:pt x="19" y="3"/>
                    </a:lnTo>
                    <a:lnTo>
                      <a:pt x="9" y="0"/>
                    </a:lnTo>
                    <a:lnTo>
                      <a:pt x="3" y="3"/>
                    </a:lnTo>
                    <a:lnTo>
                      <a:pt x="3" y="3"/>
                    </a:lnTo>
                    <a:lnTo>
                      <a:pt x="0" y="12"/>
                    </a:lnTo>
                    <a:lnTo>
                      <a:pt x="3" y="19"/>
                    </a:lnTo>
                    <a:lnTo>
                      <a:pt x="3" y="28"/>
                    </a:lnTo>
                    <a:lnTo>
                      <a:pt x="9" y="32"/>
                    </a:lnTo>
                    <a:lnTo>
                      <a:pt x="16" y="38"/>
                    </a:lnTo>
                    <a:lnTo>
                      <a:pt x="19" y="44"/>
                    </a:lnTo>
                    <a:lnTo>
                      <a:pt x="29" y="48"/>
                    </a:lnTo>
                    <a:lnTo>
                      <a:pt x="35" y="51"/>
                    </a:lnTo>
                    <a:lnTo>
                      <a:pt x="45" y="54"/>
                    </a:lnTo>
                    <a:lnTo>
                      <a:pt x="51" y="51"/>
                    </a:lnTo>
                    <a:lnTo>
                      <a:pt x="61" y="48"/>
                    </a:lnTo>
                    <a:lnTo>
                      <a:pt x="67" y="44"/>
                    </a:lnTo>
                    <a:lnTo>
                      <a:pt x="73" y="35"/>
                    </a:lnTo>
                    <a:lnTo>
                      <a:pt x="73" y="35"/>
                    </a:lnTo>
                    <a:lnTo>
                      <a:pt x="73" y="25"/>
                    </a:lnTo>
                    <a:lnTo>
                      <a:pt x="67" y="16"/>
                    </a:lnTo>
                    <a:lnTo>
                      <a:pt x="61" y="12"/>
                    </a:lnTo>
                    <a:lnTo>
                      <a:pt x="51" y="12"/>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31" name="Freeform 23"/>
              <p:cNvSpPr>
                <a:spLocks/>
              </p:cNvSpPr>
              <p:nvPr/>
            </p:nvSpPr>
            <p:spPr bwMode="auto">
              <a:xfrm>
                <a:off x="4477" y="1851"/>
                <a:ext cx="96" cy="38"/>
              </a:xfrm>
              <a:custGeom>
                <a:avLst/>
                <a:gdLst/>
                <a:ahLst/>
                <a:cxnLst>
                  <a:cxn ang="0">
                    <a:pos x="64" y="35"/>
                  </a:cxn>
                  <a:cxn ang="0">
                    <a:pos x="77" y="38"/>
                  </a:cxn>
                  <a:cxn ang="0">
                    <a:pos x="87" y="32"/>
                  </a:cxn>
                  <a:cxn ang="0">
                    <a:pos x="96" y="19"/>
                  </a:cxn>
                  <a:cxn ang="0">
                    <a:pos x="96" y="19"/>
                  </a:cxn>
                  <a:cxn ang="0">
                    <a:pos x="80" y="6"/>
                  </a:cxn>
                  <a:cxn ang="0">
                    <a:pos x="64" y="3"/>
                  </a:cxn>
                  <a:cxn ang="0">
                    <a:pos x="42" y="0"/>
                  </a:cxn>
                  <a:cxn ang="0">
                    <a:pos x="23" y="3"/>
                  </a:cxn>
                  <a:cxn ang="0">
                    <a:pos x="0" y="3"/>
                  </a:cxn>
                  <a:cxn ang="0">
                    <a:pos x="0" y="3"/>
                  </a:cxn>
                  <a:cxn ang="0">
                    <a:pos x="7" y="12"/>
                  </a:cxn>
                  <a:cxn ang="0">
                    <a:pos x="10" y="19"/>
                  </a:cxn>
                  <a:cxn ang="0">
                    <a:pos x="16" y="22"/>
                  </a:cxn>
                  <a:cxn ang="0">
                    <a:pos x="26" y="25"/>
                  </a:cxn>
                  <a:cxn ang="0">
                    <a:pos x="32" y="28"/>
                  </a:cxn>
                  <a:cxn ang="0">
                    <a:pos x="42" y="28"/>
                  </a:cxn>
                  <a:cxn ang="0">
                    <a:pos x="48" y="28"/>
                  </a:cxn>
                  <a:cxn ang="0">
                    <a:pos x="58" y="32"/>
                  </a:cxn>
                  <a:cxn ang="0">
                    <a:pos x="64" y="35"/>
                  </a:cxn>
                </a:cxnLst>
                <a:rect l="0" t="0" r="r" b="b"/>
                <a:pathLst>
                  <a:path w="96" h="38">
                    <a:moveTo>
                      <a:pt x="64" y="35"/>
                    </a:moveTo>
                    <a:lnTo>
                      <a:pt x="77" y="38"/>
                    </a:lnTo>
                    <a:lnTo>
                      <a:pt x="87" y="32"/>
                    </a:lnTo>
                    <a:lnTo>
                      <a:pt x="96" y="19"/>
                    </a:lnTo>
                    <a:lnTo>
                      <a:pt x="96" y="19"/>
                    </a:lnTo>
                    <a:lnTo>
                      <a:pt x="80" y="6"/>
                    </a:lnTo>
                    <a:lnTo>
                      <a:pt x="64" y="3"/>
                    </a:lnTo>
                    <a:lnTo>
                      <a:pt x="42" y="0"/>
                    </a:lnTo>
                    <a:lnTo>
                      <a:pt x="23" y="3"/>
                    </a:lnTo>
                    <a:lnTo>
                      <a:pt x="0" y="3"/>
                    </a:lnTo>
                    <a:lnTo>
                      <a:pt x="0" y="3"/>
                    </a:lnTo>
                    <a:lnTo>
                      <a:pt x="7" y="12"/>
                    </a:lnTo>
                    <a:lnTo>
                      <a:pt x="10" y="19"/>
                    </a:lnTo>
                    <a:lnTo>
                      <a:pt x="16" y="22"/>
                    </a:lnTo>
                    <a:lnTo>
                      <a:pt x="26" y="25"/>
                    </a:lnTo>
                    <a:lnTo>
                      <a:pt x="32" y="28"/>
                    </a:lnTo>
                    <a:lnTo>
                      <a:pt x="42" y="28"/>
                    </a:lnTo>
                    <a:lnTo>
                      <a:pt x="48" y="28"/>
                    </a:lnTo>
                    <a:lnTo>
                      <a:pt x="58" y="32"/>
                    </a:lnTo>
                    <a:lnTo>
                      <a:pt x="64" y="35"/>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32" name="Freeform 24"/>
              <p:cNvSpPr>
                <a:spLocks/>
              </p:cNvSpPr>
              <p:nvPr/>
            </p:nvSpPr>
            <p:spPr bwMode="auto">
              <a:xfrm>
                <a:off x="4714" y="1585"/>
                <a:ext cx="96" cy="87"/>
              </a:xfrm>
              <a:custGeom>
                <a:avLst/>
                <a:gdLst/>
                <a:ahLst/>
                <a:cxnLst>
                  <a:cxn ang="0">
                    <a:pos x="19" y="32"/>
                  </a:cxn>
                  <a:cxn ang="0">
                    <a:pos x="22" y="42"/>
                  </a:cxn>
                  <a:cxn ang="0">
                    <a:pos x="35" y="48"/>
                  </a:cxn>
                  <a:cxn ang="0">
                    <a:pos x="42" y="58"/>
                  </a:cxn>
                  <a:cxn ang="0">
                    <a:pos x="51" y="64"/>
                  </a:cxn>
                  <a:cxn ang="0">
                    <a:pos x="61" y="71"/>
                  </a:cxn>
                  <a:cxn ang="0">
                    <a:pos x="74" y="77"/>
                  </a:cxn>
                  <a:cxn ang="0">
                    <a:pos x="86" y="80"/>
                  </a:cxn>
                  <a:cxn ang="0">
                    <a:pos x="96" y="87"/>
                  </a:cxn>
                  <a:cxn ang="0">
                    <a:pos x="96" y="87"/>
                  </a:cxn>
                  <a:cxn ang="0">
                    <a:pos x="96" y="83"/>
                  </a:cxn>
                  <a:cxn ang="0">
                    <a:pos x="96" y="77"/>
                  </a:cxn>
                  <a:cxn ang="0">
                    <a:pos x="96" y="71"/>
                  </a:cxn>
                  <a:cxn ang="0">
                    <a:pos x="96" y="71"/>
                  </a:cxn>
                  <a:cxn ang="0">
                    <a:pos x="86" y="64"/>
                  </a:cxn>
                  <a:cxn ang="0">
                    <a:pos x="74" y="58"/>
                  </a:cxn>
                  <a:cxn ang="0">
                    <a:pos x="61" y="51"/>
                  </a:cxn>
                  <a:cxn ang="0">
                    <a:pos x="51" y="45"/>
                  </a:cxn>
                  <a:cxn ang="0">
                    <a:pos x="42" y="36"/>
                  </a:cxn>
                  <a:cxn ang="0">
                    <a:pos x="29" y="29"/>
                  </a:cxn>
                  <a:cxn ang="0">
                    <a:pos x="19" y="20"/>
                  </a:cxn>
                  <a:cxn ang="0">
                    <a:pos x="10" y="10"/>
                  </a:cxn>
                  <a:cxn ang="0">
                    <a:pos x="3" y="0"/>
                  </a:cxn>
                  <a:cxn ang="0">
                    <a:pos x="3" y="0"/>
                  </a:cxn>
                  <a:cxn ang="0">
                    <a:pos x="0" y="13"/>
                  </a:cxn>
                  <a:cxn ang="0">
                    <a:pos x="10" y="23"/>
                  </a:cxn>
                  <a:cxn ang="0">
                    <a:pos x="19" y="32"/>
                  </a:cxn>
                </a:cxnLst>
                <a:rect l="0" t="0" r="r" b="b"/>
                <a:pathLst>
                  <a:path w="96" h="87">
                    <a:moveTo>
                      <a:pt x="19" y="32"/>
                    </a:moveTo>
                    <a:lnTo>
                      <a:pt x="22" y="42"/>
                    </a:lnTo>
                    <a:lnTo>
                      <a:pt x="35" y="48"/>
                    </a:lnTo>
                    <a:lnTo>
                      <a:pt x="42" y="58"/>
                    </a:lnTo>
                    <a:lnTo>
                      <a:pt x="51" y="64"/>
                    </a:lnTo>
                    <a:lnTo>
                      <a:pt x="61" y="71"/>
                    </a:lnTo>
                    <a:lnTo>
                      <a:pt x="74" y="77"/>
                    </a:lnTo>
                    <a:lnTo>
                      <a:pt x="86" y="80"/>
                    </a:lnTo>
                    <a:lnTo>
                      <a:pt x="96" y="87"/>
                    </a:lnTo>
                    <a:lnTo>
                      <a:pt x="96" y="87"/>
                    </a:lnTo>
                    <a:lnTo>
                      <a:pt x="96" y="83"/>
                    </a:lnTo>
                    <a:lnTo>
                      <a:pt x="96" y="77"/>
                    </a:lnTo>
                    <a:lnTo>
                      <a:pt x="96" y="71"/>
                    </a:lnTo>
                    <a:lnTo>
                      <a:pt x="96" y="71"/>
                    </a:lnTo>
                    <a:lnTo>
                      <a:pt x="86" y="64"/>
                    </a:lnTo>
                    <a:lnTo>
                      <a:pt x="74" y="58"/>
                    </a:lnTo>
                    <a:lnTo>
                      <a:pt x="61" y="51"/>
                    </a:lnTo>
                    <a:lnTo>
                      <a:pt x="51" y="45"/>
                    </a:lnTo>
                    <a:lnTo>
                      <a:pt x="42" y="36"/>
                    </a:lnTo>
                    <a:lnTo>
                      <a:pt x="29" y="29"/>
                    </a:lnTo>
                    <a:lnTo>
                      <a:pt x="19" y="20"/>
                    </a:lnTo>
                    <a:lnTo>
                      <a:pt x="10" y="10"/>
                    </a:lnTo>
                    <a:lnTo>
                      <a:pt x="3" y="0"/>
                    </a:lnTo>
                    <a:lnTo>
                      <a:pt x="3" y="0"/>
                    </a:lnTo>
                    <a:lnTo>
                      <a:pt x="0" y="13"/>
                    </a:lnTo>
                    <a:lnTo>
                      <a:pt x="10" y="23"/>
                    </a:lnTo>
                    <a:lnTo>
                      <a:pt x="19" y="32"/>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33" name="Freeform 25"/>
              <p:cNvSpPr>
                <a:spLocks/>
              </p:cNvSpPr>
              <p:nvPr/>
            </p:nvSpPr>
            <p:spPr bwMode="auto">
              <a:xfrm>
                <a:off x="4740" y="1592"/>
                <a:ext cx="89" cy="64"/>
              </a:xfrm>
              <a:custGeom>
                <a:avLst/>
                <a:gdLst/>
                <a:ahLst/>
                <a:cxnLst>
                  <a:cxn ang="0">
                    <a:pos x="38" y="16"/>
                  </a:cxn>
                  <a:cxn ang="0">
                    <a:pos x="25" y="13"/>
                  </a:cxn>
                  <a:cxn ang="0">
                    <a:pos x="12" y="6"/>
                  </a:cxn>
                  <a:cxn ang="0">
                    <a:pos x="0" y="0"/>
                  </a:cxn>
                  <a:cxn ang="0">
                    <a:pos x="0" y="0"/>
                  </a:cxn>
                  <a:cxn ang="0">
                    <a:pos x="0" y="13"/>
                  </a:cxn>
                  <a:cxn ang="0">
                    <a:pos x="9" y="19"/>
                  </a:cxn>
                  <a:cxn ang="0">
                    <a:pos x="16" y="25"/>
                  </a:cxn>
                  <a:cxn ang="0">
                    <a:pos x="16" y="25"/>
                  </a:cxn>
                  <a:cxn ang="0">
                    <a:pos x="22" y="32"/>
                  </a:cxn>
                  <a:cxn ang="0">
                    <a:pos x="28" y="38"/>
                  </a:cxn>
                  <a:cxn ang="0">
                    <a:pos x="38" y="41"/>
                  </a:cxn>
                  <a:cxn ang="0">
                    <a:pos x="44" y="48"/>
                  </a:cxn>
                  <a:cxn ang="0">
                    <a:pos x="54" y="54"/>
                  </a:cxn>
                  <a:cxn ang="0">
                    <a:pos x="60" y="57"/>
                  </a:cxn>
                  <a:cxn ang="0">
                    <a:pos x="70" y="64"/>
                  </a:cxn>
                  <a:cxn ang="0">
                    <a:pos x="76" y="64"/>
                  </a:cxn>
                  <a:cxn ang="0">
                    <a:pos x="86" y="64"/>
                  </a:cxn>
                  <a:cxn ang="0">
                    <a:pos x="86" y="64"/>
                  </a:cxn>
                  <a:cxn ang="0">
                    <a:pos x="89" y="60"/>
                  </a:cxn>
                  <a:cxn ang="0">
                    <a:pos x="83" y="54"/>
                  </a:cxn>
                  <a:cxn ang="0">
                    <a:pos x="73" y="44"/>
                  </a:cxn>
                  <a:cxn ang="0">
                    <a:pos x="60" y="35"/>
                  </a:cxn>
                  <a:cxn ang="0">
                    <a:pos x="48" y="29"/>
                  </a:cxn>
                  <a:cxn ang="0">
                    <a:pos x="38" y="16"/>
                  </a:cxn>
                </a:cxnLst>
                <a:rect l="0" t="0" r="r" b="b"/>
                <a:pathLst>
                  <a:path w="89" h="64">
                    <a:moveTo>
                      <a:pt x="38" y="16"/>
                    </a:moveTo>
                    <a:lnTo>
                      <a:pt x="25" y="13"/>
                    </a:lnTo>
                    <a:lnTo>
                      <a:pt x="12" y="6"/>
                    </a:lnTo>
                    <a:lnTo>
                      <a:pt x="0" y="0"/>
                    </a:lnTo>
                    <a:lnTo>
                      <a:pt x="0" y="0"/>
                    </a:lnTo>
                    <a:lnTo>
                      <a:pt x="0" y="13"/>
                    </a:lnTo>
                    <a:lnTo>
                      <a:pt x="9" y="19"/>
                    </a:lnTo>
                    <a:lnTo>
                      <a:pt x="16" y="25"/>
                    </a:lnTo>
                    <a:lnTo>
                      <a:pt x="16" y="25"/>
                    </a:lnTo>
                    <a:lnTo>
                      <a:pt x="22" y="32"/>
                    </a:lnTo>
                    <a:lnTo>
                      <a:pt x="28" y="38"/>
                    </a:lnTo>
                    <a:lnTo>
                      <a:pt x="38" y="41"/>
                    </a:lnTo>
                    <a:lnTo>
                      <a:pt x="44" y="48"/>
                    </a:lnTo>
                    <a:lnTo>
                      <a:pt x="54" y="54"/>
                    </a:lnTo>
                    <a:lnTo>
                      <a:pt x="60" y="57"/>
                    </a:lnTo>
                    <a:lnTo>
                      <a:pt x="70" y="64"/>
                    </a:lnTo>
                    <a:lnTo>
                      <a:pt x="76" y="64"/>
                    </a:lnTo>
                    <a:lnTo>
                      <a:pt x="86" y="64"/>
                    </a:lnTo>
                    <a:lnTo>
                      <a:pt x="86" y="64"/>
                    </a:lnTo>
                    <a:lnTo>
                      <a:pt x="89" y="60"/>
                    </a:lnTo>
                    <a:lnTo>
                      <a:pt x="83" y="54"/>
                    </a:lnTo>
                    <a:lnTo>
                      <a:pt x="73" y="44"/>
                    </a:lnTo>
                    <a:lnTo>
                      <a:pt x="60" y="35"/>
                    </a:lnTo>
                    <a:lnTo>
                      <a:pt x="48" y="29"/>
                    </a:lnTo>
                    <a:lnTo>
                      <a:pt x="38" y="16"/>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34" name="Freeform 26"/>
              <p:cNvSpPr>
                <a:spLocks/>
              </p:cNvSpPr>
              <p:nvPr/>
            </p:nvSpPr>
            <p:spPr bwMode="auto">
              <a:xfrm>
                <a:off x="4759" y="1547"/>
                <a:ext cx="99" cy="80"/>
              </a:xfrm>
              <a:custGeom>
                <a:avLst/>
                <a:gdLst/>
                <a:ahLst/>
                <a:cxnLst>
                  <a:cxn ang="0">
                    <a:pos x="45" y="61"/>
                  </a:cxn>
                  <a:cxn ang="0">
                    <a:pos x="54" y="70"/>
                  </a:cxn>
                  <a:cxn ang="0">
                    <a:pos x="67" y="77"/>
                  </a:cxn>
                  <a:cxn ang="0">
                    <a:pos x="77" y="80"/>
                  </a:cxn>
                  <a:cxn ang="0">
                    <a:pos x="86" y="80"/>
                  </a:cxn>
                  <a:cxn ang="0">
                    <a:pos x="93" y="77"/>
                  </a:cxn>
                  <a:cxn ang="0">
                    <a:pos x="99" y="61"/>
                  </a:cxn>
                  <a:cxn ang="0">
                    <a:pos x="99" y="61"/>
                  </a:cxn>
                  <a:cxn ang="0">
                    <a:pos x="86" y="54"/>
                  </a:cxn>
                  <a:cxn ang="0">
                    <a:pos x="73" y="48"/>
                  </a:cxn>
                  <a:cxn ang="0">
                    <a:pos x="57" y="42"/>
                  </a:cxn>
                  <a:cxn ang="0">
                    <a:pos x="45" y="32"/>
                  </a:cxn>
                  <a:cxn ang="0">
                    <a:pos x="29" y="22"/>
                  </a:cxn>
                  <a:cxn ang="0">
                    <a:pos x="16" y="13"/>
                  </a:cxn>
                  <a:cxn ang="0">
                    <a:pos x="6" y="0"/>
                  </a:cxn>
                  <a:cxn ang="0">
                    <a:pos x="6" y="0"/>
                  </a:cxn>
                  <a:cxn ang="0">
                    <a:pos x="0" y="10"/>
                  </a:cxn>
                  <a:cxn ang="0">
                    <a:pos x="0" y="16"/>
                  </a:cxn>
                  <a:cxn ang="0">
                    <a:pos x="3" y="26"/>
                  </a:cxn>
                  <a:cxn ang="0">
                    <a:pos x="6" y="32"/>
                  </a:cxn>
                  <a:cxn ang="0">
                    <a:pos x="9" y="38"/>
                  </a:cxn>
                  <a:cxn ang="0">
                    <a:pos x="16" y="45"/>
                  </a:cxn>
                  <a:cxn ang="0">
                    <a:pos x="25" y="51"/>
                  </a:cxn>
                  <a:cxn ang="0">
                    <a:pos x="32" y="58"/>
                  </a:cxn>
                  <a:cxn ang="0">
                    <a:pos x="35" y="61"/>
                  </a:cxn>
                  <a:cxn ang="0">
                    <a:pos x="45" y="61"/>
                  </a:cxn>
                </a:cxnLst>
                <a:rect l="0" t="0" r="r" b="b"/>
                <a:pathLst>
                  <a:path w="99" h="80">
                    <a:moveTo>
                      <a:pt x="45" y="61"/>
                    </a:moveTo>
                    <a:lnTo>
                      <a:pt x="54" y="70"/>
                    </a:lnTo>
                    <a:lnTo>
                      <a:pt x="67" y="77"/>
                    </a:lnTo>
                    <a:lnTo>
                      <a:pt x="77" y="80"/>
                    </a:lnTo>
                    <a:lnTo>
                      <a:pt x="86" y="80"/>
                    </a:lnTo>
                    <a:lnTo>
                      <a:pt x="93" y="77"/>
                    </a:lnTo>
                    <a:lnTo>
                      <a:pt x="99" y="61"/>
                    </a:lnTo>
                    <a:lnTo>
                      <a:pt x="99" y="61"/>
                    </a:lnTo>
                    <a:lnTo>
                      <a:pt x="86" y="54"/>
                    </a:lnTo>
                    <a:lnTo>
                      <a:pt x="73" y="48"/>
                    </a:lnTo>
                    <a:lnTo>
                      <a:pt x="57" y="42"/>
                    </a:lnTo>
                    <a:lnTo>
                      <a:pt x="45" y="32"/>
                    </a:lnTo>
                    <a:lnTo>
                      <a:pt x="29" y="22"/>
                    </a:lnTo>
                    <a:lnTo>
                      <a:pt x="16" y="13"/>
                    </a:lnTo>
                    <a:lnTo>
                      <a:pt x="6" y="0"/>
                    </a:lnTo>
                    <a:lnTo>
                      <a:pt x="6" y="0"/>
                    </a:lnTo>
                    <a:lnTo>
                      <a:pt x="0" y="10"/>
                    </a:lnTo>
                    <a:lnTo>
                      <a:pt x="0" y="16"/>
                    </a:lnTo>
                    <a:lnTo>
                      <a:pt x="3" y="26"/>
                    </a:lnTo>
                    <a:lnTo>
                      <a:pt x="6" y="32"/>
                    </a:lnTo>
                    <a:lnTo>
                      <a:pt x="9" y="38"/>
                    </a:lnTo>
                    <a:lnTo>
                      <a:pt x="16" y="45"/>
                    </a:lnTo>
                    <a:lnTo>
                      <a:pt x="25" y="51"/>
                    </a:lnTo>
                    <a:lnTo>
                      <a:pt x="32" y="58"/>
                    </a:lnTo>
                    <a:lnTo>
                      <a:pt x="35" y="61"/>
                    </a:lnTo>
                    <a:lnTo>
                      <a:pt x="45" y="61"/>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35" name="Freeform 27"/>
              <p:cNvSpPr>
                <a:spLocks/>
              </p:cNvSpPr>
              <p:nvPr/>
            </p:nvSpPr>
            <p:spPr bwMode="auto">
              <a:xfrm>
                <a:off x="4788" y="1547"/>
                <a:ext cx="85" cy="54"/>
              </a:xfrm>
              <a:custGeom>
                <a:avLst/>
                <a:gdLst/>
                <a:ahLst/>
                <a:cxnLst>
                  <a:cxn ang="0">
                    <a:pos x="48" y="22"/>
                  </a:cxn>
                  <a:cxn ang="0">
                    <a:pos x="32" y="16"/>
                  </a:cxn>
                  <a:cxn ang="0">
                    <a:pos x="16" y="6"/>
                  </a:cxn>
                  <a:cxn ang="0">
                    <a:pos x="0" y="0"/>
                  </a:cxn>
                  <a:cxn ang="0">
                    <a:pos x="0" y="0"/>
                  </a:cxn>
                  <a:cxn ang="0">
                    <a:pos x="3" y="10"/>
                  </a:cxn>
                  <a:cxn ang="0">
                    <a:pos x="6" y="19"/>
                  </a:cxn>
                  <a:cxn ang="0">
                    <a:pos x="16" y="26"/>
                  </a:cxn>
                  <a:cxn ang="0">
                    <a:pos x="22" y="35"/>
                  </a:cxn>
                  <a:cxn ang="0">
                    <a:pos x="32" y="38"/>
                  </a:cxn>
                  <a:cxn ang="0">
                    <a:pos x="41" y="45"/>
                  </a:cxn>
                  <a:cxn ang="0">
                    <a:pos x="48" y="45"/>
                  </a:cxn>
                  <a:cxn ang="0">
                    <a:pos x="60" y="51"/>
                  </a:cxn>
                  <a:cxn ang="0">
                    <a:pos x="70" y="51"/>
                  </a:cxn>
                  <a:cxn ang="0">
                    <a:pos x="80" y="54"/>
                  </a:cxn>
                  <a:cxn ang="0">
                    <a:pos x="80" y="54"/>
                  </a:cxn>
                  <a:cxn ang="0">
                    <a:pos x="83" y="54"/>
                  </a:cxn>
                  <a:cxn ang="0">
                    <a:pos x="86" y="51"/>
                  </a:cxn>
                  <a:cxn ang="0">
                    <a:pos x="86" y="45"/>
                  </a:cxn>
                  <a:cxn ang="0">
                    <a:pos x="86" y="45"/>
                  </a:cxn>
                  <a:cxn ang="0">
                    <a:pos x="73" y="38"/>
                  </a:cxn>
                  <a:cxn ang="0">
                    <a:pos x="60" y="32"/>
                  </a:cxn>
                  <a:cxn ang="0">
                    <a:pos x="48" y="22"/>
                  </a:cxn>
                </a:cxnLst>
                <a:rect l="0" t="0" r="r" b="b"/>
                <a:pathLst>
                  <a:path w="86" h="54">
                    <a:moveTo>
                      <a:pt x="48" y="22"/>
                    </a:moveTo>
                    <a:lnTo>
                      <a:pt x="32" y="16"/>
                    </a:lnTo>
                    <a:lnTo>
                      <a:pt x="16" y="6"/>
                    </a:lnTo>
                    <a:lnTo>
                      <a:pt x="0" y="0"/>
                    </a:lnTo>
                    <a:lnTo>
                      <a:pt x="0" y="0"/>
                    </a:lnTo>
                    <a:lnTo>
                      <a:pt x="3" y="10"/>
                    </a:lnTo>
                    <a:lnTo>
                      <a:pt x="6" y="19"/>
                    </a:lnTo>
                    <a:lnTo>
                      <a:pt x="16" y="26"/>
                    </a:lnTo>
                    <a:lnTo>
                      <a:pt x="22" y="35"/>
                    </a:lnTo>
                    <a:lnTo>
                      <a:pt x="32" y="38"/>
                    </a:lnTo>
                    <a:lnTo>
                      <a:pt x="41" y="45"/>
                    </a:lnTo>
                    <a:lnTo>
                      <a:pt x="48" y="45"/>
                    </a:lnTo>
                    <a:lnTo>
                      <a:pt x="60" y="51"/>
                    </a:lnTo>
                    <a:lnTo>
                      <a:pt x="70" y="51"/>
                    </a:lnTo>
                    <a:lnTo>
                      <a:pt x="80" y="54"/>
                    </a:lnTo>
                    <a:lnTo>
                      <a:pt x="80" y="54"/>
                    </a:lnTo>
                    <a:lnTo>
                      <a:pt x="83" y="54"/>
                    </a:lnTo>
                    <a:lnTo>
                      <a:pt x="86" y="51"/>
                    </a:lnTo>
                    <a:lnTo>
                      <a:pt x="86" y="45"/>
                    </a:lnTo>
                    <a:lnTo>
                      <a:pt x="86" y="45"/>
                    </a:lnTo>
                    <a:lnTo>
                      <a:pt x="73" y="38"/>
                    </a:lnTo>
                    <a:lnTo>
                      <a:pt x="60" y="32"/>
                    </a:lnTo>
                    <a:lnTo>
                      <a:pt x="48" y="22"/>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36" name="Freeform 28"/>
              <p:cNvSpPr>
                <a:spLocks/>
              </p:cNvSpPr>
              <p:nvPr/>
            </p:nvSpPr>
            <p:spPr bwMode="auto">
              <a:xfrm>
                <a:off x="4772" y="1499"/>
                <a:ext cx="112" cy="64"/>
              </a:xfrm>
              <a:custGeom>
                <a:avLst/>
                <a:gdLst/>
                <a:ahLst/>
                <a:cxnLst>
                  <a:cxn ang="0">
                    <a:pos x="70" y="54"/>
                  </a:cxn>
                  <a:cxn ang="0">
                    <a:pos x="83" y="61"/>
                  </a:cxn>
                  <a:cxn ang="0">
                    <a:pos x="96" y="64"/>
                  </a:cxn>
                  <a:cxn ang="0">
                    <a:pos x="112" y="64"/>
                  </a:cxn>
                  <a:cxn ang="0">
                    <a:pos x="112" y="64"/>
                  </a:cxn>
                  <a:cxn ang="0">
                    <a:pos x="99" y="58"/>
                  </a:cxn>
                  <a:cxn ang="0">
                    <a:pos x="86" y="48"/>
                  </a:cxn>
                  <a:cxn ang="0">
                    <a:pos x="76" y="42"/>
                  </a:cxn>
                  <a:cxn ang="0">
                    <a:pos x="64" y="35"/>
                  </a:cxn>
                  <a:cxn ang="0">
                    <a:pos x="54" y="29"/>
                  </a:cxn>
                  <a:cxn ang="0">
                    <a:pos x="44" y="22"/>
                  </a:cxn>
                  <a:cxn ang="0">
                    <a:pos x="35" y="16"/>
                  </a:cxn>
                  <a:cxn ang="0">
                    <a:pos x="22" y="10"/>
                  </a:cxn>
                  <a:cxn ang="0">
                    <a:pos x="9" y="6"/>
                  </a:cxn>
                  <a:cxn ang="0">
                    <a:pos x="0" y="0"/>
                  </a:cxn>
                  <a:cxn ang="0">
                    <a:pos x="0" y="0"/>
                  </a:cxn>
                  <a:cxn ang="0">
                    <a:pos x="6" y="6"/>
                  </a:cxn>
                  <a:cxn ang="0">
                    <a:pos x="12" y="16"/>
                  </a:cxn>
                  <a:cxn ang="0">
                    <a:pos x="19" y="22"/>
                  </a:cxn>
                  <a:cxn ang="0">
                    <a:pos x="28" y="29"/>
                  </a:cxn>
                  <a:cxn ang="0">
                    <a:pos x="35" y="38"/>
                  </a:cxn>
                  <a:cxn ang="0">
                    <a:pos x="44" y="42"/>
                  </a:cxn>
                  <a:cxn ang="0">
                    <a:pos x="51" y="48"/>
                  </a:cxn>
                  <a:cxn ang="0">
                    <a:pos x="60" y="51"/>
                  </a:cxn>
                  <a:cxn ang="0">
                    <a:pos x="70" y="54"/>
                  </a:cxn>
                </a:cxnLst>
                <a:rect l="0" t="0" r="r" b="b"/>
                <a:pathLst>
                  <a:path w="112" h="64">
                    <a:moveTo>
                      <a:pt x="70" y="54"/>
                    </a:moveTo>
                    <a:lnTo>
                      <a:pt x="83" y="61"/>
                    </a:lnTo>
                    <a:lnTo>
                      <a:pt x="96" y="64"/>
                    </a:lnTo>
                    <a:lnTo>
                      <a:pt x="112" y="64"/>
                    </a:lnTo>
                    <a:lnTo>
                      <a:pt x="112" y="64"/>
                    </a:lnTo>
                    <a:lnTo>
                      <a:pt x="99" y="58"/>
                    </a:lnTo>
                    <a:lnTo>
                      <a:pt x="86" y="48"/>
                    </a:lnTo>
                    <a:lnTo>
                      <a:pt x="76" y="42"/>
                    </a:lnTo>
                    <a:lnTo>
                      <a:pt x="64" y="35"/>
                    </a:lnTo>
                    <a:lnTo>
                      <a:pt x="54" y="29"/>
                    </a:lnTo>
                    <a:lnTo>
                      <a:pt x="44" y="22"/>
                    </a:lnTo>
                    <a:lnTo>
                      <a:pt x="35" y="16"/>
                    </a:lnTo>
                    <a:lnTo>
                      <a:pt x="22" y="10"/>
                    </a:lnTo>
                    <a:lnTo>
                      <a:pt x="9" y="6"/>
                    </a:lnTo>
                    <a:lnTo>
                      <a:pt x="0" y="0"/>
                    </a:lnTo>
                    <a:lnTo>
                      <a:pt x="0" y="0"/>
                    </a:lnTo>
                    <a:lnTo>
                      <a:pt x="6" y="6"/>
                    </a:lnTo>
                    <a:lnTo>
                      <a:pt x="12" y="16"/>
                    </a:lnTo>
                    <a:lnTo>
                      <a:pt x="19" y="22"/>
                    </a:lnTo>
                    <a:lnTo>
                      <a:pt x="28" y="29"/>
                    </a:lnTo>
                    <a:lnTo>
                      <a:pt x="35" y="38"/>
                    </a:lnTo>
                    <a:lnTo>
                      <a:pt x="44" y="42"/>
                    </a:lnTo>
                    <a:lnTo>
                      <a:pt x="51" y="48"/>
                    </a:lnTo>
                    <a:lnTo>
                      <a:pt x="60" y="51"/>
                    </a:lnTo>
                    <a:lnTo>
                      <a:pt x="70" y="54"/>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37" name="Freeform 29"/>
              <p:cNvSpPr>
                <a:spLocks/>
              </p:cNvSpPr>
              <p:nvPr/>
            </p:nvSpPr>
            <p:spPr bwMode="auto">
              <a:xfrm>
                <a:off x="4772" y="1489"/>
                <a:ext cx="117" cy="58"/>
              </a:xfrm>
              <a:custGeom>
                <a:avLst/>
                <a:gdLst/>
                <a:ahLst/>
                <a:cxnLst>
                  <a:cxn ang="0">
                    <a:pos x="80" y="16"/>
                  </a:cxn>
                  <a:cxn ang="0">
                    <a:pos x="60" y="7"/>
                  </a:cxn>
                  <a:cxn ang="0">
                    <a:pos x="38" y="0"/>
                  </a:cxn>
                  <a:cxn ang="0">
                    <a:pos x="19" y="0"/>
                  </a:cxn>
                  <a:cxn ang="0">
                    <a:pos x="0" y="0"/>
                  </a:cxn>
                  <a:cxn ang="0">
                    <a:pos x="0" y="0"/>
                  </a:cxn>
                  <a:cxn ang="0">
                    <a:pos x="12" y="10"/>
                  </a:cxn>
                  <a:cxn ang="0">
                    <a:pos x="28" y="20"/>
                  </a:cxn>
                  <a:cxn ang="0">
                    <a:pos x="44" y="26"/>
                  </a:cxn>
                  <a:cxn ang="0">
                    <a:pos x="57" y="32"/>
                  </a:cxn>
                  <a:cxn ang="0">
                    <a:pos x="73" y="39"/>
                  </a:cxn>
                  <a:cxn ang="0">
                    <a:pos x="86" y="45"/>
                  </a:cxn>
                  <a:cxn ang="0">
                    <a:pos x="102" y="52"/>
                  </a:cxn>
                  <a:cxn ang="0">
                    <a:pos x="118" y="58"/>
                  </a:cxn>
                  <a:cxn ang="0">
                    <a:pos x="118" y="58"/>
                  </a:cxn>
                  <a:cxn ang="0">
                    <a:pos x="118" y="48"/>
                  </a:cxn>
                  <a:cxn ang="0">
                    <a:pos x="112" y="36"/>
                  </a:cxn>
                  <a:cxn ang="0">
                    <a:pos x="105" y="32"/>
                  </a:cxn>
                  <a:cxn ang="0">
                    <a:pos x="96" y="26"/>
                  </a:cxn>
                  <a:cxn ang="0">
                    <a:pos x="86" y="23"/>
                  </a:cxn>
                  <a:cxn ang="0">
                    <a:pos x="80" y="16"/>
                  </a:cxn>
                </a:cxnLst>
                <a:rect l="0" t="0" r="r" b="b"/>
                <a:pathLst>
                  <a:path w="118" h="58">
                    <a:moveTo>
                      <a:pt x="80" y="16"/>
                    </a:moveTo>
                    <a:lnTo>
                      <a:pt x="60" y="7"/>
                    </a:lnTo>
                    <a:lnTo>
                      <a:pt x="38" y="0"/>
                    </a:lnTo>
                    <a:lnTo>
                      <a:pt x="19" y="0"/>
                    </a:lnTo>
                    <a:lnTo>
                      <a:pt x="0" y="0"/>
                    </a:lnTo>
                    <a:lnTo>
                      <a:pt x="0" y="0"/>
                    </a:lnTo>
                    <a:lnTo>
                      <a:pt x="12" y="10"/>
                    </a:lnTo>
                    <a:lnTo>
                      <a:pt x="28" y="20"/>
                    </a:lnTo>
                    <a:lnTo>
                      <a:pt x="44" y="26"/>
                    </a:lnTo>
                    <a:lnTo>
                      <a:pt x="57" y="32"/>
                    </a:lnTo>
                    <a:lnTo>
                      <a:pt x="73" y="39"/>
                    </a:lnTo>
                    <a:lnTo>
                      <a:pt x="86" y="45"/>
                    </a:lnTo>
                    <a:lnTo>
                      <a:pt x="102" y="52"/>
                    </a:lnTo>
                    <a:lnTo>
                      <a:pt x="118" y="58"/>
                    </a:lnTo>
                    <a:lnTo>
                      <a:pt x="118" y="58"/>
                    </a:lnTo>
                    <a:lnTo>
                      <a:pt x="118" y="48"/>
                    </a:lnTo>
                    <a:lnTo>
                      <a:pt x="112" y="36"/>
                    </a:lnTo>
                    <a:lnTo>
                      <a:pt x="105" y="32"/>
                    </a:lnTo>
                    <a:lnTo>
                      <a:pt x="96" y="26"/>
                    </a:lnTo>
                    <a:lnTo>
                      <a:pt x="86" y="23"/>
                    </a:lnTo>
                    <a:lnTo>
                      <a:pt x="80" y="16"/>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38" name="Freeform 30"/>
              <p:cNvSpPr>
                <a:spLocks/>
              </p:cNvSpPr>
              <p:nvPr/>
            </p:nvSpPr>
            <p:spPr bwMode="auto">
              <a:xfrm>
                <a:off x="4794" y="1451"/>
                <a:ext cx="128" cy="45"/>
              </a:xfrm>
              <a:custGeom>
                <a:avLst/>
                <a:gdLst/>
                <a:ahLst/>
                <a:cxnLst>
                  <a:cxn ang="0">
                    <a:pos x="64" y="38"/>
                  </a:cxn>
                  <a:cxn ang="0">
                    <a:pos x="86" y="45"/>
                  </a:cxn>
                  <a:cxn ang="0">
                    <a:pos x="109" y="45"/>
                  </a:cxn>
                  <a:cxn ang="0">
                    <a:pos x="128" y="32"/>
                  </a:cxn>
                  <a:cxn ang="0">
                    <a:pos x="128" y="32"/>
                  </a:cxn>
                  <a:cxn ang="0">
                    <a:pos x="102" y="29"/>
                  </a:cxn>
                  <a:cxn ang="0">
                    <a:pos x="77" y="19"/>
                  </a:cxn>
                  <a:cxn ang="0">
                    <a:pos x="54" y="13"/>
                  </a:cxn>
                  <a:cxn ang="0">
                    <a:pos x="26" y="6"/>
                  </a:cxn>
                  <a:cxn ang="0">
                    <a:pos x="0" y="0"/>
                  </a:cxn>
                  <a:cxn ang="0">
                    <a:pos x="0" y="0"/>
                  </a:cxn>
                  <a:cxn ang="0">
                    <a:pos x="10" y="6"/>
                  </a:cxn>
                  <a:cxn ang="0">
                    <a:pos x="19" y="16"/>
                  </a:cxn>
                  <a:cxn ang="0">
                    <a:pos x="26" y="22"/>
                  </a:cxn>
                  <a:cxn ang="0">
                    <a:pos x="38" y="29"/>
                  </a:cxn>
                  <a:cxn ang="0">
                    <a:pos x="45" y="32"/>
                  </a:cxn>
                  <a:cxn ang="0">
                    <a:pos x="54" y="38"/>
                  </a:cxn>
                  <a:cxn ang="0">
                    <a:pos x="64" y="38"/>
                  </a:cxn>
                </a:cxnLst>
                <a:rect l="0" t="0" r="r" b="b"/>
                <a:pathLst>
                  <a:path w="128" h="45">
                    <a:moveTo>
                      <a:pt x="64" y="38"/>
                    </a:moveTo>
                    <a:lnTo>
                      <a:pt x="86" y="45"/>
                    </a:lnTo>
                    <a:lnTo>
                      <a:pt x="109" y="45"/>
                    </a:lnTo>
                    <a:lnTo>
                      <a:pt x="128" y="32"/>
                    </a:lnTo>
                    <a:lnTo>
                      <a:pt x="128" y="32"/>
                    </a:lnTo>
                    <a:lnTo>
                      <a:pt x="102" y="29"/>
                    </a:lnTo>
                    <a:lnTo>
                      <a:pt x="77" y="19"/>
                    </a:lnTo>
                    <a:lnTo>
                      <a:pt x="54" y="13"/>
                    </a:lnTo>
                    <a:lnTo>
                      <a:pt x="26" y="6"/>
                    </a:lnTo>
                    <a:lnTo>
                      <a:pt x="0" y="0"/>
                    </a:lnTo>
                    <a:lnTo>
                      <a:pt x="0" y="0"/>
                    </a:lnTo>
                    <a:lnTo>
                      <a:pt x="10" y="6"/>
                    </a:lnTo>
                    <a:lnTo>
                      <a:pt x="19" y="16"/>
                    </a:lnTo>
                    <a:lnTo>
                      <a:pt x="26" y="22"/>
                    </a:lnTo>
                    <a:lnTo>
                      <a:pt x="38" y="29"/>
                    </a:lnTo>
                    <a:lnTo>
                      <a:pt x="45" y="32"/>
                    </a:lnTo>
                    <a:lnTo>
                      <a:pt x="54" y="38"/>
                    </a:lnTo>
                    <a:lnTo>
                      <a:pt x="64" y="38"/>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39" name="Freeform 31"/>
              <p:cNvSpPr>
                <a:spLocks/>
              </p:cNvSpPr>
              <p:nvPr/>
            </p:nvSpPr>
            <p:spPr bwMode="auto">
              <a:xfrm>
                <a:off x="4794" y="1432"/>
                <a:ext cx="128" cy="45"/>
              </a:xfrm>
              <a:custGeom>
                <a:avLst/>
                <a:gdLst/>
                <a:ahLst/>
                <a:cxnLst>
                  <a:cxn ang="0">
                    <a:pos x="74" y="25"/>
                  </a:cxn>
                  <a:cxn ang="0">
                    <a:pos x="83" y="35"/>
                  </a:cxn>
                  <a:cxn ang="0">
                    <a:pos x="99" y="41"/>
                  </a:cxn>
                  <a:cxn ang="0">
                    <a:pos x="112" y="45"/>
                  </a:cxn>
                  <a:cxn ang="0">
                    <a:pos x="128" y="41"/>
                  </a:cxn>
                  <a:cxn ang="0">
                    <a:pos x="128" y="41"/>
                  </a:cxn>
                  <a:cxn ang="0">
                    <a:pos x="122" y="35"/>
                  </a:cxn>
                  <a:cxn ang="0">
                    <a:pos x="109" y="25"/>
                  </a:cxn>
                  <a:cxn ang="0">
                    <a:pos x="102" y="19"/>
                  </a:cxn>
                  <a:cxn ang="0">
                    <a:pos x="90" y="13"/>
                  </a:cxn>
                  <a:cxn ang="0">
                    <a:pos x="80" y="6"/>
                  </a:cxn>
                  <a:cxn ang="0">
                    <a:pos x="70" y="3"/>
                  </a:cxn>
                  <a:cxn ang="0">
                    <a:pos x="58" y="0"/>
                  </a:cxn>
                  <a:cxn ang="0">
                    <a:pos x="48" y="0"/>
                  </a:cxn>
                  <a:cxn ang="0">
                    <a:pos x="35" y="0"/>
                  </a:cxn>
                  <a:cxn ang="0">
                    <a:pos x="22" y="0"/>
                  </a:cxn>
                  <a:cxn ang="0">
                    <a:pos x="13" y="0"/>
                  </a:cxn>
                  <a:cxn ang="0">
                    <a:pos x="0" y="3"/>
                  </a:cxn>
                  <a:cxn ang="0">
                    <a:pos x="0" y="3"/>
                  </a:cxn>
                  <a:cxn ang="0">
                    <a:pos x="22" y="16"/>
                  </a:cxn>
                  <a:cxn ang="0">
                    <a:pos x="48" y="22"/>
                  </a:cxn>
                  <a:cxn ang="0">
                    <a:pos x="74" y="25"/>
                  </a:cxn>
                </a:cxnLst>
                <a:rect l="0" t="0" r="r" b="b"/>
                <a:pathLst>
                  <a:path w="128" h="45">
                    <a:moveTo>
                      <a:pt x="74" y="25"/>
                    </a:moveTo>
                    <a:lnTo>
                      <a:pt x="83" y="35"/>
                    </a:lnTo>
                    <a:lnTo>
                      <a:pt x="99" y="41"/>
                    </a:lnTo>
                    <a:lnTo>
                      <a:pt x="112" y="45"/>
                    </a:lnTo>
                    <a:lnTo>
                      <a:pt x="128" y="41"/>
                    </a:lnTo>
                    <a:lnTo>
                      <a:pt x="128" y="41"/>
                    </a:lnTo>
                    <a:lnTo>
                      <a:pt x="122" y="35"/>
                    </a:lnTo>
                    <a:lnTo>
                      <a:pt x="109" y="25"/>
                    </a:lnTo>
                    <a:lnTo>
                      <a:pt x="102" y="19"/>
                    </a:lnTo>
                    <a:lnTo>
                      <a:pt x="90" y="13"/>
                    </a:lnTo>
                    <a:lnTo>
                      <a:pt x="80" y="6"/>
                    </a:lnTo>
                    <a:lnTo>
                      <a:pt x="70" y="3"/>
                    </a:lnTo>
                    <a:lnTo>
                      <a:pt x="58" y="0"/>
                    </a:lnTo>
                    <a:lnTo>
                      <a:pt x="48" y="0"/>
                    </a:lnTo>
                    <a:lnTo>
                      <a:pt x="35" y="0"/>
                    </a:lnTo>
                    <a:lnTo>
                      <a:pt x="22" y="0"/>
                    </a:lnTo>
                    <a:lnTo>
                      <a:pt x="13" y="0"/>
                    </a:lnTo>
                    <a:lnTo>
                      <a:pt x="0" y="3"/>
                    </a:lnTo>
                    <a:lnTo>
                      <a:pt x="0" y="3"/>
                    </a:lnTo>
                    <a:lnTo>
                      <a:pt x="22" y="16"/>
                    </a:lnTo>
                    <a:lnTo>
                      <a:pt x="48" y="22"/>
                    </a:lnTo>
                    <a:lnTo>
                      <a:pt x="74" y="25"/>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40" name="Freeform 32"/>
              <p:cNvSpPr>
                <a:spLocks/>
              </p:cNvSpPr>
              <p:nvPr/>
            </p:nvSpPr>
            <p:spPr bwMode="auto">
              <a:xfrm>
                <a:off x="4794" y="1346"/>
                <a:ext cx="144" cy="70"/>
              </a:xfrm>
              <a:custGeom>
                <a:avLst/>
                <a:gdLst/>
                <a:ahLst/>
                <a:cxnLst>
                  <a:cxn ang="0">
                    <a:pos x="74" y="67"/>
                  </a:cxn>
                  <a:cxn ang="0">
                    <a:pos x="42" y="60"/>
                  </a:cxn>
                  <a:cxn ang="0">
                    <a:pos x="13" y="44"/>
                  </a:cxn>
                  <a:cxn ang="0">
                    <a:pos x="0" y="19"/>
                  </a:cxn>
                  <a:cxn ang="0">
                    <a:pos x="0" y="19"/>
                  </a:cxn>
                  <a:cxn ang="0">
                    <a:pos x="10" y="25"/>
                  </a:cxn>
                  <a:cxn ang="0">
                    <a:pos x="22" y="32"/>
                  </a:cxn>
                  <a:cxn ang="0">
                    <a:pos x="38" y="38"/>
                  </a:cxn>
                  <a:cxn ang="0">
                    <a:pos x="48" y="38"/>
                  </a:cxn>
                  <a:cxn ang="0">
                    <a:pos x="58" y="35"/>
                  </a:cxn>
                  <a:cxn ang="0">
                    <a:pos x="58" y="35"/>
                  </a:cxn>
                  <a:cxn ang="0">
                    <a:pos x="48" y="32"/>
                  </a:cxn>
                  <a:cxn ang="0">
                    <a:pos x="26" y="28"/>
                  </a:cxn>
                  <a:cxn ang="0">
                    <a:pos x="16" y="19"/>
                  </a:cxn>
                  <a:cxn ang="0">
                    <a:pos x="16" y="19"/>
                  </a:cxn>
                  <a:cxn ang="0">
                    <a:pos x="32" y="16"/>
                  </a:cxn>
                  <a:cxn ang="0">
                    <a:pos x="48" y="9"/>
                  </a:cxn>
                  <a:cxn ang="0">
                    <a:pos x="67" y="3"/>
                  </a:cxn>
                  <a:cxn ang="0">
                    <a:pos x="83" y="0"/>
                  </a:cxn>
                  <a:cxn ang="0">
                    <a:pos x="106" y="3"/>
                  </a:cxn>
                  <a:cxn ang="0">
                    <a:pos x="106" y="3"/>
                  </a:cxn>
                  <a:cxn ang="0">
                    <a:pos x="122" y="9"/>
                  </a:cxn>
                  <a:cxn ang="0">
                    <a:pos x="138" y="19"/>
                  </a:cxn>
                  <a:cxn ang="0">
                    <a:pos x="144" y="35"/>
                  </a:cxn>
                  <a:cxn ang="0">
                    <a:pos x="144" y="35"/>
                  </a:cxn>
                  <a:cxn ang="0">
                    <a:pos x="138" y="38"/>
                  </a:cxn>
                  <a:cxn ang="0">
                    <a:pos x="131" y="41"/>
                  </a:cxn>
                  <a:cxn ang="0">
                    <a:pos x="122" y="41"/>
                  </a:cxn>
                  <a:cxn ang="0">
                    <a:pos x="109" y="41"/>
                  </a:cxn>
                  <a:cxn ang="0">
                    <a:pos x="99" y="38"/>
                  </a:cxn>
                  <a:cxn ang="0">
                    <a:pos x="90" y="38"/>
                  </a:cxn>
                  <a:cxn ang="0">
                    <a:pos x="80" y="38"/>
                  </a:cxn>
                  <a:cxn ang="0">
                    <a:pos x="74" y="41"/>
                  </a:cxn>
                  <a:cxn ang="0">
                    <a:pos x="74" y="41"/>
                  </a:cxn>
                  <a:cxn ang="0">
                    <a:pos x="93" y="44"/>
                  </a:cxn>
                  <a:cxn ang="0">
                    <a:pos x="115" y="48"/>
                  </a:cxn>
                  <a:cxn ang="0">
                    <a:pos x="138" y="51"/>
                  </a:cxn>
                  <a:cxn ang="0">
                    <a:pos x="138" y="51"/>
                  </a:cxn>
                  <a:cxn ang="0">
                    <a:pos x="125" y="60"/>
                  </a:cxn>
                  <a:cxn ang="0">
                    <a:pos x="112" y="67"/>
                  </a:cxn>
                  <a:cxn ang="0">
                    <a:pos x="99" y="70"/>
                  </a:cxn>
                  <a:cxn ang="0">
                    <a:pos x="86" y="70"/>
                  </a:cxn>
                  <a:cxn ang="0">
                    <a:pos x="74" y="67"/>
                  </a:cxn>
                </a:cxnLst>
                <a:rect l="0" t="0" r="r" b="b"/>
                <a:pathLst>
                  <a:path w="144" h="70">
                    <a:moveTo>
                      <a:pt x="74" y="67"/>
                    </a:moveTo>
                    <a:lnTo>
                      <a:pt x="42" y="60"/>
                    </a:lnTo>
                    <a:lnTo>
                      <a:pt x="13" y="44"/>
                    </a:lnTo>
                    <a:lnTo>
                      <a:pt x="0" y="19"/>
                    </a:lnTo>
                    <a:lnTo>
                      <a:pt x="0" y="19"/>
                    </a:lnTo>
                    <a:lnTo>
                      <a:pt x="10" y="25"/>
                    </a:lnTo>
                    <a:lnTo>
                      <a:pt x="22" y="32"/>
                    </a:lnTo>
                    <a:lnTo>
                      <a:pt x="38" y="38"/>
                    </a:lnTo>
                    <a:lnTo>
                      <a:pt x="48" y="38"/>
                    </a:lnTo>
                    <a:lnTo>
                      <a:pt x="58" y="35"/>
                    </a:lnTo>
                    <a:lnTo>
                      <a:pt x="58" y="35"/>
                    </a:lnTo>
                    <a:lnTo>
                      <a:pt x="48" y="32"/>
                    </a:lnTo>
                    <a:lnTo>
                      <a:pt x="26" y="28"/>
                    </a:lnTo>
                    <a:lnTo>
                      <a:pt x="16" y="19"/>
                    </a:lnTo>
                    <a:lnTo>
                      <a:pt x="16" y="19"/>
                    </a:lnTo>
                    <a:lnTo>
                      <a:pt x="32" y="16"/>
                    </a:lnTo>
                    <a:lnTo>
                      <a:pt x="48" y="9"/>
                    </a:lnTo>
                    <a:lnTo>
                      <a:pt x="67" y="3"/>
                    </a:lnTo>
                    <a:lnTo>
                      <a:pt x="83" y="0"/>
                    </a:lnTo>
                    <a:lnTo>
                      <a:pt x="106" y="3"/>
                    </a:lnTo>
                    <a:lnTo>
                      <a:pt x="106" y="3"/>
                    </a:lnTo>
                    <a:lnTo>
                      <a:pt x="122" y="9"/>
                    </a:lnTo>
                    <a:lnTo>
                      <a:pt x="138" y="19"/>
                    </a:lnTo>
                    <a:lnTo>
                      <a:pt x="144" y="35"/>
                    </a:lnTo>
                    <a:lnTo>
                      <a:pt x="144" y="35"/>
                    </a:lnTo>
                    <a:lnTo>
                      <a:pt x="138" y="38"/>
                    </a:lnTo>
                    <a:lnTo>
                      <a:pt x="131" y="41"/>
                    </a:lnTo>
                    <a:lnTo>
                      <a:pt x="122" y="41"/>
                    </a:lnTo>
                    <a:lnTo>
                      <a:pt x="109" y="41"/>
                    </a:lnTo>
                    <a:lnTo>
                      <a:pt x="99" y="38"/>
                    </a:lnTo>
                    <a:lnTo>
                      <a:pt x="90" y="38"/>
                    </a:lnTo>
                    <a:lnTo>
                      <a:pt x="80" y="38"/>
                    </a:lnTo>
                    <a:lnTo>
                      <a:pt x="74" y="41"/>
                    </a:lnTo>
                    <a:lnTo>
                      <a:pt x="74" y="41"/>
                    </a:lnTo>
                    <a:lnTo>
                      <a:pt x="93" y="44"/>
                    </a:lnTo>
                    <a:lnTo>
                      <a:pt x="115" y="48"/>
                    </a:lnTo>
                    <a:lnTo>
                      <a:pt x="138" y="51"/>
                    </a:lnTo>
                    <a:lnTo>
                      <a:pt x="138" y="51"/>
                    </a:lnTo>
                    <a:lnTo>
                      <a:pt x="125" y="60"/>
                    </a:lnTo>
                    <a:lnTo>
                      <a:pt x="112" y="67"/>
                    </a:lnTo>
                    <a:lnTo>
                      <a:pt x="99" y="70"/>
                    </a:lnTo>
                    <a:lnTo>
                      <a:pt x="86" y="70"/>
                    </a:lnTo>
                    <a:lnTo>
                      <a:pt x="74" y="67"/>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41" name="Freeform 33"/>
              <p:cNvSpPr>
                <a:spLocks/>
              </p:cNvSpPr>
              <p:nvPr/>
            </p:nvSpPr>
            <p:spPr bwMode="auto">
              <a:xfrm>
                <a:off x="4788" y="1269"/>
                <a:ext cx="144" cy="80"/>
              </a:xfrm>
              <a:custGeom>
                <a:avLst/>
                <a:gdLst/>
                <a:ahLst/>
                <a:cxnLst>
                  <a:cxn ang="0">
                    <a:pos x="102" y="54"/>
                  </a:cxn>
                  <a:cxn ang="0">
                    <a:pos x="80" y="67"/>
                  </a:cxn>
                  <a:cxn ang="0">
                    <a:pos x="54" y="73"/>
                  </a:cxn>
                  <a:cxn ang="0">
                    <a:pos x="28" y="80"/>
                  </a:cxn>
                  <a:cxn ang="0">
                    <a:pos x="0" y="80"/>
                  </a:cxn>
                  <a:cxn ang="0">
                    <a:pos x="0" y="80"/>
                  </a:cxn>
                  <a:cxn ang="0">
                    <a:pos x="12" y="73"/>
                  </a:cxn>
                  <a:cxn ang="0">
                    <a:pos x="22" y="67"/>
                  </a:cxn>
                  <a:cxn ang="0">
                    <a:pos x="35" y="61"/>
                  </a:cxn>
                  <a:cxn ang="0">
                    <a:pos x="48" y="54"/>
                  </a:cxn>
                  <a:cxn ang="0">
                    <a:pos x="60" y="48"/>
                  </a:cxn>
                  <a:cxn ang="0">
                    <a:pos x="70" y="41"/>
                  </a:cxn>
                  <a:cxn ang="0">
                    <a:pos x="83" y="32"/>
                  </a:cxn>
                  <a:cxn ang="0">
                    <a:pos x="96" y="29"/>
                  </a:cxn>
                  <a:cxn ang="0">
                    <a:pos x="105" y="19"/>
                  </a:cxn>
                  <a:cxn ang="0">
                    <a:pos x="118" y="13"/>
                  </a:cxn>
                  <a:cxn ang="0">
                    <a:pos x="131" y="6"/>
                  </a:cxn>
                  <a:cxn ang="0">
                    <a:pos x="144" y="0"/>
                  </a:cxn>
                  <a:cxn ang="0">
                    <a:pos x="144" y="0"/>
                  </a:cxn>
                  <a:cxn ang="0">
                    <a:pos x="144" y="9"/>
                  </a:cxn>
                  <a:cxn ang="0">
                    <a:pos x="140" y="19"/>
                  </a:cxn>
                  <a:cxn ang="0">
                    <a:pos x="134" y="29"/>
                  </a:cxn>
                  <a:cxn ang="0">
                    <a:pos x="128" y="35"/>
                  </a:cxn>
                  <a:cxn ang="0">
                    <a:pos x="121" y="45"/>
                  </a:cxn>
                  <a:cxn ang="0">
                    <a:pos x="112" y="48"/>
                  </a:cxn>
                  <a:cxn ang="0">
                    <a:pos x="102" y="54"/>
                  </a:cxn>
                </a:cxnLst>
                <a:rect l="0" t="0" r="r" b="b"/>
                <a:pathLst>
                  <a:path w="144" h="80">
                    <a:moveTo>
                      <a:pt x="102" y="54"/>
                    </a:moveTo>
                    <a:lnTo>
                      <a:pt x="80" y="67"/>
                    </a:lnTo>
                    <a:lnTo>
                      <a:pt x="54" y="73"/>
                    </a:lnTo>
                    <a:lnTo>
                      <a:pt x="28" y="80"/>
                    </a:lnTo>
                    <a:lnTo>
                      <a:pt x="0" y="80"/>
                    </a:lnTo>
                    <a:lnTo>
                      <a:pt x="0" y="80"/>
                    </a:lnTo>
                    <a:lnTo>
                      <a:pt x="12" y="73"/>
                    </a:lnTo>
                    <a:lnTo>
                      <a:pt x="22" y="67"/>
                    </a:lnTo>
                    <a:lnTo>
                      <a:pt x="35" y="61"/>
                    </a:lnTo>
                    <a:lnTo>
                      <a:pt x="48" y="54"/>
                    </a:lnTo>
                    <a:lnTo>
                      <a:pt x="60" y="48"/>
                    </a:lnTo>
                    <a:lnTo>
                      <a:pt x="70" y="41"/>
                    </a:lnTo>
                    <a:lnTo>
                      <a:pt x="83" y="32"/>
                    </a:lnTo>
                    <a:lnTo>
                      <a:pt x="96" y="29"/>
                    </a:lnTo>
                    <a:lnTo>
                      <a:pt x="105" y="19"/>
                    </a:lnTo>
                    <a:lnTo>
                      <a:pt x="118" y="13"/>
                    </a:lnTo>
                    <a:lnTo>
                      <a:pt x="131" y="6"/>
                    </a:lnTo>
                    <a:lnTo>
                      <a:pt x="144" y="0"/>
                    </a:lnTo>
                    <a:lnTo>
                      <a:pt x="144" y="0"/>
                    </a:lnTo>
                    <a:lnTo>
                      <a:pt x="144" y="9"/>
                    </a:lnTo>
                    <a:lnTo>
                      <a:pt x="140" y="19"/>
                    </a:lnTo>
                    <a:lnTo>
                      <a:pt x="134" y="29"/>
                    </a:lnTo>
                    <a:lnTo>
                      <a:pt x="128" y="35"/>
                    </a:lnTo>
                    <a:lnTo>
                      <a:pt x="121" y="45"/>
                    </a:lnTo>
                    <a:lnTo>
                      <a:pt x="112" y="48"/>
                    </a:lnTo>
                    <a:lnTo>
                      <a:pt x="102" y="54"/>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42" name="Freeform 34"/>
              <p:cNvSpPr>
                <a:spLocks/>
              </p:cNvSpPr>
              <p:nvPr/>
            </p:nvSpPr>
            <p:spPr bwMode="auto">
              <a:xfrm>
                <a:off x="4858" y="1259"/>
                <a:ext cx="59" cy="32"/>
              </a:xfrm>
              <a:custGeom>
                <a:avLst/>
                <a:gdLst/>
                <a:ahLst/>
                <a:cxnLst>
                  <a:cxn ang="0">
                    <a:pos x="32" y="10"/>
                  </a:cxn>
                  <a:cxn ang="0">
                    <a:pos x="22" y="16"/>
                  </a:cxn>
                  <a:cxn ang="0">
                    <a:pos x="10" y="26"/>
                  </a:cxn>
                  <a:cxn ang="0">
                    <a:pos x="0" y="32"/>
                  </a:cxn>
                  <a:cxn ang="0">
                    <a:pos x="0" y="32"/>
                  </a:cxn>
                  <a:cxn ang="0">
                    <a:pos x="22" y="29"/>
                  </a:cxn>
                  <a:cxn ang="0">
                    <a:pos x="42" y="16"/>
                  </a:cxn>
                  <a:cxn ang="0">
                    <a:pos x="58" y="0"/>
                  </a:cxn>
                  <a:cxn ang="0">
                    <a:pos x="58" y="0"/>
                  </a:cxn>
                  <a:cxn ang="0">
                    <a:pos x="48" y="0"/>
                  </a:cxn>
                  <a:cxn ang="0">
                    <a:pos x="42" y="7"/>
                  </a:cxn>
                  <a:cxn ang="0">
                    <a:pos x="32" y="10"/>
                  </a:cxn>
                </a:cxnLst>
                <a:rect l="0" t="0" r="r" b="b"/>
                <a:pathLst>
                  <a:path w="58" h="32">
                    <a:moveTo>
                      <a:pt x="32" y="10"/>
                    </a:moveTo>
                    <a:lnTo>
                      <a:pt x="22" y="16"/>
                    </a:lnTo>
                    <a:lnTo>
                      <a:pt x="10" y="26"/>
                    </a:lnTo>
                    <a:lnTo>
                      <a:pt x="0" y="32"/>
                    </a:lnTo>
                    <a:lnTo>
                      <a:pt x="0" y="32"/>
                    </a:lnTo>
                    <a:lnTo>
                      <a:pt x="22" y="29"/>
                    </a:lnTo>
                    <a:lnTo>
                      <a:pt x="42" y="16"/>
                    </a:lnTo>
                    <a:lnTo>
                      <a:pt x="58" y="0"/>
                    </a:lnTo>
                    <a:lnTo>
                      <a:pt x="58" y="0"/>
                    </a:lnTo>
                    <a:lnTo>
                      <a:pt x="48" y="0"/>
                    </a:lnTo>
                    <a:lnTo>
                      <a:pt x="42" y="7"/>
                    </a:lnTo>
                    <a:lnTo>
                      <a:pt x="32" y="10"/>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43" name="Freeform 35"/>
              <p:cNvSpPr>
                <a:spLocks/>
              </p:cNvSpPr>
              <p:nvPr/>
            </p:nvSpPr>
            <p:spPr bwMode="auto">
              <a:xfrm>
                <a:off x="4778" y="1189"/>
                <a:ext cx="139" cy="134"/>
              </a:xfrm>
              <a:custGeom>
                <a:avLst/>
                <a:gdLst/>
                <a:ahLst/>
                <a:cxnLst>
                  <a:cxn ang="0">
                    <a:pos x="80" y="89"/>
                  </a:cxn>
                  <a:cxn ang="0">
                    <a:pos x="61" y="102"/>
                  </a:cxn>
                  <a:cxn ang="0">
                    <a:pos x="38" y="118"/>
                  </a:cxn>
                  <a:cxn ang="0">
                    <a:pos x="16" y="128"/>
                  </a:cxn>
                  <a:cxn ang="0">
                    <a:pos x="19" y="125"/>
                  </a:cxn>
                  <a:cxn ang="0">
                    <a:pos x="32" y="112"/>
                  </a:cxn>
                  <a:cxn ang="0">
                    <a:pos x="48" y="99"/>
                  </a:cxn>
                  <a:cxn ang="0">
                    <a:pos x="64" y="86"/>
                  </a:cxn>
                  <a:cxn ang="0">
                    <a:pos x="77" y="77"/>
                  </a:cxn>
                  <a:cxn ang="0">
                    <a:pos x="80" y="70"/>
                  </a:cxn>
                  <a:cxn ang="0">
                    <a:pos x="67" y="80"/>
                  </a:cxn>
                  <a:cxn ang="0">
                    <a:pos x="54" y="89"/>
                  </a:cxn>
                  <a:cxn ang="0">
                    <a:pos x="38" y="102"/>
                  </a:cxn>
                  <a:cxn ang="0">
                    <a:pos x="26" y="118"/>
                  </a:cxn>
                  <a:cxn ang="0">
                    <a:pos x="13" y="128"/>
                  </a:cxn>
                  <a:cxn ang="0">
                    <a:pos x="0" y="134"/>
                  </a:cxn>
                  <a:cxn ang="0">
                    <a:pos x="6" y="128"/>
                  </a:cxn>
                  <a:cxn ang="0">
                    <a:pos x="22" y="112"/>
                  </a:cxn>
                  <a:cxn ang="0">
                    <a:pos x="38" y="96"/>
                  </a:cxn>
                  <a:cxn ang="0">
                    <a:pos x="51" y="80"/>
                  </a:cxn>
                  <a:cxn ang="0">
                    <a:pos x="64" y="61"/>
                  </a:cxn>
                  <a:cxn ang="0">
                    <a:pos x="80" y="45"/>
                  </a:cxn>
                  <a:cxn ang="0">
                    <a:pos x="93" y="29"/>
                  </a:cxn>
                  <a:cxn ang="0">
                    <a:pos x="112" y="16"/>
                  </a:cxn>
                  <a:cxn ang="0">
                    <a:pos x="128" y="0"/>
                  </a:cxn>
                  <a:cxn ang="0">
                    <a:pos x="125" y="6"/>
                  </a:cxn>
                  <a:cxn ang="0">
                    <a:pos x="112" y="19"/>
                  </a:cxn>
                  <a:cxn ang="0">
                    <a:pos x="99" y="35"/>
                  </a:cxn>
                  <a:cxn ang="0">
                    <a:pos x="86" y="51"/>
                  </a:cxn>
                  <a:cxn ang="0">
                    <a:pos x="80" y="64"/>
                  </a:cxn>
                  <a:cxn ang="0">
                    <a:pos x="83" y="61"/>
                  </a:cxn>
                  <a:cxn ang="0">
                    <a:pos x="99" y="48"/>
                  </a:cxn>
                  <a:cxn ang="0">
                    <a:pos x="112" y="32"/>
                  </a:cxn>
                  <a:cxn ang="0">
                    <a:pos x="125" y="19"/>
                  </a:cxn>
                  <a:cxn ang="0">
                    <a:pos x="138" y="10"/>
                  </a:cxn>
                  <a:cxn ang="0">
                    <a:pos x="131" y="29"/>
                  </a:cxn>
                  <a:cxn ang="0">
                    <a:pos x="106" y="64"/>
                  </a:cxn>
                </a:cxnLst>
                <a:rect l="0" t="0" r="r" b="b"/>
                <a:pathLst>
                  <a:path w="138" h="134">
                    <a:moveTo>
                      <a:pt x="90" y="80"/>
                    </a:moveTo>
                    <a:lnTo>
                      <a:pt x="80" y="89"/>
                    </a:lnTo>
                    <a:lnTo>
                      <a:pt x="70" y="96"/>
                    </a:lnTo>
                    <a:lnTo>
                      <a:pt x="61" y="102"/>
                    </a:lnTo>
                    <a:lnTo>
                      <a:pt x="48" y="109"/>
                    </a:lnTo>
                    <a:lnTo>
                      <a:pt x="38" y="118"/>
                    </a:lnTo>
                    <a:lnTo>
                      <a:pt x="29" y="125"/>
                    </a:lnTo>
                    <a:lnTo>
                      <a:pt x="16" y="128"/>
                    </a:lnTo>
                    <a:lnTo>
                      <a:pt x="16" y="128"/>
                    </a:lnTo>
                    <a:lnTo>
                      <a:pt x="19" y="125"/>
                    </a:lnTo>
                    <a:lnTo>
                      <a:pt x="26" y="118"/>
                    </a:lnTo>
                    <a:lnTo>
                      <a:pt x="32" y="112"/>
                    </a:lnTo>
                    <a:lnTo>
                      <a:pt x="42" y="105"/>
                    </a:lnTo>
                    <a:lnTo>
                      <a:pt x="48" y="99"/>
                    </a:lnTo>
                    <a:lnTo>
                      <a:pt x="58" y="93"/>
                    </a:lnTo>
                    <a:lnTo>
                      <a:pt x="64" y="86"/>
                    </a:lnTo>
                    <a:lnTo>
                      <a:pt x="70" y="83"/>
                    </a:lnTo>
                    <a:lnTo>
                      <a:pt x="77" y="77"/>
                    </a:lnTo>
                    <a:lnTo>
                      <a:pt x="80" y="70"/>
                    </a:lnTo>
                    <a:lnTo>
                      <a:pt x="80" y="70"/>
                    </a:lnTo>
                    <a:lnTo>
                      <a:pt x="74" y="77"/>
                    </a:lnTo>
                    <a:lnTo>
                      <a:pt x="67" y="80"/>
                    </a:lnTo>
                    <a:lnTo>
                      <a:pt x="61" y="83"/>
                    </a:lnTo>
                    <a:lnTo>
                      <a:pt x="54" y="89"/>
                    </a:lnTo>
                    <a:lnTo>
                      <a:pt x="48" y="96"/>
                    </a:lnTo>
                    <a:lnTo>
                      <a:pt x="38" y="102"/>
                    </a:lnTo>
                    <a:lnTo>
                      <a:pt x="32" y="109"/>
                    </a:lnTo>
                    <a:lnTo>
                      <a:pt x="26" y="118"/>
                    </a:lnTo>
                    <a:lnTo>
                      <a:pt x="19" y="125"/>
                    </a:lnTo>
                    <a:lnTo>
                      <a:pt x="13" y="128"/>
                    </a:lnTo>
                    <a:lnTo>
                      <a:pt x="6" y="134"/>
                    </a:lnTo>
                    <a:lnTo>
                      <a:pt x="0" y="134"/>
                    </a:lnTo>
                    <a:lnTo>
                      <a:pt x="0" y="134"/>
                    </a:lnTo>
                    <a:lnTo>
                      <a:pt x="6" y="128"/>
                    </a:lnTo>
                    <a:lnTo>
                      <a:pt x="16" y="121"/>
                    </a:lnTo>
                    <a:lnTo>
                      <a:pt x="22" y="112"/>
                    </a:lnTo>
                    <a:lnTo>
                      <a:pt x="29" y="105"/>
                    </a:lnTo>
                    <a:lnTo>
                      <a:pt x="38" y="96"/>
                    </a:lnTo>
                    <a:lnTo>
                      <a:pt x="42" y="86"/>
                    </a:lnTo>
                    <a:lnTo>
                      <a:pt x="51" y="80"/>
                    </a:lnTo>
                    <a:lnTo>
                      <a:pt x="58" y="70"/>
                    </a:lnTo>
                    <a:lnTo>
                      <a:pt x="64" y="61"/>
                    </a:lnTo>
                    <a:lnTo>
                      <a:pt x="70" y="54"/>
                    </a:lnTo>
                    <a:lnTo>
                      <a:pt x="80" y="45"/>
                    </a:lnTo>
                    <a:lnTo>
                      <a:pt x="86" y="35"/>
                    </a:lnTo>
                    <a:lnTo>
                      <a:pt x="93" y="29"/>
                    </a:lnTo>
                    <a:lnTo>
                      <a:pt x="99" y="22"/>
                    </a:lnTo>
                    <a:lnTo>
                      <a:pt x="112" y="16"/>
                    </a:lnTo>
                    <a:lnTo>
                      <a:pt x="118" y="10"/>
                    </a:lnTo>
                    <a:lnTo>
                      <a:pt x="128" y="0"/>
                    </a:lnTo>
                    <a:lnTo>
                      <a:pt x="128" y="0"/>
                    </a:lnTo>
                    <a:lnTo>
                      <a:pt x="125" y="6"/>
                    </a:lnTo>
                    <a:lnTo>
                      <a:pt x="118" y="13"/>
                    </a:lnTo>
                    <a:lnTo>
                      <a:pt x="112" y="19"/>
                    </a:lnTo>
                    <a:lnTo>
                      <a:pt x="106" y="26"/>
                    </a:lnTo>
                    <a:lnTo>
                      <a:pt x="99" y="35"/>
                    </a:lnTo>
                    <a:lnTo>
                      <a:pt x="93" y="42"/>
                    </a:lnTo>
                    <a:lnTo>
                      <a:pt x="86" y="51"/>
                    </a:lnTo>
                    <a:lnTo>
                      <a:pt x="83" y="57"/>
                    </a:lnTo>
                    <a:lnTo>
                      <a:pt x="80" y="64"/>
                    </a:lnTo>
                    <a:lnTo>
                      <a:pt x="80" y="64"/>
                    </a:lnTo>
                    <a:lnTo>
                      <a:pt x="83" y="61"/>
                    </a:lnTo>
                    <a:lnTo>
                      <a:pt x="93" y="54"/>
                    </a:lnTo>
                    <a:lnTo>
                      <a:pt x="99" y="48"/>
                    </a:lnTo>
                    <a:lnTo>
                      <a:pt x="106" y="42"/>
                    </a:lnTo>
                    <a:lnTo>
                      <a:pt x="112" y="32"/>
                    </a:lnTo>
                    <a:lnTo>
                      <a:pt x="118" y="26"/>
                    </a:lnTo>
                    <a:lnTo>
                      <a:pt x="125" y="19"/>
                    </a:lnTo>
                    <a:lnTo>
                      <a:pt x="131" y="16"/>
                    </a:lnTo>
                    <a:lnTo>
                      <a:pt x="138" y="10"/>
                    </a:lnTo>
                    <a:lnTo>
                      <a:pt x="138" y="10"/>
                    </a:lnTo>
                    <a:lnTo>
                      <a:pt x="131" y="29"/>
                    </a:lnTo>
                    <a:lnTo>
                      <a:pt x="122" y="45"/>
                    </a:lnTo>
                    <a:lnTo>
                      <a:pt x="106" y="64"/>
                    </a:lnTo>
                    <a:lnTo>
                      <a:pt x="90" y="80"/>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44" name="Freeform 36"/>
              <p:cNvSpPr>
                <a:spLocks/>
              </p:cNvSpPr>
              <p:nvPr/>
            </p:nvSpPr>
            <p:spPr bwMode="auto">
              <a:xfrm>
                <a:off x="4772" y="1125"/>
                <a:ext cx="117" cy="166"/>
              </a:xfrm>
              <a:custGeom>
                <a:avLst/>
                <a:gdLst/>
                <a:ahLst/>
                <a:cxnLst>
                  <a:cxn ang="0">
                    <a:pos x="64" y="112"/>
                  </a:cxn>
                  <a:cxn ang="0">
                    <a:pos x="51" y="125"/>
                  </a:cxn>
                  <a:cxn ang="0">
                    <a:pos x="41" y="134"/>
                  </a:cxn>
                  <a:cxn ang="0">
                    <a:pos x="35" y="147"/>
                  </a:cxn>
                  <a:cxn ang="0">
                    <a:pos x="22" y="157"/>
                  </a:cxn>
                  <a:cxn ang="0">
                    <a:pos x="12" y="163"/>
                  </a:cxn>
                  <a:cxn ang="0">
                    <a:pos x="0" y="166"/>
                  </a:cxn>
                  <a:cxn ang="0">
                    <a:pos x="0" y="166"/>
                  </a:cxn>
                  <a:cxn ang="0">
                    <a:pos x="3" y="163"/>
                  </a:cxn>
                  <a:cxn ang="0">
                    <a:pos x="9" y="153"/>
                  </a:cxn>
                  <a:cxn ang="0">
                    <a:pos x="16" y="147"/>
                  </a:cxn>
                  <a:cxn ang="0">
                    <a:pos x="22" y="141"/>
                  </a:cxn>
                  <a:cxn ang="0">
                    <a:pos x="28" y="134"/>
                  </a:cxn>
                  <a:cxn ang="0">
                    <a:pos x="35" y="125"/>
                  </a:cxn>
                  <a:cxn ang="0">
                    <a:pos x="38" y="121"/>
                  </a:cxn>
                  <a:cxn ang="0">
                    <a:pos x="44" y="112"/>
                  </a:cxn>
                  <a:cxn ang="0">
                    <a:pos x="51" y="106"/>
                  </a:cxn>
                  <a:cxn ang="0">
                    <a:pos x="57" y="99"/>
                  </a:cxn>
                  <a:cxn ang="0">
                    <a:pos x="64" y="90"/>
                  </a:cxn>
                  <a:cxn ang="0">
                    <a:pos x="70" y="83"/>
                  </a:cxn>
                  <a:cxn ang="0">
                    <a:pos x="73" y="74"/>
                  </a:cxn>
                  <a:cxn ang="0">
                    <a:pos x="76" y="67"/>
                  </a:cxn>
                  <a:cxn ang="0">
                    <a:pos x="83" y="58"/>
                  </a:cxn>
                  <a:cxn ang="0">
                    <a:pos x="86" y="48"/>
                  </a:cxn>
                  <a:cxn ang="0">
                    <a:pos x="86" y="48"/>
                  </a:cxn>
                  <a:cxn ang="0">
                    <a:pos x="83" y="58"/>
                  </a:cxn>
                  <a:cxn ang="0">
                    <a:pos x="76" y="67"/>
                  </a:cxn>
                  <a:cxn ang="0">
                    <a:pos x="70" y="74"/>
                  </a:cxn>
                  <a:cxn ang="0">
                    <a:pos x="70" y="74"/>
                  </a:cxn>
                  <a:cxn ang="0">
                    <a:pos x="76" y="48"/>
                  </a:cxn>
                  <a:cxn ang="0">
                    <a:pos x="89" y="22"/>
                  </a:cxn>
                  <a:cxn ang="0">
                    <a:pos x="112" y="0"/>
                  </a:cxn>
                  <a:cxn ang="0">
                    <a:pos x="112" y="0"/>
                  </a:cxn>
                  <a:cxn ang="0">
                    <a:pos x="105" y="10"/>
                  </a:cxn>
                  <a:cxn ang="0">
                    <a:pos x="99" y="22"/>
                  </a:cxn>
                  <a:cxn ang="0">
                    <a:pos x="89" y="29"/>
                  </a:cxn>
                  <a:cxn ang="0">
                    <a:pos x="86" y="38"/>
                  </a:cxn>
                  <a:cxn ang="0">
                    <a:pos x="86" y="48"/>
                  </a:cxn>
                  <a:cxn ang="0">
                    <a:pos x="86" y="48"/>
                  </a:cxn>
                  <a:cxn ang="0">
                    <a:pos x="96" y="38"/>
                  </a:cxn>
                  <a:cxn ang="0">
                    <a:pos x="105" y="26"/>
                  </a:cxn>
                  <a:cxn ang="0">
                    <a:pos x="118" y="10"/>
                  </a:cxn>
                  <a:cxn ang="0">
                    <a:pos x="118" y="10"/>
                  </a:cxn>
                  <a:cxn ang="0">
                    <a:pos x="108" y="42"/>
                  </a:cxn>
                  <a:cxn ang="0">
                    <a:pos x="96" y="67"/>
                  </a:cxn>
                  <a:cxn ang="0">
                    <a:pos x="83" y="93"/>
                  </a:cxn>
                  <a:cxn ang="0">
                    <a:pos x="64" y="112"/>
                  </a:cxn>
                </a:cxnLst>
                <a:rect l="0" t="0" r="r" b="b"/>
                <a:pathLst>
                  <a:path w="118" h="166">
                    <a:moveTo>
                      <a:pt x="64" y="112"/>
                    </a:moveTo>
                    <a:lnTo>
                      <a:pt x="51" y="125"/>
                    </a:lnTo>
                    <a:lnTo>
                      <a:pt x="41" y="134"/>
                    </a:lnTo>
                    <a:lnTo>
                      <a:pt x="35" y="147"/>
                    </a:lnTo>
                    <a:lnTo>
                      <a:pt x="22" y="157"/>
                    </a:lnTo>
                    <a:lnTo>
                      <a:pt x="12" y="163"/>
                    </a:lnTo>
                    <a:lnTo>
                      <a:pt x="0" y="166"/>
                    </a:lnTo>
                    <a:lnTo>
                      <a:pt x="0" y="166"/>
                    </a:lnTo>
                    <a:lnTo>
                      <a:pt x="3" y="163"/>
                    </a:lnTo>
                    <a:lnTo>
                      <a:pt x="9" y="153"/>
                    </a:lnTo>
                    <a:lnTo>
                      <a:pt x="16" y="147"/>
                    </a:lnTo>
                    <a:lnTo>
                      <a:pt x="22" y="141"/>
                    </a:lnTo>
                    <a:lnTo>
                      <a:pt x="28" y="134"/>
                    </a:lnTo>
                    <a:lnTo>
                      <a:pt x="35" y="125"/>
                    </a:lnTo>
                    <a:lnTo>
                      <a:pt x="38" y="121"/>
                    </a:lnTo>
                    <a:lnTo>
                      <a:pt x="44" y="112"/>
                    </a:lnTo>
                    <a:lnTo>
                      <a:pt x="51" y="106"/>
                    </a:lnTo>
                    <a:lnTo>
                      <a:pt x="57" y="99"/>
                    </a:lnTo>
                    <a:lnTo>
                      <a:pt x="64" y="90"/>
                    </a:lnTo>
                    <a:lnTo>
                      <a:pt x="70" y="83"/>
                    </a:lnTo>
                    <a:lnTo>
                      <a:pt x="73" y="74"/>
                    </a:lnTo>
                    <a:lnTo>
                      <a:pt x="76" y="67"/>
                    </a:lnTo>
                    <a:lnTo>
                      <a:pt x="83" y="58"/>
                    </a:lnTo>
                    <a:lnTo>
                      <a:pt x="86" y="48"/>
                    </a:lnTo>
                    <a:lnTo>
                      <a:pt x="86" y="48"/>
                    </a:lnTo>
                    <a:lnTo>
                      <a:pt x="83" y="58"/>
                    </a:lnTo>
                    <a:lnTo>
                      <a:pt x="76" y="67"/>
                    </a:lnTo>
                    <a:lnTo>
                      <a:pt x="70" y="74"/>
                    </a:lnTo>
                    <a:lnTo>
                      <a:pt x="70" y="74"/>
                    </a:lnTo>
                    <a:lnTo>
                      <a:pt x="76" y="48"/>
                    </a:lnTo>
                    <a:lnTo>
                      <a:pt x="89" y="22"/>
                    </a:lnTo>
                    <a:lnTo>
                      <a:pt x="112" y="0"/>
                    </a:lnTo>
                    <a:lnTo>
                      <a:pt x="112" y="0"/>
                    </a:lnTo>
                    <a:lnTo>
                      <a:pt x="105" y="10"/>
                    </a:lnTo>
                    <a:lnTo>
                      <a:pt x="99" y="22"/>
                    </a:lnTo>
                    <a:lnTo>
                      <a:pt x="89" y="29"/>
                    </a:lnTo>
                    <a:lnTo>
                      <a:pt x="86" y="38"/>
                    </a:lnTo>
                    <a:lnTo>
                      <a:pt x="86" y="48"/>
                    </a:lnTo>
                    <a:lnTo>
                      <a:pt x="86" y="48"/>
                    </a:lnTo>
                    <a:lnTo>
                      <a:pt x="96" y="38"/>
                    </a:lnTo>
                    <a:lnTo>
                      <a:pt x="105" y="26"/>
                    </a:lnTo>
                    <a:lnTo>
                      <a:pt x="118" y="10"/>
                    </a:lnTo>
                    <a:lnTo>
                      <a:pt x="118" y="10"/>
                    </a:lnTo>
                    <a:lnTo>
                      <a:pt x="108" y="42"/>
                    </a:lnTo>
                    <a:lnTo>
                      <a:pt x="96" y="67"/>
                    </a:lnTo>
                    <a:lnTo>
                      <a:pt x="83" y="93"/>
                    </a:lnTo>
                    <a:lnTo>
                      <a:pt x="64" y="112"/>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45" name="Freeform 37"/>
              <p:cNvSpPr>
                <a:spLocks/>
              </p:cNvSpPr>
              <p:nvPr/>
            </p:nvSpPr>
            <p:spPr bwMode="auto">
              <a:xfrm>
                <a:off x="4759" y="1064"/>
                <a:ext cx="93" cy="205"/>
              </a:xfrm>
              <a:custGeom>
                <a:avLst/>
                <a:gdLst/>
                <a:ahLst/>
                <a:cxnLst>
                  <a:cxn ang="0">
                    <a:pos x="51" y="151"/>
                  </a:cxn>
                  <a:cxn ang="0">
                    <a:pos x="41" y="160"/>
                  </a:cxn>
                  <a:cxn ang="0">
                    <a:pos x="35" y="173"/>
                  </a:cxn>
                  <a:cxn ang="0">
                    <a:pos x="25" y="186"/>
                  </a:cxn>
                  <a:cxn ang="0">
                    <a:pos x="16" y="195"/>
                  </a:cxn>
                  <a:cxn ang="0">
                    <a:pos x="6" y="205"/>
                  </a:cxn>
                  <a:cxn ang="0">
                    <a:pos x="6" y="205"/>
                  </a:cxn>
                  <a:cxn ang="0">
                    <a:pos x="0" y="195"/>
                  </a:cxn>
                  <a:cxn ang="0">
                    <a:pos x="0" y="189"/>
                  </a:cxn>
                  <a:cxn ang="0">
                    <a:pos x="6" y="182"/>
                  </a:cxn>
                  <a:cxn ang="0">
                    <a:pos x="13" y="173"/>
                  </a:cxn>
                  <a:cxn ang="0">
                    <a:pos x="19" y="167"/>
                  </a:cxn>
                  <a:cxn ang="0">
                    <a:pos x="19" y="167"/>
                  </a:cxn>
                  <a:cxn ang="0">
                    <a:pos x="22" y="157"/>
                  </a:cxn>
                  <a:cxn ang="0">
                    <a:pos x="29" y="147"/>
                  </a:cxn>
                  <a:cxn ang="0">
                    <a:pos x="35" y="135"/>
                  </a:cxn>
                  <a:cxn ang="0">
                    <a:pos x="41" y="125"/>
                  </a:cxn>
                  <a:cxn ang="0">
                    <a:pos x="48" y="115"/>
                  </a:cxn>
                  <a:cxn ang="0">
                    <a:pos x="51" y="106"/>
                  </a:cxn>
                  <a:cxn ang="0">
                    <a:pos x="57" y="93"/>
                  </a:cxn>
                  <a:cxn ang="0">
                    <a:pos x="64" y="83"/>
                  </a:cxn>
                  <a:cxn ang="0">
                    <a:pos x="67" y="71"/>
                  </a:cxn>
                  <a:cxn ang="0">
                    <a:pos x="73" y="61"/>
                  </a:cxn>
                  <a:cxn ang="0">
                    <a:pos x="77" y="45"/>
                  </a:cxn>
                  <a:cxn ang="0">
                    <a:pos x="77" y="45"/>
                  </a:cxn>
                  <a:cxn ang="0">
                    <a:pos x="67" y="61"/>
                  </a:cxn>
                  <a:cxn ang="0">
                    <a:pos x="61" y="80"/>
                  </a:cxn>
                  <a:cxn ang="0">
                    <a:pos x="51" y="93"/>
                  </a:cxn>
                  <a:cxn ang="0">
                    <a:pos x="51" y="93"/>
                  </a:cxn>
                  <a:cxn ang="0">
                    <a:pos x="57" y="67"/>
                  </a:cxn>
                  <a:cxn ang="0">
                    <a:pos x="67" y="42"/>
                  </a:cxn>
                  <a:cxn ang="0">
                    <a:pos x="77" y="19"/>
                  </a:cxn>
                  <a:cxn ang="0">
                    <a:pos x="93" y="0"/>
                  </a:cxn>
                  <a:cxn ang="0">
                    <a:pos x="93" y="0"/>
                  </a:cxn>
                  <a:cxn ang="0">
                    <a:pos x="89" y="10"/>
                  </a:cxn>
                  <a:cxn ang="0">
                    <a:pos x="83" y="26"/>
                  </a:cxn>
                  <a:cxn ang="0">
                    <a:pos x="77" y="45"/>
                  </a:cxn>
                  <a:cxn ang="0">
                    <a:pos x="77" y="45"/>
                  </a:cxn>
                  <a:cxn ang="0">
                    <a:pos x="77" y="39"/>
                  </a:cxn>
                  <a:cxn ang="0">
                    <a:pos x="86" y="19"/>
                  </a:cxn>
                  <a:cxn ang="0">
                    <a:pos x="93" y="7"/>
                  </a:cxn>
                  <a:cxn ang="0">
                    <a:pos x="93" y="7"/>
                  </a:cxn>
                  <a:cxn ang="0">
                    <a:pos x="86" y="58"/>
                  </a:cxn>
                  <a:cxn ang="0">
                    <a:pos x="73" y="106"/>
                  </a:cxn>
                  <a:cxn ang="0">
                    <a:pos x="51" y="151"/>
                  </a:cxn>
                </a:cxnLst>
                <a:rect l="0" t="0" r="r" b="b"/>
                <a:pathLst>
                  <a:path w="93" h="205">
                    <a:moveTo>
                      <a:pt x="51" y="151"/>
                    </a:moveTo>
                    <a:lnTo>
                      <a:pt x="41" y="160"/>
                    </a:lnTo>
                    <a:lnTo>
                      <a:pt x="35" y="173"/>
                    </a:lnTo>
                    <a:lnTo>
                      <a:pt x="25" y="186"/>
                    </a:lnTo>
                    <a:lnTo>
                      <a:pt x="16" y="195"/>
                    </a:lnTo>
                    <a:lnTo>
                      <a:pt x="6" y="205"/>
                    </a:lnTo>
                    <a:lnTo>
                      <a:pt x="6" y="205"/>
                    </a:lnTo>
                    <a:lnTo>
                      <a:pt x="0" y="195"/>
                    </a:lnTo>
                    <a:lnTo>
                      <a:pt x="0" y="189"/>
                    </a:lnTo>
                    <a:lnTo>
                      <a:pt x="6" y="182"/>
                    </a:lnTo>
                    <a:lnTo>
                      <a:pt x="13" y="173"/>
                    </a:lnTo>
                    <a:lnTo>
                      <a:pt x="19" y="167"/>
                    </a:lnTo>
                    <a:lnTo>
                      <a:pt x="19" y="167"/>
                    </a:lnTo>
                    <a:lnTo>
                      <a:pt x="22" y="157"/>
                    </a:lnTo>
                    <a:lnTo>
                      <a:pt x="29" y="147"/>
                    </a:lnTo>
                    <a:lnTo>
                      <a:pt x="35" y="135"/>
                    </a:lnTo>
                    <a:lnTo>
                      <a:pt x="41" y="125"/>
                    </a:lnTo>
                    <a:lnTo>
                      <a:pt x="48" y="115"/>
                    </a:lnTo>
                    <a:lnTo>
                      <a:pt x="51" y="106"/>
                    </a:lnTo>
                    <a:lnTo>
                      <a:pt x="57" y="93"/>
                    </a:lnTo>
                    <a:lnTo>
                      <a:pt x="64" y="83"/>
                    </a:lnTo>
                    <a:lnTo>
                      <a:pt x="67" y="71"/>
                    </a:lnTo>
                    <a:lnTo>
                      <a:pt x="73" y="61"/>
                    </a:lnTo>
                    <a:lnTo>
                      <a:pt x="77" y="45"/>
                    </a:lnTo>
                    <a:lnTo>
                      <a:pt x="77" y="45"/>
                    </a:lnTo>
                    <a:lnTo>
                      <a:pt x="67" y="61"/>
                    </a:lnTo>
                    <a:lnTo>
                      <a:pt x="61" y="80"/>
                    </a:lnTo>
                    <a:lnTo>
                      <a:pt x="51" y="93"/>
                    </a:lnTo>
                    <a:lnTo>
                      <a:pt x="51" y="93"/>
                    </a:lnTo>
                    <a:lnTo>
                      <a:pt x="57" y="67"/>
                    </a:lnTo>
                    <a:lnTo>
                      <a:pt x="67" y="42"/>
                    </a:lnTo>
                    <a:lnTo>
                      <a:pt x="77" y="19"/>
                    </a:lnTo>
                    <a:lnTo>
                      <a:pt x="93" y="0"/>
                    </a:lnTo>
                    <a:lnTo>
                      <a:pt x="93" y="0"/>
                    </a:lnTo>
                    <a:lnTo>
                      <a:pt x="89" y="10"/>
                    </a:lnTo>
                    <a:lnTo>
                      <a:pt x="83" y="26"/>
                    </a:lnTo>
                    <a:lnTo>
                      <a:pt x="77" y="45"/>
                    </a:lnTo>
                    <a:lnTo>
                      <a:pt x="77" y="45"/>
                    </a:lnTo>
                    <a:lnTo>
                      <a:pt x="77" y="39"/>
                    </a:lnTo>
                    <a:lnTo>
                      <a:pt x="86" y="19"/>
                    </a:lnTo>
                    <a:lnTo>
                      <a:pt x="93" y="7"/>
                    </a:lnTo>
                    <a:lnTo>
                      <a:pt x="93" y="7"/>
                    </a:lnTo>
                    <a:lnTo>
                      <a:pt x="86" y="58"/>
                    </a:lnTo>
                    <a:lnTo>
                      <a:pt x="73" y="106"/>
                    </a:lnTo>
                    <a:lnTo>
                      <a:pt x="51" y="151"/>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46" name="Freeform 38"/>
              <p:cNvSpPr>
                <a:spLocks/>
              </p:cNvSpPr>
              <p:nvPr/>
            </p:nvSpPr>
            <p:spPr bwMode="auto">
              <a:xfrm>
                <a:off x="4778" y="1007"/>
                <a:ext cx="38" cy="176"/>
              </a:xfrm>
              <a:custGeom>
                <a:avLst/>
                <a:gdLst/>
                <a:ahLst/>
                <a:cxnLst>
                  <a:cxn ang="0">
                    <a:pos x="16" y="144"/>
                  </a:cxn>
                  <a:cxn ang="0">
                    <a:pos x="22" y="118"/>
                  </a:cxn>
                  <a:cxn ang="0">
                    <a:pos x="29" y="96"/>
                  </a:cxn>
                  <a:cxn ang="0">
                    <a:pos x="35" y="73"/>
                  </a:cxn>
                  <a:cxn ang="0">
                    <a:pos x="38" y="48"/>
                  </a:cxn>
                  <a:cxn ang="0">
                    <a:pos x="38" y="25"/>
                  </a:cxn>
                  <a:cxn ang="0">
                    <a:pos x="32" y="0"/>
                  </a:cxn>
                  <a:cxn ang="0">
                    <a:pos x="32" y="0"/>
                  </a:cxn>
                  <a:cxn ang="0">
                    <a:pos x="22" y="57"/>
                  </a:cxn>
                  <a:cxn ang="0">
                    <a:pos x="13" y="115"/>
                  </a:cxn>
                  <a:cxn ang="0">
                    <a:pos x="0" y="176"/>
                  </a:cxn>
                  <a:cxn ang="0">
                    <a:pos x="0" y="176"/>
                  </a:cxn>
                  <a:cxn ang="0">
                    <a:pos x="6" y="166"/>
                  </a:cxn>
                  <a:cxn ang="0">
                    <a:pos x="13" y="156"/>
                  </a:cxn>
                  <a:cxn ang="0">
                    <a:pos x="16" y="144"/>
                  </a:cxn>
                </a:cxnLst>
                <a:rect l="0" t="0" r="r" b="b"/>
                <a:pathLst>
                  <a:path w="38" h="176">
                    <a:moveTo>
                      <a:pt x="16" y="144"/>
                    </a:moveTo>
                    <a:lnTo>
                      <a:pt x="22" y="118"/>
                    </a:lnTo>
                    <a:lnTo>
                      <a:pt x="29" y="96"/>
                    </a:lnTo>
                    <a:lnTo>
                      <a:pt x="35" y="73"/>
                    </a:lnTo>
                    <a:lnTo>
                      <a:pt x="38" y="48"/>
                    </a:lnTo>
                    <a:lnTo>
                      <a:pt x="38" y="25"/>
                    </a:lnTo>
                    <a:lnTo>
                      <a:pt x="32" y="0"/>
                    </a:lnTo>
                    <a:lnTo>
                      <a:pt x="32" y="0"/>
                    </a:lnTo>
                    <a:lnTo>
                      <a:pt x="22" y="57"/>
                    </a:lnTo>
                    <a:lnTo>
                      <a:pt x="13" y="115"/>
                    </a:lnTo>
                    <a:lnTo>
                      <a:pt x="0" y="176"/>
                    </a:lnTo>
                    <a:lnTo>
                      <a:pt x="0" y="176"/>
                    </a:lnTo>
                    <a:lnTo>
                      <a:pt x="6" y="166"/>
                    </a:lnTo>
                    <a:lnTo>
                      <a:pt x="13" y="156"/>
                    </a:lnTo>
                    <a:lnTo>
                      <a:pt x="16" y="144"/>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47" name="Freeform 39"/>
              <p:cNvSpPr>
                <a:spLocks/>
              </p:cNvSpPr>
              <p:nvPr/>
            </p:nvSpPr>
            <p:spPr bwMode="auto">
              <a:xfrm>
                <a:off x="4720" y="888"/>
                <a:ext cx="58" cy="333"/>
              </a:xfrm>
              <a:custGeom>
                <a:avLst/>
                <a:gdLst/>
                <a:ahLst/>
                <a:cxnLst>
                  <a:cxn ang="0">
                    <a:pos x="45" y="253"/>
                  </a:cxn>
                  <a:cxn ang="0">
                    <a:pos x="36" y="285"/>
                  </a:cxn>
                  <a:cxn ang="0">
                    <a:pos x="23" y="311"/>
                  </a:cxn>
                  <a:cxn ang="0">
                    <a:pos x="4" y="333"/>
                  </a:cxn>
                  <a:cxn ang="0">
                    <a:pos x="4" y="333"/>
                  </a:cxn>
                  <a:cxn ang="0">
                    <a:pos x="0" y="320"/>
                  </a:cxn>
                  <a:cxn ang="0">
                    <a:pos x="0" y="304"/>
                  </a:cxn>
                  <a:cxn ang="0">
                    <a:pos x="4" y="291"/>
                  </a:cxn>
                  <a:cxn ang="0">
                    <a:pos x="4" y="279"/>
                  </a:cxn>
                  <a:cxn ang="0">
                    <a:pos x="7" y="263"/>
                  </a:cxn>
                  <a:cxn ang="0">
                    <a:pos x="13" y="247"/>
                  </a:cxn>
                  <a:cxn ang="0">
                    <a:pos x="16" y="234"/>
                  </a:cxn>
                  <a:cxn ang="0">
                    <a:pos x="20" y="218"/>
                  </a:cxn>
                  <a:cxn ang="0">
                    <a:pos x="23" y="205"/>
                  </a:cxn>
                  <a:cxn ang="0">
                    <a:pos x="29" y="192"/>
                  </a:cxn>
                  <a:cxn ang="0">
                    <a:pos x="32" y="176"/>
                  </a:cxn>
                  <a:cxn ang="0">
                    <a:pos x="32" y="163"/>
                  </a:cxn>
                  <a:cxn ang="0">
                    <a:pos x="36" y="151"/>
                  </a:cxn>
                  <a:cxn ang="0">
                    <a:pos x="36" y="135"/>
                  </a:cxn>
                  <a:cxn ang="0">
                    <a:pos x="36" y="135"/>
                  </a:cxn>
                  <a:cxn ang="0">
                    <a:pos x="26" y="160"/>
                  </a:cxn>
                  <a:cxn ang="0">
                    <a:pos x="16" y="186"/>
                  </a:cxn>
                  <a:cxn ang="0">
                    <a:pos x="13" y="205"/>
                  </a:cxn>
                  <a:cxn ang="0">
                    <a:pos x="13" y="205"/>
                  </a:cxn>
                  <a:cxn ang="0">
                    <a:pos x="13" y="138"/>
                  </a:cxn>
                  <a:cxn ang="0">
                    <a:pos x="16" y="68"/>
                  </a:cxn>
                  <a:cxn ang="0">
                    <a:pos x="36" y="0"/>
                  </a:cxn>
                  <a:cxn ang="0">
                    <a:pos x="36" y="0"/>
                  </a:cxn>
                  <a:cxn ang="0">
                    <a:pos x="36" y="29"/>
                  </a:cxn>
                  <a:cxn ang="0">
                    <a:pos x="32" y="68"/>
                  </a:cxn>
                  <a:cxn ang="0">
                    <a:pos x="32" y="100"/>
                  </a:cxn>
                  <a:cxn ang="0">
                    <a:pos x="36" y="128"/>
                  </a:cxn>
                  <a:cxn ang="0">
                    <a:pos x="36" y="128"/>
                  </a:cxn>
                  <a:cxn ang="0">
                    <a:pos x="39" y="112"/>
                  </a:cxn>
                  <a:cxn ang="0">
                    <a:pos x="39" y="90"/>
                  </a:cxn>
                  <a:cxn ang="0">
                    <a:pos x="45" y="71"/>
                  </a:cxn>
                  <a:cxn ang="0">
                    <a:pos x="45" y="71"/>
                  </a:cxn>
                  <a:cxn ang="0">
                    <a:pos x="48" y="90"/>
                  </a:cxn>
                  <a:cxn ang="0">
                    <a:pos x="55" y="106"/>
                  </a:cxn>
                  <a:cxn ang="0">
                    <a:pos x="58" y="122"/>
                  </a:cxn>
                  <a:cxn ang="0">
                    <a:pos x="58" y="138"/>
                  </a:cxn>
                  <a:cxn ang="0">
                    <a:pos x="58" y="154"/>
                  </a:cxn>
                  <a:cxn ang="0">
                    <a:pos x="58" y="170"/>
                  </a:cxn>
                  <a:cxn ang="0">
                    <a:pos x="55" y="189"/>
                  </a:cxn>
                  <a:cxn ang="0">
                    <a:pos x="52" y="205"/>
                  </a:cxn>
                  <a:cxn ang="0">
                    <a:pos x="48" y="221"/>
                  </a:cxn>
                  <a:cxn ang="0">
                    <a:pos x="45" y="237"/>
                  </a:cxn>
                  <a:cxn ang="0">
                    <a:pos x="45" y="253"/>
                  </a:cxn>
                </a:cxnLst>
                <a:rect l="0" t="0" r="r" b="b"/>
                <a:pathLst>
                  <a:path w="58" h="333">
                    <a:moveTo>
                      <a:pt x="45" y="253"/>
                    </a:moveTo>
                    <a:lnTo>
                      <a:pt x="36" y="285"/>
                    </a:lnTo>
                    <a:lnTo>
                      <a:pt x="23" y="311"/>
                    </a:lnTo>
                    <a:lnTo>
                      <a:pt x="4" y="333"/>
                    </a:lnTo>
                    <a:lnTo>
                      <a:pt x="4" y="333"/>
                    </a:lnTo>
                    <a:lnTo>
                      <a:pt x="0" y="320"/>
                    </a:lnTo>
                    <a:lnTo>
                      <a:pt x="0" y="304"/>
                    </a:lnTo>
                    <a:lnTo>
                      <a:pt x="4" y="291"/>
                    </a:lnTo>
                    <a:lnTo>
                      <a:pt x="4" y="279"/>
                    </a:lnTo>
                    <a:lnTo>
                      <a:pt x="7" y="263"/>
                    </a:lnTo>
                    <a:lnTo>
                      <a:pt x="13" y="247"/>
                    </a:lnTo>
                    <a:lnTo>
                      <a:pt x="16" y="234"/>
                    </a:lnTo>
                    <a:lnTo>
                      <a:pt x="20" y="218"/>
                    </a:lnTo>
                    <a:lnTo>
                      <a:pt x="23" y="205"/>
                    </a:lnTo>
                    <a:lnTo>
                      <a:pt x="29" y="192"/>
                    </a:lnTo>
                    <a:lnTo>
                      <a:pt x="32" y="176"/>
                    </a:lnTo>
                    <a:lnTo>
                      <a:pt x="32" y="163"/>
                    </a:lnTo>
                    <a:lnTo>
                      <a:pt x="36" y="151"/>
                    </a:lnTo>
                    <a:lnTo>
                      <a:pt x="36" y="135"/>
                    </a:lnTo>
                    <a:lnTo>
                      <a:pt x="36" y="135"/>
                    </a:lnTo>
                    <a:lnTo>
                      <a:pt x="26" y="160"/>
                    </a:lnTo>
                    <a:lnTo>
                      <a:pt x="16" y="186"/>
                    </a:lnTo>
                    <a:lnTo>
                      <a:pt x="13" y="205"/>
                    </a:lnTo>
                    <a:lnTo>
                      <a:pt x="13" y="205"/>
                    </a:lnTo>
                    <a:lnTo>
                      <a:pt x="13" y="138"/>
                    </a:lnTo>
                    <a:lnTo>
                      <a:pt x="16" y="68"/>
                    </a:lnTo>
                    <a:lnTo>
                      <a:pt x="36" y="0"/>
                    </a:lnTo>
                    <a:lnTo>
                      <a:pt x="36" y="0"/>
                    </a:lnTo>
                    <a:lnTo>
                      <a:pt x="36" y="29"/>
                    </a:lnTo>
                    <a:lnTo>
                      <a:pt x="32" y="68"/>
                    </a:lnTo>
                    <a:lnTo>
                      <a:pt x="32" y="100"/>
                    </a:lnTo>
                    <a:lnTo>
                      <a:pt x="36" y="128"/>
                    </a:lnTo>
                    <a:lnTo>
                      <a:pt x="36" y="128"/>
                    </a:lnTo>
                    <a:lnTo>
                      <a:pt x="39" y="112"/>
                    </a:lnTo>
                    <a:lnTo>
                      <a:pt x="39" y="90"/>
                    </a:lnTo>
                    <a:lnTo>
                      <a:pt x="45" y="71"/>
                    </a:lnTo>
                    <a:lnTo>
                      <a:pt x="45" y="71"/>
                    </a:lnTo>
                    <a:lnTo>
                      <a:pt x="48" y="90"/>
                    </a:lnTo>
                    <a:lnTo>
                      <a:pt x="55" y="106"/>
                    </a:lnTo>
                    <a:lnTo>
                      <a:pt x="58" y="122"/>
                    </a:lnTo>
                    <a:lnTo>
                      <a:pt x="58" y="138"/>
                    </a:lnTo>
                    <a:lnTo>
                      <a:pt x="58" y="154"/>
                    </a:lnTo>
                    <a:lnTo>
                      <a:pt x="58" y="170"/>
                    </a:lnTo>
                    <a:lnTo>
                      <a:pt x="55" y="189"/>
                    </a:lnTo>
                    <a:lnTo>
                      <a:pt x="52" y="205"/>
                    </a:lnTo>
                    <a:lnTo>
                      <a:pt x="48" y="221"/>
                    </a:lnTo>
                    <a:lnTo>
                      <a:pt x="45" y="237"/>
                    </a:lnTo>
                    <a:lnTo>
                      <a:pt x="45" y="253"/>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48" name="Freeform 40"/>
              <p:cNvSpPr>
                <a:spLocks/>
              </p:cNvSpPr>
              <p:nvPr/>
            </p:nvSpPr>
            <p:spPr bwMode="auto">
              <a:xfrm>
                <a:off x="4660" y="866"/>
                <a:ext cx="57" cy="291"/>
              </a:xfrm>
              <a:custGeom>
                <a:avLst/>
                <a:gdLst/>
                <a:ahLst/>
                <a:cxnLst>
                  <a:cxn ang="0">
                    <a:pos x="57" y="166"/>
                  </a:cxn>
                  <a:cxn ang="0">
                    <a:pos x="57" y="115"/>
                  </a:cxn>
                  <a:cxn ang="0">
                    <a:pos x="51" y="67"/>
                  </a:cxn>
                  <a:cxn ang="0">
                    <a:pos x="41" y="16"/>
                  </a:cxn>
                  <a:cxn ang="0">
                    <a:pos x="41" y="16"/>
                  </a:cxn>
                  <a:cxn ang="0">
                    <a:pos x="32" y="6"/>
                  </a:cxn>
                  <a:cxn ang="0">
                    <a:pos x="22" y="0"/>
                  </a:cxn>
                  <a:cxn ang="0">
                    <a:pos x="16" y="0"/>
                  </a:cxn>
                  <a:cxn ang="0">
                    <a:pos x="16" y="0"/>
                  </a:cxn>
                  <a:cxn ang="0">
                    <a:pos x="9" y="10"/>
                  </a:cxn>
                  <a:cxn ang="0">
                    <a:pos x="6" y="22"/>
                  </a:cxn>
                  <a:cxn ang="0">
                    <a:pos x="6" y="35"/>
                  </a:cxn>
                  <a:cxn ang="0">
                    <a:pos x="3" y="45"/>
                  </a:cxn>
                  <a:cxn ang="0">
                    <a:pos x="0" y="58"/>
                  </a:cxn>
                  <a:cxn ang="0">
                    <a:pos x="0" y="70"/>
                  </a:cxn>
                  <a:cxn ang="0">
                    <a:pos x="0" y="83"/>
                  </a:cxn>
                  <a:cxn ang="0">
                    <a:pos x="3" y="93"/>
                  </a:cxn>
                  <a:cxn ang="0">
                    <a:pos x="3" y="106"/>
                  </a:cxn>
                  <a:cxn ang="0">
                    <a:pos x="6" y="118"/>
                  </a:cxn>
                  <a:cxn ang="0">
                    <a:pos x="6" y="131"/>
                  </a:cxn>
                  <a:cxn ang="0">
                    <a:pos x="9" y="144"/>
                  </a:cxn>
                  <a:cxn ang="0">
                    <a:pos x="12" y="157"/>
                  </a:cxn>
                  <a:cxn ang="0">
                    <a:pos x="16" y="166"/>
                  </a:cxn>
                  <a:cxn ang="0">
                    <a:pos x="19" y="179"/>
                  </a:cxn>
                  <a:cxn ang="0">
                    <a:pos x="22" y="192"/>
                  </a:cxn>
                  <a:cxn ang="0">
                    <a:pos x="25" y="205"/>
                  </a:cxn>
                  <a:cxn ang="0">
                    <a:pos x="28" y="217"/>
                  </a:cxn>
                  <a:cxn ang="0">
                    <a:pos x="32" y="230"/>
                  </a:cxn>
                  <a:cxn ang="0">
                    <a:pos x="32" y="243"/>
                  </a:cxn>
                  <a:cxn ang="0">
                    <a:pos x="35" y="256"/>
                  </a:cxn>
                  <a:cxn ang="0">
                    <a:pos x="35" y="269"/>
                  </a:cxn>
                  <a:cxn ang="0">
                    <a:pos x="38" y="281"/>
                  </a:cxn>
                  <a:cxn ang="0">
                    <a:pos x="41" y="291"/>
                  </a:cxn>
                  <a:cxn ang="0">
                    <a:pos x="41" y="291"/>
                  </a:cxn>
                  <a:cxn ang="0">
                    <a:pos x="48" y="249"/>
                  </a:cxn>
                  <a:cxn ang="0">
                    <a:pos x="54" y="208"/>
                  </a:cxn>
                  <a:cxn ang="0">
                    <a:pos x="57" y="166"/>
                  </a:cxn>
                </a:cxnLst>
                <a:rect l="0" t="0" r="r" b="b"/>
                <a:pathLst>
                  <a:path w="57" h="291">
                    <a:moveTo>
                      <a:pt x="57" y="166"/>
                    </a:moveTo>
                    <a:lnTo>
                      <a:pt x="57" y="115"/>
                    </a:lnTo>
                    <a:lnTo>
                      <a:pt x="51" y="67"/>
                    </a:lnTo>
                    <a:lnTo>
                      <a:pt x="41" y="16"/>
                    </a:lnTo>
                    <a:lnTo>
                      <a:pt x="41" y="16"/>
                    </a:lnTo>
                    <a:lnTo>
                      <a:pt x="32" y="6"/>
                    </a:lnTo>
                    <a:lnTo>
                      <a:pt x="22" y="0"/>
                    </a:lnTo>
                    <a:lnTo>
                      <a:pt x="16" y="0"/>
                    </a:lnTo>
                    <a:lnTo>
                      <a:pt x="16" y="0"/>
                    </a:lnTo>
                    <a:lnTo>
                      <a:pt x="9" y="10"/>
                    </a:lnTo>
                    <a:lnTo>
                      <a:pt x="6" y="22"/>
                    </a:lnTo>
                    <a:lnTo>
                      <a:pt x="6" y="35"/>
                    </a:lnTo>
                    <a:lnTo>
                      <a:pt x="3" y="45"/>
                    </a:lnTo>
                    <a:lnTo>
                      <a:pt x="0" y="58"/>
                    </a:lnTo>
                    <a:lnTo>
                      <a:pt x="0" y="70"/>
                    </a:lnTo>
                    <a:lnTo>
                      <a:pt x="0" y="83"/>
                    </a:lnTo>
                    <a:lnTo>
                      <a:pt x="3" y="93"/>
                    </a:lnTo>
                    <a:lnTo>
                      <a:pt x="3" y="106"/>
                    </a:lnTo>
                    <a:lnTo>
                      <a:pt x="6" y="118"/>
                    </a:lnTo>
                    <a:lnTo>
                      <a:pt x="6" y="131"/>
                    </a:lnTo>
                    <a:lnTo>
                      <a:pt x="9" y="144"/>
                    </a:lnTo>
                    <a:lnTo>
                      <a:pt x="12" y="157"/>
                    </a:lnTo>
                    <a:lnTo>
                      <a:pt x="16" y="166"/>
                    </a:lnTo>
                    <a:lnTo>
                      <a:pt x="19" y="179"/>
                    </a:lnTo>
                    <a:lnTo>
                      <a:pt x="22" y="192"/>
                    </a:lnTo>
                    <a:lnTo>
                      <a:pt x="25" y="205"/>
                    </a:lnTo>
                    <a:lnTo>
                      <a:pt x="28" y="217"/>
                    </a:lnTo>
                    <a:lnTo>
                      <a:pt x="32" y="230"/>
                    </a:lnTo>
                    <a:lnTo>
                      <a:pt x="32" y="243"/>
                    </a:lnTo>
                    <a:lnTo>
                      <a:pt x="35" y="256"/>
                    </a:lnTo>
                    <a:lnTo>
                      <a:pt x="35" y="269"/>
                    </a:lnTo>
                    <a:lnTo>
                      <a:pt x="38" y="281"/>
                    </a:lnTo>
                    <a:lnTo>
                      <a:pt x="41" y="291"/>
                    </a:lnTo>
                    <a:lnTo>
                      <a:pt x="41" y="291"/>
                    </a:lnTo>
                    <a:lnTo>
                      <a:pt x="48" y="249"/>
                    </a:lnTo>
                    <a:lnTo>
                      <a:pt x="54" y="208"/>
                    </a:lnTo>
                    <a:lnTo>
                      <a:pt x="57" y="166"/>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49" name="Freeform 41"/>
              <p:cNvSpPr>
                <a:spLocks/>
              </p:cNvSpPr>
              <p:nvPr/>
            </p:nvSpPr>
            <p:spPr bwMode="auto">
              <a:xfrm>
                <a:off x="4653" y="777"/>
                <a:ext cx="16" cy="166"/>
              </a:xfrm>
              <a:custGeom>
                <a:avLst/>
                <a:gdLst/>
                <a:ahLst/>
                <a:cxnLst>
                  <a:cxn ang="0">
                    <a:pos x="7" y="159"/>
                  </a:cxn>
                  <a:cxn ang="0">
                    <a:pos x="7" y="163"/>
                  </a:cxn>
                  <a:cxn ang="0">
                    <a:pos x="7" y="163"/>
                  </a:cxn>
                  <a:cxn ang="0">
                    <a:pos x="7" y="166"/>
                  </a:cxn>
                  <a:cxn ang="0">
                    <a:pos x="7" y="166"/>
                  </a:cxn>
                  <a:cxn ang="0">
                    <a:pos x="0" y="140"/>
                  </a:cxn>
                  <a:cxn ang="0">
                    <a:pos x="0" y="111"/>
                  </a:cxn>
                  <a:cxn ang="0">
                    <a:pos x="0" y="83"/>
                  </a:cxn>
                  <a:cxn ang="0">
                    <a:pos x="7" y="57"/>
                  </a:cxn>
                  <a:cxn ang="0">
                    <a:pos x="10" y="28"/>
                  </a:cxn>
                  <a:cxn ang="0">
                    <a:pos x="16" y="0"/>
                  </a:cxn>
                  <a:cxn ang="0">
                    <a:pos x="16" y="0"/>
                  </a:cxn>
                  <a:cxn ang="0">
                    <a:pos x="10" y="54"/>
                  </a:cxn>
                  <a:cxn ang="0">
                    <a:pos x="7" y="108"/>
                  </a:cxn>
                  <a:cxn ang="0">
                    <a:pos x="7" y="159"/>
                  </a:cxn>
                </a:cxnLst>
                <a:rect l="0" t="0" r="r" b="b"/>
                <a:pathLst>
                  <a:path w="16" h="166">
                    <a:moveTo>
                      <a:pt x="7" y="159"/>
                    </a:moveTo>
                    <a:lnTo>
                      <a:pt x="7" y="163"/>
                    </a:lnTo>
                    <a:lnTo>
                      <a:pt x="7" y="163"/>
                    </a:lnTo>
                    <a:lnTo>
                      <a:pt x="7" y="166"/>
                    </a:lnTo>
                    <a:lnTo>
                      <a:pt x="7" y="166"/>
                    </a:lnTo>
                    <a:lnTo>
                      <a:pt x="0" y="140"/>
                    </a:lnTo>
                    <a:lnTo>
                      <a:pt x="0" y="111"/>
                    </a:lnTo>
                    <a:lnTo>
                      <a:pt x="0" y="83"/>
                    </a:lnTo>
                    <a:lnTo>
                      <a:pt x="7" y="57"/>
                    </a:lnTo>
                    <a:lnTo>
                      <a:pt x="10" y="28"/>
                    </a:lnTo>
                    <a:lnTo>
                      <a:pt x="16" y="0"/>
                    </a:lnTo>
                    <a:lnTo>
                      <a:pt x="16" y="0"/>
                    </a:lnTo>
                    <a:lnTo>
                      <a:pt x="10" y="54"/>
                    </a:lnTo>
                    <a:lnTo>
                      <a:pt x="7" y="108"/>
                    </a:lnTo>
                    <a:lnTo>
                      <a:pt x="7" y="159"/>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50" name="Freeform 42"/>
              <p:cNvSpPr>
                <a:spLocks/>
              </p:cNvSpPr>
              <p:nvPr/>
            </p:nvSpPr>
            <p:spPr bwMode="auto">
              <a:xfrm>
                <a:off x="4669" y="786"/>
                <a:ext cx="10" cy="48"/>
              </a:xfrm>
              <a:custGeom>
                <a:avLst/>
                <a:gdLst/>
                <a:ahLst/>
                <a:cxnLst>
                  <a:cxn ang="0">
                    <a:pos x="7" y="39"/>
                  </a:cxn>
                  <a:cxn ang="0">
                    <a:pos x="3" y="42"/>
                  </a:cxn>
                  <a:cxn ang="0">
                    <a:pos x="0" y="45"/>
                  </a:cxn>
                  <a:cxn ang="0">
                    <a:pos x="0" y="48"/>
                  </a:cxn>
                  <a:cxn ang="0">
                    <a:pos x="0" y="48"/>
                  </a:cxn>
                  <a:cxn ang="0">
                    <a:pos x="0" y="32"/>
                  </a:cxn>
                  <a:cxn ang="0">
                    <a:pos x="0" y="16"/>
                  </a:cxn>
                  <a:cxn ang="0">
                    <a:pos x="7" y="0"/>
                  </a:cxn>
                  <a:cxn ang="0">
                    <a:pos x="7" y="0"/>
                  </a:cxn>
                  <a:cxn ang="0">
                    <a:pos x="10" y="16"/>
                  </a:cxn>
                  <a:cxn ang="0">
                    <a:pos x="10" y="29"/>
                  </a:cxn>
                  <a:cxn ang="0">
                    <a:pos x="7" y="39"/>
                  </a:cxn>
                </a:cxnLst>
                <a:rect l="0" t="0" r="r" b="b"/>
                <a:pathLst>
                  <a:path w="10" h="48">
                    <a:moveTo>
                      <a:pt x="7" y="39"/>
                    </a:moveTo>
                    <a:lnTo>
                      <a:pt x="3" y="42"/>
                    </a:lnTo>
                    <a:lnTo>
                      <a:pt x="0" y="45"/>
                    </a:lnTo>
                    <a:lnTo>
                      <a:pt x="0" y="48"/>
                    </a:lnTo>
                    <a:lnTo>
                      <a:pt x="0" y="48"/>
                    </a:lnTo>
                    <a:lnTo>
                      <a:pt x="0" y="32"/>
                    </a:lnTo>
                    <a:lnTo>
                      <a:pt x="0" y="16"/>
                    </a:lnTo>
                    <a:lnTo>
                      <a:pt x="7" y="0"/>
                    </a:lnTo>
                    <a:lnTo>
                      <a:pt x="7" y="0"/>
                    </a:lnTo>
                    <a:lnTo>
                      <a:pt x="10" y="16"/>
                    </a:lnTo>
                    <a:lnTo>
                      <a:pt x="10" y="29"/>
                    </a:lnTo>
                    <a:lnTo>
                      <a:pt x="7" y="39"/>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51" name="Freeform 43"/>
              <p:cNvSpPr>
                <a:spLocks/>
              </p:cNvSpPr>
              <p:nvPr/>
            </p:nvSpPr>
            <p:spPr bwMode="auto">
              <a:xfrm>
                <a:off x="4567" y="722"/>
                <a:ext cx="90" cy="371"/>
              </a:xfrm>
              <a:custGeom>
                <a:avLst/>
                <a:gdLst/>
                <a:ahLst/>
                <a:cxnLst>
                  <a:cxn ang="0">
                    <a:pos x="86" y="278"/>
                  </a:cxn>
                  <a:cxn ang="0">
                    <a:pos x="86" y="310"/>
                  </a:cxn>
                  <a:cxn ang="0">
                    <a:pos x="90" y="342"/>
                  </a:cxn>
                  <a:cxn ang="0">
                    <a:pos x="86" y="371"/>
                  </a:cxn>
                  <a:cxn ang="0">
                    <a:pos x="86" y="371"/>
                  </a:cxn>
                  <a:cxn ang="0">
                    <a:pos x="77" y="352"/>
                  </a:cxn>
                  <a:cxn ang="0">
                    <a:pos x="70" y="329"/>
                  </a:cxn>
                  <a:cxn ang="0">
                    <a:pos x="61" y="304"/>
                  </a:cxn>
                  <a:cxn ang="0">
                    <a:pos x="54" y="282"/>
                  </a:cxn>
                  <a:cxn ang="0">
                    <a:pos x="48" y="259"/>
                  </a:cxn>
                  <a:cxn ang="0">
                    <a:pos x="42" y="237"/>
                  </a:cxn>
                  <a:cxn ang="0">
                    <a:pos x="35" y="211"/>
                  </a:cxn>
                  <a:cxn ang="0">
                    <a:pos x="32" y="189"/>
                  </a:cxn>
                  <a:cxn ang="0">
                    <a:pos x="26" y="163"/>
                  </a:cxn>
                  <a:cxn ang="0">
                    <a:pos x="19" y="138"/>
                  </a:cxn>
                  <a:cxn ang="0">
                    <a:pos x="16" y="115"/>
                  </a:cxn>
                  <a:cxn ang="0">
                    <a:pos x="10" y="93"/>
                  </a:cxn>
                  <a:cxn ang="0">
                    <a:pos x="6" y="64"/>
                  </a:cxn>
                  <a:cxn ang="0">
                    <a:pos x="3" y="42"/>
                  </a:cxn>
                  <a:cxn ang="0">
                    <a:pos x="0" y="16"/>
                  </a:cxn>
                  <a:cxn ang="0">
                    <a:pos x="0" y="16"/>
                  </a:cxn>
                  <a:cxn ang="0">
                    <a:pos x="0" y="29"/>
                  </a:cxn>
                  <a:cxn ang="0">
                    <a:pos x="0" y="39"/>
                  </a:cxn>
                  <a:cxn ang="0">
                    <a:pos x="6" y="48"/>
                  </a:cxn>
                  <a:cxn ang="0">
                    <a:pos x="6" y="48"/>
                  </a:cxn>
                  <a:cxn ang="0">
                    <a:pos x="6" y="32"/>
                  </a:cxn>
                  <a:cxn ang="0">
                    <a:pos x="0" y="16"/>
                  </a:cxn>
                  <a:cxn ang="0">
                    <a:pos x="0" y="0"/>
                  </a:cxn>
                  <a:cxn ang="0">
                    <a:pos x="0" y="0"/>
                  </a:cxn>
                  <a:cxn ang="0">
                    <a:pos x="6" y="23"/>
                  </a:cxn>
                  <a:cxn ang="0">
                    <a:pos x="13" y="45"/>
                  </a:cxn>
                  <a:cxn ang="0">
                    <a:pos x="19" y="64"/>
                  </a:cxn>
                  <a:cxn ang="0">
                    <a:pos x="26" y="87"/>
                  </a:cxn>
                  <a:cxn ang="0">
                    <a:pos x="35" y="106"/>
                  </a:cxn>
                  <a:cxn ang="0">
                    <a:pos x="42" y="128"/>
                  </a:cxn>
                  <a:cxn ang="0">
                    <a:pos x="48" y="147"/>
                  </a:cxn>
                  <a:cxn ang="0">
                    <a:pos x="54" y="170"/>
                  </a:cxn>
                  <a:cxn ang="0">
                    <a:pos x="61" y="192"/>
                  </a:cxn>
                  <a:cxn ang="0">
                    <a:pos x="70" y="214"/>
                  </a:cxn>
                  <a:cxn ang="0">
                    <a:pos x="70" y="214"/>
                  </a:cxn>
                  <a:cxn ang="0">
                    <a:pos x="77" y="234"/>
                  </a:cxn>
                  <a:cxn ang="0">
                    <a:pos x="80" y="256"/>
                  </a:cxn>
                  <a:cxn ang="0">
                    <a:pos x="86" y="278"/>
                  </a:cxn>
                </a:cxnLst>
                <a:rect l="0" t="0" r="r" b="b"/>
                <a:pathLst>
                  <a:path w="90" h="371">
                    <a:moveTo>
                      <a:pt x="86" y="278"/>
                    </a:moveTo>
                    <a:lnTo>
                      <a:pt x="86" y="310"/>
                    </a:lnTo>
                    <a:lnTo>
                      <a:pt x="90" y="342"/>
                    </a:lnTo>
                    <a:lnTo>
                      <a:pt x="86" y="371"/>
                    </a:lnTo>
                    <a:lnTo>
                      <a:pt x="86" y="371"/>
                    </a:lnTo>
                    <a:lnTo>
                      <a:pt x="77" y="352"/>
                    </a:lnTo>
                    <a:lnTo>
                      <a:pt x="70" y="329"/>
                    </a:lnTo>
                    <a:lnTo>
                      <a:pt x="61" y="304"/>
                    </a:lnTo>
                    <a:lnTo>
                      <a:pt x="54" y="282"/>
                    </a:lnTo>
                    <a:lnTo>
                      <a:pt x="48" y="259"/>
                    </a:lnTo>
                    <a:lnTo>
                      <a:pt x="42" y="237"/>
                    </a:lnTo>
                    <a:lnTo>
                      <a:pt x="35" y="211"/>
                    </a:lnTo>
                    <a:lnTo>
                      <a:pt x="32" y="189"/>
                    </a:lnTo>
                    <a:lnTo>
                      <a:pt x="26" y="163"/>
                    </a:lnTo>
                    <a:lnTo>
                      <a:pt x="19" y="138"/>
                    </a:lnTo>
                    <a:lnTo>
                      <a:pt x="16" y="115"/>
                    </a:lnTo>
                    <a:lnTo>
                      <a:pt x="10" y="93"/>
                    </a:lnTo>
                    <a:lnTo>
                      <a:pt x="6" y="64"/>
                    </a:lnTo>
                    <a:lnTo>
                      <a:pt x="3" y="42"/>
                    </a:lnTo>
                    <a:lnTo>
                      <a:pt x="0" y="16"/>
                    </a:lnTo>
                    <a:lnTo>
                      <a:pt x="0" y="16"/>
                    </a:lnTo>
                    <a:lnTo>
                      <a:pt x="0" y="29"/>
                    </a:lnTo>
                    <a:lnTo>
                      <a:pt x="0" y="39"/>
                    </a:lnTo>
                    <a:lnTo>
                      <a:pt x="6" y="48"/>
                    </a:lnTo>
                    <a:lnTo>
                      <a:pt x="6" y="48"/>
                    </a:lnTo>
                    <a:lnTo>
                      <a:pt x="6" y="32"/>
                    </a:lnTo>
                    <a:lnTo>
                      <a:pt x="0" y="16"/>
                    </a:lnTo>
                    <a:lnTo>
                      <a:pt x="0" y="0"/>
                    </a:lnTo>
                    <a:lnTo>
                      <a:pt x="0" y="0"/>
                    </a:lnTo>
                    <a:lnTo>
                      <a:pt x="6" y="23"/>
                    </a:lnTo>
                    <a:lnTo>
                      <a:pt x="13" y="45"/>
                    </a:lnTo>
                    <a:lnTo>
                      <a:pt x="19" y="64"/>
                    </a:lnTo>
                    <a:lnTo>
                      <a:pt x="26" y="87"/>
                    </a:lnTo>
                    <a:lnTo>
                      <a:pt x="35" y="106"/>
                    </a:lnTo>
                    <a:lnTo>
                      <a:pt x="42" y="128"/>
                    </a:lnTo>
                    <a:lnTo>
                      <a:pt x="48" y="147"/>
                    </a:lnTo>
                    <a:lnTo>
                      <a:pt x="54" y="170"/>
                    </a:lnTo>
                    <a:lnTo>
                      <a:pt x="61" y="192"/>
                    </a:lnTo>
                    <a:lnTo>
                      <a:pt x="70" y="214"/>
                    </a:lnTo>
                    <a:lnTo>
                      <a:pt x="70" y="214"/>
                    </a:lnTo>
                    <a:lnTo>
                      <a:pt x="77" y="234"/>
                    </a:lnTo>
                    <a:lnTo>
                      <a:pt x="80" y="256"/>
                    </a:lnTo>
                    <a:lnTo>
                      <a:pt x="86" y="278"/>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52" name="Freeform 44"/>
              <p:cNvSpPr>
                <a:spLocks/>
              </p:cNvSpPr>
              <p:nvPr/>
            </p:nvSpPr>
            <p:spPr bwMode="auto">
              <a:xfrm>
                <a:off x="4493" y="652"/>
                <a:ext cx="80" cy="236"/>
              </a:xfrm>
              <a:custGeom>
                <a:avLst/>
                <a:gdLst/>
                <a:ahLst/>
                <a:cxnLst>
                  <a:cxn ang="0">
                    <a:pos x="74" y="214"/>
                  </a:cxn>
                  <a:cxn ang="0">
                    <a:pos x="74" y="220"/>
                  </a:cxn>
                  <a:cxn ang="0">
                    <a:pos x="77" y="230"/>
                  </a:cxn>
                  <a:cxn ang="0">
                    <a:pos x="80" y="236"/>
                  </a:cxn>
                  <a:cxn ang="0">
                    <a:pos x="80" y="236"/>
                  </a:cxn>
                  <a:cxn ang="0">
                    <a:pos x="74" y="217"/>
                  </a:cxn>
                  <a:cxn ang="0">
                    <a:pos x="64" y="201"/>
                  </a:cxn>
                  <a:cxn ang="0">
                    <a:pos x="58" y="182"/>
                  </a:cxn>
                  <a:cxn ang="0">
                    <a:pos x="52" y="166"/>
                  </a:cxn>
                  <a:cxn ang="0">
                    <a:pos x="45" y="147"/>
                  </a:cxn>
                  <a:cxn ang="0">
                    <a:pos x="39" y="131"/>
                  </a:cxn>
                  <a:cxn ang="0">
                    <a:pos x="32" y="112"/>
                  </a:cxn>
                  <a:cxn ang="0">
                    <a:pos x="26" y="93"/>
                  </a:cxn>
                  <a:cxn ang="0">
                    <a:pos x="20" y="73"/>
                  </a:cxn>
                  <a:cxn ang="0">
                    <a:pos x="16" y="57"/>
                  </a:cxn>
                  <a:cxn ang="0">
                    <a:pos x="10" y="38"/>
                  </a:cxn>
                  <a:cxn ang="0">
                    <a:pos x="7" y="19"/>
                  </a:cxn>
                  <a:cxn ang="0">
                    <a:pos x="0" y="0"/>
                  </a:cxn>
                  <a:cxn ang="0">
                    <a:pos x="0" y="0"/>
                  </a:cxn>
                  <a:cxn ang="0">
                    <a:pos x="4" y="13"/>
                  </a:cxn>
                  <a:cxn ang="0">
                    <a:pos x="10" y="22"/>
                  </a:cxn>
                  <a:cxn ang="0">
                    <a:pos x="20" y="29"/>
                  </a:cxn>
                  <a:cxn ang="0">
                    <a:pos x="26" y="38"/>
                  </a:cxn>
                  <a:cxn ang="0">
                    <a:pos x="26" y="38"/>
                  </a:cxn>
                  <a:cxn ang="0">
                    <a:pos x="32" y="51"/>
                  </a:cxn>
                  <a:cxn ang="0">
                    <a:pos x="36" y="64"/>
                  </a:cxn>
                  <a:cxn ang="0">
                    <a:pos x="42" y="80"/>
                  </a:cxn>
                  <a:cxn ang="0">
                    <a:pos x="42" y="80"/>
                  </a:cxn>
                  <a:cxn ang="0">
                    <a:pos x="32" y="67"/>
                  </a:cxn>
                  <a:cxn ang="0">
                    <a:pos x="29" y="57"/>
                  </a:cxn>
                  <a:cxn ang="0">
                    <a:pos x="26" y="48"/>
                  </a:cxn>
                  <a:cxn ang="0">
                    <a:pos x="26" y="48"/>
                  </a:cxn>
                  <a:cxn ang="0">
                    <a:pos x="20" y="51"/>
                  </a:cxn>
                  <a:cxn ang="0">
                    <a:pos x="23" y="57"/>
                  </a:cxn>
                  <a:cxn ang="0">
                    <a:pos x="26" y="64"/>
                  </a:cxn>
                  <a:cxn ang="0">
                    <a:pos x="26" y="64"/>
                  </a:cxn>
                  <a:cxn ang="0">
                    <a:pos x="32" y="73"/>
                  </a:cxn>
                  <a:cxn ang="0">
                    <a:pos x="36" y="83"/>
                  </a:cxn>
                  <a:cxn ang="0">
                    <a:pos x="42" y="93"/>
                  </a:cxn>
                  <a:cxn ang="0">
                    <a:pos x="42" y="93"/>
                  </a:cxn>
                  <a:cxn ang="0">
                    <a:pos x="48" y="125"/>
                  </a:cxn>
                  <a:cxn ang="0">
                    <a:pos x="58" y="153"/>
                  </a:cxn>
                  <a:cxn ang="0">
                    <a:pos x="64" y="182"/>
                  </a:cxn>
                  <a:cxn ang="0">
                    <a:pos x="74" y="214"/>
                  </a:cxn>
                </a:cxnLst>
                <a:rect l="0" t="0" r="r" b="b"/>
                <a:pathLst>
                  <a:path w="80" h="236">
                    <a:moveTo>
                      <a:pt x="74" y="214"/>
                    </a:moveTo>
                    <a:lnTo>
                      <a:pt x="74" y="220"/>
                    </a:lnTo>
                    <a:lnTo>
                      <a:pt x="77" y="230"/>
                    </a:lnTo>
                    <a:lnTo>
                      <a:pt x="80" y="236"/>
                    </a:lnTo>
                    <a:lnTo>
                      <a:pt x="80" y="236"/>
                    </a:lnTo>
                    <a:lnTo>
                      <a:pt x="74" y="217"/>
                    </a:lnTo>
                    <a:lnTo>
                      <a:pt x="64" y="201"/>
                    </a:lnTo>
                    <a:lnTo>
                      <a:pt x="58" y="182"/>
                    </a:lnTo>
                    <a:lnTo>
                      <a:pt x="52" y="166"/>
                    </a:lnTo>
                    <a:lnTo>
                      <a:pt x="45" y="147"/>
                    </a:lnTo>
                    <a:lnTo>
                      <a:pt x="39" y="131"/>
                    </a:lnTo>
                    <a:lnTo>
                      <a:pt x="32" y="112"/>
                    </a:lnTo>
                    <a:lnTo>
                      <a:pt x="26" y="93"/>
                    </a:lnTo>
                    <a:lnTo>
                      <a:pt x="20" y="73"/>
                    </a:lnTo>
                    <a:lnTo>
                      <a:pt x="16" y="57"/>
                    </a:lnTo>
                    <a:lnTo>
                      <a:pt x="10" y="38"/>
                    </a:lnTo>
                    <a:lnTo>
                      <a:pt x="7" y="19"/>
                    </a:lnTo>
                    <a:lnTo>
                      <a:pt x="0" y="0"/>
                    </a:lnTo>
                    <a:lnTo>
                      <a:pt x="0" y="0"/>
                    </a:lnTo>
                    <a:lnTo>
                      <a:pt x="4" y="13"/>
                    </a:lnTo>
                    <a:lnTo>
                      <a:pt x="10" y="22"/>
                    </a:lnTo>
                    <a:lnTo>
                      <a:pt x="20" y="29"/>
                    </a:lnTo>
                    <a:lnTo>
                      <a:pt x="26" y="38"/>
                    </a:lnTo>
                    <a:lnTo>
                      <a:pt x="26" y="38"/>
                    </a:lnTo>
                    <a:lnTo>
                      <a:pt x="32" y="51"/>
                    </a:lnTo>
                    <a:lnTo>
                      <a:pt x="36" y="64"/>
                    </a:lnTo>
                    <a:lnTo>
                      <a:pt x="42" y="80"/>
                    </a:lnTo>
                    <a:lnTo>
                      <a:pt x="42" y="80"/>
                    </a:lnTo>
                    <a:lnTo>
                      <a:pt x="32" y="67"/>
                    </a:lnTo>
                    <a:lnTo>
                      <a:pt x="29" y="57"/>
                    </a:lnTo>
                    <a:lnTo>
                      <a:pt x="26" y="48"/>
                    </a:lnTo>
                    <a:lnTo>
                      <a:pt x="26" y="48"/>
                    </a:lnTo>
                    <a:lnTo>
                      <a:pt x="20" y="51"/>
                    </a:lnTo>
                    <a:lnTo>
                      <a:pt x="23" y="57"/>
                    </a:lnTo>
                    <a:lnTo>
                      <a:pt x="26" y="64"/>
                    </a:lnTo>
                    <a:lnTo>
                      <a:pt x="26" y="64"/>
                    </a:lnTo>
                    <a:lnTo>
                      <a:pt x="32" y="73"/>
                    </a:lnTo>
                    <a:lnTo>
                      <a:pt x="36" y="83"/>
                    </a:lnTo>
                    <a:lnTo>
                      <a:pt x="42" y="93"/>
                    </a:lnTo>
                    <a:lnTo>
                      <a:pt x="42" y="93"/>
                    </a:lnTo>
                    <a:lnTo>
                      <a:pt x="48" y="125"/>
                    </a:lnTo>
                    <a:lnTo>
                      <a:pt x="58" y="153"/>
                    </a:lnTo>
                    <a:lnTo>
                      <a:pt x="64" y="182"/>
                    </a:lnTo>
                    <a:lnTo>
                      <a:pt x="74" y="214"/>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53" name="Freeform 45"/>
              <p:cNvSpPr>
                <a:spLocks/>
              </p:cNvSpPr>
              <p:nvPr/>
            </p:nvSpPr>
            <p:spPr bwMode="auto">
              <a:xfrm>
                <a:off x="5127" y="1784"/>
                <a:ext cx="182" cy="44"/>
              </a:xfrm>
              <a:custGeom>
                <a:avLst/>
                <a:gdLst/>
                <a:ahLst/>
                <a:cxnLst>
                  <a:cxn ang="0">
                    <a:pos x="73" y="16"/>
                  </a:cxn>
                  <a:cxn ang="0">
                    <a:pos x="48" y="19"/>
                  </a:cxn>
                  <a:cxn ang="0">
                    <a:pos x="22" y="22"/>
                  </a:cxn>
                  <a:cxn ang="0">
                    <a:pos x="0" y="22"/>
                  </a:cxn>
                  <a:cxn ang="0">
                    <a:pos x="0" y="22"/>
                  </a:cxn>
                  <a:cxn ang="0">
                    <a:pos x="25" y="31"/>
                  </a:cxn>
                  <a:cxn ang="0">
                    <a:pos x="48" y="38"/>
                  </a:cxn>
                  <a:cxn ang="0">
                    <a:pos x="70" y="41"/>
                  </a:cxn>
                  <a:cxn ang="0">
                    <a:pos x="95" y="44"/>
                  </a:cxn>
                  <a:cxn ang="0">
                    <a:pos x="121" y="38"/>
                  </a:cxn>
                  <a:cxn ang="0">
                    <a:pos x="121" y="38"/>
                  </a:cxn>
                  <a:cxn ang="0">
                    <a:pos x="147" y="35"/>
                  </a:cxn>
                  <a:cxn ang="0">
                    <a:pos x="172" y="22"/>
                  </a:cxn>
                  <a:cxn ang="0">
                    <a:pos x="182" y="0"/>
                  </a:cxn>
                  <a:cxn ang="0">
                    <a:pos x="182" y="0"/>
                  </a:cxn>
                  <a:cxn ang="0">
                    <a:pos x="147" y="3"/>
                  </a:cxn>
                  <a:cxn ang="0">
                    <a:pos x="108" y="6"/>
                  </a:cxn>
                  <a:cxn ang="0">
                    <a:pos x="73" y="16"/>
                  </a:cxn>
                </a:cxnLst>
                <a:rect l="0" t="0" r="r" b="b"/>
                <a:pathLst>
                  <a:path w="182" h="44">
                    <a:moveTo>
                      <a:pt x="73" y="16"/>
                    </a:moveTo>
                    <a:lnTo>
                      <a:pt x="48" y="19"/>
                    </a:lnTo>
                    <a:lnTo>
                      <a:pt x="22" y="22"/>
                    </a:lnTo>
                    <a:lnTo>
                      <a:pt x="0" y="22"/>
                    </a:lnTo>
                    <a:lnTo>
                      <a:pt x="0" y="22"/>
                    </a:lnTo>
                    <a:lnTo>
                      <a:pt x="25" y="31"/>
                    </a:lnTo>
                    <a:lnTo>
                      <a:pt x="48" y="38"/>
                    </a:lnTo>
                    <a:lnTo>
                      <a:pt x="70" y="41"/>
                    </a:lnTo>
                    <a:lnTo>
                      <a:pt x="95" y="44"/>
                    </a:lnTo>
                    <a:lnTo>
                      <a:pt x="121" y="38"/>
                    </a:lnTo>
                    <a:lnTo>
                      <a:pt x="121" y="38"/>
                    </a:lnTo>
                    <a:lnTo>
                      <a:pt x="147" y="35"/>
                    </a:lnTo>
                    <a:lnTo>
                      <a:pt x="172" y="22"/>
                    </a:lnTo>
                    <a:lnTo>
                      <a:pt x="182" y="0"/>
                    </a:lnTo>
                    <a:lnTo>
                      <a:pt x="182" y="0"/>
                    </a:lnTo>
                    <a:lnTo>
                      <a:pt x="147" y="3"/>
                    </a:lnTo>
                    <a:lnTo>
                      <a:pt x="108" y="6"/>
                    </a:lnTo>
                    <a:lnTo>
                      <a:pt x="73" y="16"/>
                    </a:lnTo>
                    <a:close/>
                  </a:path>
                </a:pathLst>
              </a:custGeom>
              <a:solidFill>
                <a:srgbClr val="F2F2DB"/>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54" name="Freeform 46"/>
              <p:cNvSpPr>
                <a:spLocks/>
              </p:cNvSpPr>
              <p:nvPr/>
            </p:nvSpPr>
            <p:spPr bwMode="auto">
              <a:xfrm>
                <a:off x="4896" y="1646"/>
                <a:ext cx="310" cy="150"/>
              </a:xfrm>
              <a:custGeom>
                <a:avLst/>
                <a:gdLst/>
                <a:ahLst/>
                <a:cxnLst>
                  <a:cxn ang="0">
                    <a:pos x="115" y="147"/>
                  </a:cxn>
                  <a:cxn ang="0">
                    <a:pos x="103" y="134"/>
                  </a:cxn>
                  <a:cxn ang="0">
                    <a:pos x="186" y="144"/>
                  </a:cxn>
                  <a:cxn ang="0">
                    <a:pos x="154" y="131"/>
                  </a:cxn>
                  <a:cxn ang="0">
                    <a:pos x="109" y="122"/>
                  </a:cxn>
                  <a:cxn ang="0">
                    <a:pos x="80" y="115"/>
                  </a:cxn>
                  <a:cxn ang="0">
                    <a:pos x="151" y="112"/>
                  </a:cxn>
                  <a:cxn ang="0">
                    <a:pos x="183" y="102"/>
                  </a:cxn>
                  <a:cxn ang="0">
                    <a:pos x="186" y="99"/>
                  </a:cxn>
                  <a:cxn ang="0">
                    <a:pos x="96" y="90"/>
                  </a:cxn>
                  <a:cxn ang="0">
                    <a:pos x="119" y="80"/>
                  </a:cxn>
                  <a:cxn ang="0">
                    <a:pos x="144" y="67"/>
                  </a:cxn>
                  <a:cxn ang="0">
                    <a:pos x="138" y="58"/>
                  </a:cxn>
                  <a:cxn ang="0">
                    <a:pos x="112" y="64"/>
                  </a:cxn>
                  <a:cxn ang="0">
                    <a:pos x="80" y="74"/>
                  </a:cxn>
                  <a:cxn ang="0">
                    <a:pos x="99" y="58"/>
                  </a:cxn>
                  <a:cxn ang="0">
                    <a:pos x="99" y="45"/>
                  </a:cxn>
                  <a:cxn ang="0">
                    <a:pos x="74" y="58"/>
                  </a:cxn>
                  <a:cxn ang="0">
                    <a:pos x="58" y="67"/>
                  </a:cxn>
                  <a:cxn ang="0">
                    <a:pos x="48" y="42"/>
                  </a:cxn>
                  <a:cxn ang="0">
                    <a:pos x="20" y="54"/>
                  </a:cxn>
                  <a:cxn ang="0">
                    <a:pos x="4" y="42"/>
                  </a:cxn>
                  <a:cxn ang="0">
                    <a:pos x="7" y="22"/>
                  </a:cxn>
                  <a:cxn ang="0">
                    <a:pos x="29" y="3"/>
                  </a:cxn>
                  <a:cxn ang="0">
                    <a:pos x="55" y="0"/>
                  </a:cxn>
                  <a:cxn ang="0">
                    <a:pos x="58" y="10"/>
                  </a:cxn>
                  <a:cxn ang="0">
                    <a:pos x="58" y="26"/>
                  </a:cxn>
                  <a:cxn ang="0">
                    <a:pos x="87" y="19"/>
                  </a:cxn>
                  <a:cxn ang="0">
                    <a:pos x="106" y="10"/>
                  </a:cxn>
                  <a:cxn ang="0">
                    <a:pos x="128" y="10"/>
                  </a:cxn>
                  <a:cxn ang="0">
                    <a:pos x="106" y="35"/>
                  </a:cxn>
                  <a:cxn ang="0">
                    <a:pos x="112" y="42"/>
                  </a:cxn>
                  <a:cxn ang="0">
                    <a:pos x="176" y="26"/>
                  </a:cxn>
                  <a:cxn ang="0">
                    <a:pos x="186" y="35"/>
                  </a:cxn>
                  <a:cxn ang="0">
                    <a:pos x="176" y="51"/>
                  </a:cxn>
                  <a:cxn ang="0">
                    <a:pos x="202" y="58"/>
                  </a:cxn>
                  <a:cxn ang="0">
                    <a:pos x="227" y="58"/>
                  </a:cxn>
                  <a:cxn ang="0">
                    <a:pos x="256" y="58"/>
                  </a:cxn>
                  <a:cxn ang="0">
                    <a:pos x="243" y="74"/>
                  </a:cxn>
                  <a:cxn ang="0">
                    <a:pos x="218" y="80"/>
                  </a:cxn>
                  <a:cxn ang="0">
                    <a:pos x="202" y="90"/>
                  </a:cxn>
                  <a:cxn ang="0">
                    <a:pos x="269" y="99"/>
                  </a:cxn>
                  <a:cxn ang="0">
                    <a:pos x="310" y="115"/>
                  </a:cxn>
                  <a:cxn ang="0">
                    <a:pos x="279" y="128"/>
                  </a:cxn>
                  <a:cxn ang="0">
                    <a:pos x="279" y="134"/>
                  </a:cxn>
                  <a:cxn ang="0">
                    <a:pos x="259" y="144"/>
                  </a:cxn>
                </a:cxnLst>
                <a:rect l="0" t="0" r="r" b="b"/>
                <a:pathLst>
                  <a:path w="310" h="150">
                    <a:moveTo>
                      <a:pt x="208" y="144"/>
                    </a:moveTo>
                    <a:lnTo>
                      <a:pt x="163" y="150"/>
                    </a:lnTo>
                    <a:lnTo>
                      <a:pt x="115" y="147"/>
                    </a:lnTo>
                    <a:lnTo>
                      <a:pt x="74" y="128"/>
                    </a:lnTo>
                    <a:lnTo>
                      <a:pt x="74" y="128"/>
                    </a:lnTo>
                    <a:lnTo>
                      <a:pt x="103" y="134"/>
                    </a:lnTo>
                    <a:lnTo>
                      <a:pt x="128" y="144"/>
                    </a:lnTo>
                    <a:lnTo>
                      <a:pt x="154" y="147"/>
                    </a:lnTo>
                    <a:lnTo>
                      <a:pt x="186" y="144"/>
                    </a:lnTo>
                    <a:lnTo>
                      <a:pt x="186" y="144"/>
                    </a:lnTo>
                    <a:lnTo>
                      <a:pt x="170" y="138"/>
                    </a:lnTo>
                    <a:lnTo>
                      <a:pt x="154" y="131"/>
                    </a:lnTo>
                    <a:lnTo>
                      <a:pt x="141" y="128"/>
                    </a:lnTo>
                    <a:lnTo>
                      <a:pt x="125" y="125"/>
                    </a:lnTo>
                    <a:lnTo>
                      <a:pt x="109" y="122"/>
                    </a:lnTo>
                    <a:lnTo>
                      <a:pt x="96" y="118"/>
                    </a:lnTo>
                    <a:lnTo>
                      <a:pt x="80" y="115"/>
                    </a:lnTo>
                    <a:lnTo>
                      <a:pt x="80" y="115"/>
                    </a:lnTo>
                    <a:lnTo>
                      <a:pt x="103" y="112"/>
                    </a:lnTo>
                    <a:lnTo>
                      <a:pt x="128" y="112"/>
                    </a:lnTo>
                    <a:lnTo>
                      <a:pt x="151" y="112"/>
                    </a:lnTo>
                    <a:lnTo>
                      <a:pt x="176" y="106"/>
                    </a:lnTo>
                    <a:lnTo>
                      <a:pt x="176" y="106"/>
                    </a:lnTo>
                    <a:lnTo>
                      <a:pt x="183" y="102"/>
                    </a:lnTo>
                    <a:lnTo>
                      <a:pt x="186" y="99"/>
                    </a:lnTo>
                    <a:lnTo>
                      <a:pt x="186" y="99"/>
                    </a:lnTo>
                    <a:lnTo>
                      <a:pt x="186" y="99"/>
                    </a:lnTo>
                    <a:lnTo>
                      <a:pt x="154" y="93"/>
                    </a:lnTo>
                    <a:lnTo>
                      <a:pt x="122" y="93"/>
                    </a:lnTo>
                    <a:lnTo>
                      <a:pt x="96" y="90"/>
                    </a:lnTo>
                    <a:lnTo>
                      <a:pt x="96" y="90"/>
                    </a:lnTo>
                    <a:lnTo>
                      <a:pt x="106" y="83"/>
                    </a:lnTo>
                    <a:lnTo>
                      <a:pt x="119" y="80"/>
                    </a:lnTo>
                    <a:lnTo>
                      <a:pt x="128" y="77"/>
                    </a:lnTo>
                    <a:lnTo>
                      <a:pt x="138" y="74"/>
                    </a:lnTo>
                    <a:lnTo>
                      <a:pt x="144" y="67"/>
                    </a:lnTo>
                    <a:lnTo>
                      <a:pt x="144" y="67"/>
                    </a:lnTo>
                    <a:lnTo>
                      <a:pt x="144" y="61"/>
                    </a:lnTo>
                    <a:lnTo>
                      <a:pt x="138" y="58"/>
                    </a:lnTo>
                    <a:lnTo>
                      <a:pt x="131" y="58"/>
                    </a:lnTo>
                    <a:lnTo>
                      <a:pt x="122" y="61"/>
                    </a:lnTo>
                    <a:lnTo>
                      <a:pt x="112" y="64"/>
                    </a:lnTo>
                    <a:lnTo>
                      <a:pt x="103" y="67"/>
                    </a:lnTo>
                    <a:lnTo>
                      <a:pt x="90" y="74"/>
                    </a:lnTo>
                    <a:lnTo>
                      <a:pt x="80" y="74"/>
                    </a:lnTo>
                    <a:lnTo>
                      <a:pt x="80" y="74"/>
                    </a:lnTo>
                    <a:lnTo>
                      <a:pt x="90" y="64"/>
                    </a:lnTo>
                    <a:lnTo>
                      <a:pt x="99" y="58"/>
                    </a:lnTo>
                    <a:lnTo>
                      <a:pt x="106" y="51"/>
                    </a:lnTo>
                    <a:lnTo>
                      <a:pt x="106" y="51"/>
                    </a:lnTo>
                    <a:lnTo>
                      <a:pt x="99" y="45"/>
                    </a:lnTo>
                    <a:lnTo>
                      <a:pt x="90" y="45"/>
                    </a:lnTo>
                    <a:lnTo>
                      <a:pt x="80" y="51"/>
                    </a:lnTo>
                    <a:lnTo>
                      <a:pt x="74" y="58"/>
                    </a:lnTo>
                    <a:lnTo>
                      <a:pt x="64" y="64"/>
                    </a:lnTo>
                    <a:lnTo>
                      <a:pt x="58" y="67"/>
                    </a:lnTo>
                    <a:lnTo>
                      <a:pt x="58" y="67"/>
                    </a:lnTo>
                    <a:lnTo>
                      <a:pt x="58" y="54"/>
                    </a:lnTo>
                    <a:lnTo>
                      <a:pt x="58" y="42"/>
                    </a:lnTo>
                    <a:lnTo>
                      <a:pt x="48" y="42"/>
                    </a:lnTo>
                    <a:lnTo>
                      <a:pt x="48" y="42"/>
                    </a:lnTo>
                    <a:lnTo>
                      <a:pt x="36" y="51"/>
                    </a:lnTo>
                    <a:lnTo>
                      <a:pt x="20" y="54"/>
                    </a:lnTo>
                    <a:lnTo>
                      <a:pt x="7" y="54"/>
                    </a:lnTo>
                    <a:lnTo>
                      <a:pt x="4" y="42"/>
                    </a:lnTo>
                    <a:lnTo>
                      <a:pt x="4" y="42"/>
                    </a:lnTo>
                    <a:lnTo>
                      <a:pt x="0" y="35"/>
                    </a:lnTo>
                    <a:lnTo>
                      <a:pt x="4" y="29"/>
                    </a:lnTo>
                    <a:lnTo>
                      <a:pt x="7" y="22"/>
                    </a:lnTo>
                    <a:lnTo>
                      <a:pt x="13" y="16"/>
                    </a:lnTo>
                    <a:lnTo>
                      <a:pt x="20" y="10"/>
                    </a:lnTo>
                    <a:lnTo>
                      <a:pt x="29" y="3"/>
                    </a:lnTo>
                    <a:lnTo>
                      <a:pt x="36" y="0"/>
                    </a:lnTo>
                    <a:lnTo>
                      <a:pt x="45" y="0"/>
                    </a:lnTo>
                    <a:lnTo>
                      <a:pt x="55" y="0"/>
                    </a:lnTo>
                    <a:lnTo>
                      <a:pt x="64" y="3"/>
                    </a:lnTo>
                    <a:lnTo>
                      <a:pt x="64" y="3"/>
                    </a:lnTo>
                    <a:lnTo>
                      <a:pt x="58" y="10"/>
                    </a:lnTo>
                    <a:lnTo>
                      <a:pt x="55" y="19"/>
                    </a:lnTo>
                    <a:lnTo>
                      <a:pt x="58" y="26"/>
                    </a:lnTo>
                    <a:lnTo>
                      <a:pt x="58" y="26"/>
                    </a:lnTo>
                    <a:lnTo>
                      <a:pt x="67" y="32"/>
                    </a:lnTo>
                    <a:lnTo>
                      <a:pt x="77" y="26"/>
                    </a:lnTo>
                    <a:lnTo>
                      <a:pt x="87" y="19"/>
                    </a:lnTo>
                    <a:lnTo>
                      <a:pt x="96" y="10"/>
                    </a:lnTo>
                    <a:lnTo>
                      <a:pt x="96" y="10"/>
                    </a:lnTo>
                    <a:lnTo>
                      <a:pt x="106" y="10"/>
                    </a:lnTo>
                    <a:lnTo>
                      <a:pt x="115" y="10"/>
                    </a:lnTo>
                    <a:lnTo>
                      <a:pt x="128" y="10"/>
                    </a:lnTo>
                    <a:lnTo>
                      <a:pt x="128" y="10"/>
                    </a:lnTo>
                    <a:lnTo>
                      <a:pt x="119" y="19"/>
                    </a:lnTo>
                    <a:lnTo>
                      <a:pt x="112" y="26"/>
                    </a:lnTo>
                    <a:lnTo>
                      <a:pt x="106" y="35"/>
                    </a:lnTo>
                    <a:lnTo>
                      <a:pt x="106" y="42"/>
                    </a:lnTo>
                    <a:lnTo>
                      <a:pt x="112" y="42"/>
                    </a:lnTo>
                    <a:lnTo>
                      <a:pt x="112" y="42"/>
                    </a:lnTo>
                    <a:lnTo>
                      <a:pt x="131" y="38"/>
                    </a:lnTo>
                    <a:lnTo>
                      <a:pt x="154" y="32"/>
                    </a:lnTo>
                    <a:lnTo>
                      <a:pt x="176" y="26"/>
                    </a:lnTo>
                    <a:lnTo>
                      <a:pt x="202" y="26"/>
                    </a:lnTo>
                    <a:lnTo>
                      <a:pt x="202" y="26"/>
                    </a:lnTo>
                    <a:lnTo>
                      <a:pt x="186" y="35"/>
                    </a:lnTo>
                    <a:lnTo>
                      <a:pt x="176" y="45"/>
                    </a:lnTo>
                    <a:lnTo>
                      <a:pt x="176" y="51"/>
                    </a:lnTo>
                    <a:lnTo>
                      <a:pt x="176" y="51"/>
                    </a:lnTo>
                    <a:lnTo>
                      <a:pt x="183" y="58"/>
                    </a:lnTo>
                    <a:lnTo>
                      <a:pt x="192" y="58"/>
                    </a:lnTo>
                    <a:lnTo>
                      <a:pt x="202" y="58"/>
                    </a:lnTo>
                    <a:lnTo>
                      <a:pt x="211" y="58"/>
                    </a:lnTo>
                    <a:lnTo>
                      <a:pt x="218" y="58"/>
                    </a:lnTo>
                    <a:lnTo>
                      <a:pt x="227" y="58"/>
                    </a:lnTo>
                    <a:lnTo>
                      <a:pt x="237" y="58"/>
                    </a:lnTo>
                    <a:lnTo>
                      <a:pt x="247" y="58"/>
                    </a:lnTo>
                    <a:lnTo>
                      <a:pt x="256" y="58"/>
                    </a:lnTo>
                    <a:lnTo>
                      <a:pt x="256" y="58"/>
                    </a:lnTo>
                    <a:lnTo>
                      <a:pt x="250" y="67"/>
                    </a:lnTo>
                    <a:lnTo>
                      <a:pt x="243" y="74"/>
                    </a:lnTo>
                    <a:lnTo>
                      <a:pt x="237" y="77"/>
                    </a:lnTo>
                    <a:lnTo>
                      <a:pt x="227" y="77"/>
                    </a:lnTo>
                    <a:lnTo>
                      <a:pt x="218" y="80"/>
                    </a:lnTo>
                    <a:lnTo>
                      <a:pt x="208" y="83"/>
                    </a:lnTo>
                    <a:lnTo>
                      <a:pt x="202" y="90"/>
                    </a:lnTo>
                    <a:lnTo>
                      <a:pt x="202" y="90"/>
                    </a:lnTo>
                    <a:lnTo>
                      <a:pt x="221" y="96"/>
                    </a:lnTo>
                    <a:lnTo>
                      <a:pt x="247" y="99"/>
                    </a:lnTo>
                    <a:lnTo>
                      <a:pt x="269" y="99"/>
                    </a:lnTo>
                    <a:lnTo>
                      <a:pt x="291" y="102"/>
                    </a:lnTo>
                    <a:lnTo>
                      <a:pt x="310" y="115"/>
                    </a:lnTo>
                    <a:lnTo>
                      <a:pt x="310" y="115"/>
                    </a:lnTo>
                    <a:lnTo>
                      <a:pt x="304" y="118"/>
                    </a:lnTo>
                    <a:lnTo>
                      <a:pt x="288" y="122"/>
                    </a:lnTo>
                    <a:lnTo>
                      <a:pt x="279" y="128"/>
                    </a:lnTo>
                    <a:lnTo>
                      <a:pt x="279" y="128"/>
                    </a:lnTo>
                    <a:lnTo>
                      <a:pt x="279" y="134"/>
                    </a:lnTo>
                    <a:lnTo>
                      <a:pt x="279" y="134"/>
                    </a:lnTo>
                    <a:lnTo>
                      <a:pt x="279" y="138"/>
                    </a:lnTo>
                    <a:lnTo>
                      <a:pt x="279" y="138"/>
                    </a:lnTo>
                    <a:lnTo>
                      <a:pt x="259" y="144"/>
                    </a:lnTo>
                    <a:lnTo>
                      <a:pt x="234" y="144"/>
                    </a:lnTo>
                    <a:lnTo>
                      <a:pt x="208" y="144"/>
                    </a:lnTo>
                    <a:close/>
                  </a:path>
                </a:pathLst>
              </a:custGeom>
              <a:solidFill>
                <a:srgbClr val="F2F2DB"/>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55" name="Freeform 47"/>
              <p:cNvSpPr>
                <a:spLocks/>
              </p:cNvSpPr>
              <p:nvPr/>
            </p:nvSpPr>
            <p:spPr bwMode="auto">
              <a:xfrm>
                <a:off x="4848" y="1656"/>
                <a:ext cx="36" cy="41"/>
              </a:xfrm>
              <a:custGeom>
                <a:avLst/>
                <a:gdLst/>
                <a:ahLst/>
                <a:cxnLst>
                  <a:cxn ang="0">
                    <a:pos x="36" y="16"/>
                  </a:cxn>
                  <a:cxn ang="0">
                    <a:pos x="29" y="12"/>
                  </a:cxn>
                  <a:cxn ang="0">
                    <a:pos x="29" y="6"/>
                  </a:cxn>
                  <a:cxn ang="0">
                    <a:pos x="26" y="0"/>
                  </a:cxn>
                  <a:cxn ang="0">
                    <a:pos x="26" y="0"/>
                  </a:cxn>
                  <a:cxn ang="0">
                    <a:pos x="10" y="6"/>
                  </a:cxn>
                  <a:cxn ang="0">
                    <a:pos x="0" y="16"/>
                  </a:cxn>
                  <a:cxn ang="0">
                    <a:pos x="4" y="25"/>
                  </a:cxn>
                  <a:cxn ang="0">
                    <a:pos x="4" y="25"/>
                  </a:cxn>
                  <a:cxn ang="0">
                    <a:pos x="10" y="35"/>
                  </a:cxn>
                  <a:cxn ang="0">
                    <a:pos x="20" y="41"/>
                  </a:cxn>
                  <a:cxn ang="0">
                    <a:pos x="36" y="41"/>
                  </a:cxn>
                  <a:cxn ang="0">
                    <a:pos x="36" y="41"/>
                  </a:cxn>
                  <a:cxn ang="0">
                    <a:pos x="32" y="35"/>
                  </a:cxn>
                  <a:cxn ang="0">
                    <a:pos x="32" y="25"/>
                  </a:cxn>
                  <a:cxn ang="0">
                    <a:pos x="36" y="16"/>
                  </a:cxn>
                </a:cxnLst>
                <a:rect l="0" t="0" r="r" b="b"/>
                <a:pathLst>
                  <a:path w="36" h="41">
                    <a:moveTo>
                      <a:pt x="36" y="16"/>
                    </a:moveTo>
                    <a:lnTo>
                      <a:pt x="29" y="12"/>
                    </a:lnTo>
                    <a:lnTo>
                      <a:pt x="29" y="6"/>
                    </a:lnTo>
                    <a:lnTo>
                      <a:pt x="26" y="0"/>
                    </a:lnTo>
                    <a:lnTo>
                      <a:pt x="26" y="0"/>
                    </a:lnTo>
                    <a:lnTo>
                      <a:pt x="10" y="6"/>
                    </a:lnTo>
                    <a:lnTo>
                      <a:pt x="0" y="16"/>
                    </a:lnTo>
                    <a:lnTo>
                      <a:pt x="4" y="25"/>
                    </a:lnTo>
                    <a:lnTo>
                      <a:pt x="4" y="25"/>
                    </a:lnTo>
                    <a:lnTo>
                      <a:pt x="10" y="35"/>
                    </a:lnTo>
                    <a:lnTo>
                      <a:pt x="20" y="41"/>
                    </a:lnTo>
                    <a:lnTo>
                      <a:pt x="36" y="41"/>
                    </a:lnTo>
                    <a:lnTo>
                      <a:pt x="36" y="41"/>
                    </a:lnTo>
                    <a:lnTo>
                      <a:pt x="32" y="35"/>
                    </a:lnTo>
                    <a:lnTo>
                      <a:pt x="32" y="25"/>
                    </a:lnTo>
                    <a:lnTo>
                      <a:pt x="36" y="16"/>
                    </a:lnTo>
                    <a:close/>
                  </a:path>
                </a:pathLst>
              </a:custGeom>
              <a:solidFill>
                <a:srgbClr val="F2F2DB"/>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56" name="Freeform 48"/>
              <p:cNvSpPr>
                <a:spLocks/>
              </p:cNvSpPr>
              <p:nvPr/>
            </p:nvSpPr>
            <p:spPr bwMode="auto">
              <a:xfrm>
                <a:off x="4541" y="1007"/>
                <a:ext cx="58" cy="390"/>
              </a:xfrm>
              <a:custGeom>
                <a:avLst/>
                <a:gdLst/>
                <a:ahLst/>
                <a:cxnLst>
                  <a:cxn ang="0">
                    <a:pos x="32" y="0"/>
                  </a:cxn>
                  <a:cxn ang="0">
                    <a:pos x="39" y="19"/>
                  </a:cxn>
                  <a:cxn ang="0">
                    <a:pos x="45" y="35"/>
                  </a:cxn>
                  <a:cxn ang="0">
                    <a:pos x="52" y="54"/>
                  </a:cxn>
                  <a:cxn ang="0">
                    <a:pos x="55" y="76"/>
                  </a:cxn>
                  <a:cxn ang="0">
                    <a:pos x="58" y="99"/>
                  </a:cxn>
                  <a:cxn ang="0">
                    <a:pos x="58" y="131"/>
                  </a:cxn>
                  <a:cxn ang="0">
                    <a:pos x="55" y="166"/>
                  </a:cxn>
                  <a:cxn ang="0">
                    <a:pos x="48" y="211"/>
                  </a:cxn>
                  <a:cxn ang="0">
                    <a:pos x="39" y="262"/>
                  </a:cxn>
                  <a:cxn ang="0">
                    <a:pos x="26" y="323"/>
                  </a:cxn>
                  <a:cxn ang="0">
                    <a:pos x="10" y="390"/>
                  </a:cxn>
                  <a:cxn ang="0">
                    <a:pos x="10" y="390"/>
                  </a:cxn>
                  <a:cxn ang="0">
                    <a:pos x="0" y="374"/>
                  </a:cxn>
                  <a:cxn ang="0">
                    <a:pos x="0" y="358"/>
                  </a:cxn>
                  <a:cxn ang="0">
                    <a:pos x="10" y="316"/>
                  </a:cxn>
                  <a:cxn ang="0">
                    <a:pos x="10" y="316"/>
                  </a:cxn>
                  <a:cxn ang="0">
                    <a:pos x="16" y="278"/>
                  </a:cxn>
                  <a:cxn ang="0">
                    <a:pos x="23" y="239"/>
                  </a:cxn>
                  <a:cxn ang="0">
                    <a:pos x="26" y="201"/>
                  </a:cxn>
                  <a:cxn ang="0">
                    <a:pos x="29" y="166"/>
                  </a:cxn>
                  <a:cxn ang="0">
                    <a:pos x="32" y="128"/>
                  </a:cxn>
                  <a:cxn ang="0">
                    <a:pos x="36" y="99"/>
                  </a:cxn>
                  <a:cxn ang="0">
                    <a:pos x="36" y="73"/>
                  </a:cxn>
                  <a:cxn ang="0">
                    <a:pos x="36" y="48"/>
                  </a:cxn>
                  <a:cxn ang="0">
                    <a:pos x="32" y="29"/>
                  </a:cxn>
                  <a:cxn ang="0">
                    <a:pos x="32" y="16"/>
                  </a:cxn>
                  <a:cxn ang="0">
                    <a:pos x="32" y="3"/>
                  </a:cxn>
                  <a:cxn ang="0">
                    <a:pos x="32" y="0"/>
                  </a:cxn>
                </a:cxnLst>
                <a:rect l="0" t="0" r="r" b="b"/>
                <a:pathLst>
                  <a:path w="58" h="390">
                    <a:moveTo>
                      <a:pt x="32" y="0"/>
                    </a:moveTo>
                    <a:lnTo>
                      <a:pt x="39" y="19"/>
                    </a:lnTo>
                    <a:lnTo>
                      <a:pt x="45" y="35"/>
                    </a:lnTo>
                    <a:lnTo>
                      <a:pt x="52" y="54"/>
                    </a:lnTo>
                    <a:lnTo>
                      <a:pt x="55" y="76"/>
                    </a:lnTo>
                    <a:lnTo>
                      <a:pt x="58" y="99"/>
                    </a:lnTo>
                    <a:lnTo>
                      <a:pt x="58" y="131"/>
                    </a:lnTo>
                    <a:lnTo>
                      <a:pt x="55" y="166"/>
                    </a:lnTo>
                    <a:lnTo>
                      <a:pt x="48" y="211"/>
                    </a:lnTo>
                    <a:lnTo>
                      <a:pt x="39" y="262"/>
                    </a:lnTo>
                    <a:lnTo>
                      <a:pt x="26" y="323"/>
                    </a:lnTo>
                    <a:lnTo>
                      <a:pt x="10" y="390"/>
                    </a:lnTo>
                    <a:lnTo>
                      <a:pt x="10" y="390"/>
                    </a:lnTo>
                    <a:lnTo>
                      <a:pt x="0" y="374"/>
                    </a:lnTo>
                    <a:lnTo>
                      <a:pt x="0" y="358"/>
                    </a:lnTo>
                    <a:lnTo>
                      <a:pt x="10" y="316"/>
                    </a:lnTo>
                    <a:lnTo>
                      <a:pt x="10" y="316"/>
                    </a:lnTo>
                    <a:lnTo>
                      <a:pt x="16" y="278"/>
                    </a:lnTo>
                    <a:lnTo>
                      <a:pt x="23" y="239"/>
                    </a:lnTo>
                    <a:lnTo>
                      <a:pt x="26" y="201"/>
                    </a:lnTo>
                    <a:lnTo>
                      <a:pt x="29" y="166"/>
                    </a:lnTo>
                    <a:lnTo>
                      <a:pt x="32" y="128"/>
                    </a:lnTo>
                    <a:lnTo>
                      <a:pt x="36" y="99"/>
                    </a:lnTo>
                    <a:lnTo>
                      <a:pt x="36" y="73"/>
                    </a:lnTo>
                    <a:lnTo>
                      <a:pt x="36" y="48"/>
                    </a:lnTo>
                    <a:lnTo>
                      <a:pt x="32" y="29"/>
                    </a:lnTo>
                    <a:lnTo>
                      <a:pt x="32" y="16"/>
                    </a:lnTo>
                    <a:lnTo>
                      <a:pt x="32" y="3"/>
                    </a:lnTo>
                    <a:lnTo>
                      <a:pt x="32" y="0"/>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57" name="Freeform 49"/>
              <p:cNvSpPr>
                <a:spLocks/>
              </p:cNvSpPr>
              <p:nvPr/>
            </p:nvSpPr>
            <p:spPr bwMode="auto">
              <a:xfrm>
                <a:off x="4535" y="1371"/>
                <a:ext cx="112" cy="269"/>
              </a:xfrm>
              <a:custGeom>
                <a:avLst/>
                <a:gdLst/>
                <a:ahLst/>
                <a:cxnLst>
                  <a:cxn ang="0">
                    <a:pos x="0" y="269"/>
                  </a:cxn>
                  <a:cxn ang="0">
                    <a:pos x="19" y="269"/>
                  </a:cxn>
                  <a:cxn ang="0">
                    <a:pos x="67" y="262"/>
                  </a:cxn>
                  <a:cxn ang="0">
                    <a:pos x="102" y="253"/>
                  </a:cxn>
                  <a:cxn ang="0">
                    <a:pos x="102" y="253"/>
                  </a:cxn>
                  <a:cxn ang="0">
                    <a:pos x="109" y="253"/>
                  </a:cxn>
                  <a:cxn ang="0">
                    <a:pos x="112" y="250"/>
                  </a:cxn>
                  <a:cxn ang="0">
                    <a:pos x="109" y="221"/>
                  </a:cxn>
                  <a:cxn ang="0">
                    <a:pos x="109" y="221"/>
                  </a:cxn>
                  <a:cxn ang="0">
                    <a:pos x="106" y="211"/>
                  </a:cxn>
                  <a:cxn ang="0">
                    <a:pos x="99" y="192"/>
                  </a:cxn>
                  <a:cxn ang="0">
                    <a:pos x="93" y="170"/>
                  </a:cxn>
                  <a:cxn ang="0">
                    <a:pos x="90" y="147"/>
                  </a:cxn>
                  <a:cxn ang="0">
                    <a:pos x="80" y="125"/>
                  </a:cxn>
                  <a:cxn ang="0">
                    <a:pos x="74" y="96"/>
                  </a:cxn>
                  <a:cxn ang="0">
                    <a:pos x="67" y="74"/>
                  </a:cxn>
                  <a:cxn ang="0">
                    <a:pos x="64" y="51"/>
                  </a:cxn>
                  <a:cxn ang="0">
                    <a:pos x="58" y="35"/>
                  </a:cxn>
                  <a:cxn ang="0">
                    <a:pos x="58" y="19"/>
                  </a:cxn>
                  <a:cxn ang="0">
                    <a:pos x="54" y="10"/>
                  </a:cxn>
                  <a:cxn ang="0">
                    <a:pos x="54" y="10"/>
                  </a:cxn>
                  <a:cxn ang="0">
                    <a:pos x="45" y="0"/>
                  </a:cxn>
                  <a:cxn ang="0">
                    <a:pos x="38" y="3"/>
                  </a:cxn>
                  <a:cxn ang="0">
                    <a:pos x="35" y="16"/>
                  </a:cxn>
                  <a:cxn ang="0">
                    <a:pos x="38" y="42"/>
                  </a:cxn>
                  <a:cxn ang="0">
                    <a:pos x="38" y="42"/>
                  </a:cxn>
                  <a:cxn ang="0">
                    <a:pos x="42" y="80"/>
                  </a:cxn>
                  <a:cxn ang="0">
                    <a:pos x="45" y="102"/>
                  </a:cxn>
                  <a:cxn ang="0">
                    <a:pos x="38" y="96"/>
                  </a:cxn>
                  <a:cxn ang="0">
                    <a:pos x="38" y="96"/>
                  </a:cxn>
                  <a:cxn ang="0">
                    <a:pos x="32" y="77"/>
                  </a:cxn>
                  <a:cxn ang="0">
                    <a:pos x="22" y="61"/>
                  </a:cxn>
                  <a:cxn ang="0">
                    <a:pos x="16" y="45"/>
                  </a:cxn>
                  <a:cxn ang="0">
                    <a:pos x="16" y="42"/>
                  </a:cxn>
                  <a:cxn ang="0">
                    <a:pos x="16" y="42"/>
                  </a:cxn>
                  <a:cxn ang="0">
                    <a:pos x="16" y="45"/>
                  </a:cxn>
                  <a:cxn ang="0">
                    <a:pos x="19" y="58"/>
                  </a:cxn>
                  <a:cxn ang="0">
                    <a:pos x="26" y="77"/>
                  </a:cxn>
                  <a:cxn ang="0">
                    <a:pos x="32" y="99"/>
                  </a:cxn>
                  <a:cxn ang="0">
                    <a:pos x="42" y="125"/>
                  </a:cxn>
                  <a:cxn ang="0">
                    <a:pos x="48" y="144"/>
                  </a:cxn>
                  <a:cxn ang="0">
                    <a:pos x="51" y="163"/>
                  </a:cxn>
                  <a:cxn ang="0">
                    <a:pos x="54" y="176"/>
                  </a:cxn>
                  <a:cxn ang="0">
                    <a:pos x="54" y="176"/>
                  </a:cxn>
                  <a:cxn ang="0">
                    <a:pos x="48" y="208"/>
                  </a:cxn>
                  <a:cxn ang="0">
                    <a:pos x="29" y="250"/>
                  </a:cxn>
                  <a:cxn ang="0">
                    <a:pos x="0" y="269"/>
                  </a:cxn>
                </a:cxnLst>
                <a:rect l="0" t="0" r="r" b="b"/>
                <a:pathLst>
                  <a:path w="112" h="269">
                    <a:moveTo>
                      <a:pt x="0" y="269"/>
                    </a:moveTo>
                    <a:lnTo>
                      <a:pt x="19" y="269"/>
                    </a:lnTo>
                    <a:lnTo>
                      <a:pt x="67" y="262"/>
                    </a:lnTo>
                    <a:lnTo>
                      <a:pt x="102" y="253"/>
                    </a:lnTo>
                    <a:lnTo>
                      <a:pt x="102" y="253"/>
                    </a:lnTo>
                    <a:lnTo>
                      <a:pt x="109" y="253"/>
                    </a:lnTo>
                    <a:lnTo>
                      <a:pt x="112" y="250"/>
                    </a:lnTo>
                    <a:lnTo>
                      <a:pt x="109" y="221"/>
                    </a:lnTo>
                    <a:lnTo>
                      <a:pt x="109" y="221"/>
                    </a:lnTo>
                    <a:lnTo>
                      <a:pt x="106" y="211"/>
                    </a:lnTo>
                    <a:lnTo>
                      <a:pt x="99" y="192"/>
                    </a:lnTo>
                    <a:lnTo>
                      <a:pt x="93" y="170"/>
                    </a:lnTo>
                    <a:lnTo>
                      <a:pt x="90" y="147"/>
                    </a:lnTo>
                    <a:lnTo>
                      <a:pt x="80" y="125"/>
                    </a:lnTo>
                    <a:lnTo>
                      <a:pt x="74" y="96"/>
                    </a:lnTo>
                    <a:lnTo>
                      <a:pt x="67" y="74"/>
                    </a:lnTo>
                    <a:lnTo>
                      <a:pt x="64" y="51"/>
                    </a:lnTo>
                    <a:lnTo>
                      <a:pt x="58" y="35"/>
                    </a:lnTo>
                    <a:lnTo>
                      <a:pt x="58" y="19"/>
                    </a:lnTo>
                    <a:lnTo>
                      <a:pt x="54" y="10"/>
                    </a:lnTo>
                    <a:lnTo>
                      <a:pt x="54" y="10"/>
                    </a:lnTo>
                    <a:lnTo>
                      <a:pt x="45" y="0"/>
                    </a:lnTo>
                    <a:lnTo>
                      <a:pt x="38" y="3"/>
                    </a:lnTo>
                    <a:lnTo>
                      <a:pt x="35" y="16"/>
                    </a:lnTo>
                    <a:lnTo>
                      <a:pt x="38" y="42"/>
                    </a:lnTo>
                    <a:lnTo>
                      <a:pt x="38" y="42"/>
                    </a:lnTo>
                    <a:lnTo>
                      <a:pt x="42" y="80"/>
                    </a:lnTo>
                    <a:lnTo>
                      <a:pt x="45" y="102"/>
                    </a:lnTo>
                    <a:lnTo>
                      <a:pt x="38" y="96"/>
                    </a:lnTo>
                    <a:lnTo>
                      <a:pt x="38" y="96"/>
                    </a:lnTo>
                    <a:lnTo>
                      <a:pt x="32" y="77"/>
                    </a:lnTo>
                    <a:lnTo>
                      <a:pt x="22" y="61"/>
                    </a:lnTo>
                    <a:lnTo>
                      <a:pt x="16" y="45"/>
                    </a:lnTo>
                    <a:lnTo>
                      <a:pt x="16" y="42"/>
                    </a:lnTo>
                    <a:lnTo>
                      <a:pt x="16" y="42"/>
                    </a:lnTo>
                    <a:lnTo>
                      <a:pt x="16" y="45"/>
                    </a:lnTo>
                    <a:lnTo>
                      <a:pt x="19" y="58"/>
                    </a:lnTo>
                    <a:lnTo>
                      <a:pt x="26" y="77"/>
                    </a:lnTo>
                    <a:lnTo>
                      <a:pt x="32" y="99"/>
                    </a:lnTo>
                    <a:lnTo>
                      <a:pt x="42" y="125"/>
                    </a:lnTo>
                    <a:lnTo>
                      <a:pt x="48" y="144"/>
                    </a:lnTo>
                    <a:lnTo>
                      <a:pt x="51" y="163"/>
                    </a:lnTo>
                    <a:lnTo>
                      <a:pt x="54" y="176"/>
                    </a:lnTo>
                    <a:lnTo>
                      <a:pt x="54" y="176"/>
                    </a:lnTo>
                    <a:lnTo>
                      <a:pt x="48" y="208"/>
                    </a:lnTo>
                    <a:lnTo>
                      <a:pt x="29" y="250"/>
                    </a:lnTo>
                    <a:lnTo>
                      <a:pt x="0" y="269"/>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58" name="Freeform 50"/>
              <p:cNvSpPr>
                <a:spLocks/>
              </p:cNvSpPr>
              <p:nvPr/>
            </p:nvSpPr>
            <p:spPr bwMode="auto">
              <a:xfrm>
                <a:off x="4794" y="1828"/>
                <a:ext cx="32" cy="10"/>
              </a:xfrm>
              <a:custGeom>
                <a:avLst/>
                <a:gdLst/>
                <a:ahLst/>
                <a:cxnLst>
                  <a:cxn ang="0">
                    <a:pos x="0" y="3"/>
                  </a:cxn>
                  <a:cxn ang="0">
                    <a:pos x="10" y="10"/>
                  </a:cxn>
                  <a:cxn ang="0">
                    <a:pos x="22" y="10"/>
                  </a:cxn>
                  <a:cxn ang="0">
                    <a:pos x="32" y="3"/>
                  </a:cxn>
                  <a:cxn ang="0">
                    <a:pos x="32" y="3"/>
                  </a:cxn>
                  <a:cxn ang="0">
                    <a:pos x="26" y="0"/>
                  </a:cxn>
                  <a:cxn ang="0">
                    <a:pos x="10" y="3"/>
                  </a:cxn>
                  <a:cxn ang="0">
                    <a:pos x="0" y="3"/>
                  </a:cxn>
                </a:cxnLst>
                <a:rect l="0" t="0" r="r" b="b"/>
                <a:pathLst>
                  <a:path w="32" h="10">
                    <a:moveTo>
                      <a:pt x="0" y="3"/>
                    </a:moveTo>
                    <a:lnTo>
                      <a:pt x="10" y="10"/>
                    </a:lnTo>
                    <a:lnTo>
                      <a:pt x="22" y="10"/>
                    </a:lnTo>
                    <a:lnTo>
                      <a:pt x="32" y="3"/>
                    </a:lnTo>
                    <a:lnTo>
                      <a:pt x="32" y="3"/>
                    </a:lnTo>
                    <a:lnTo>
                      <a:pt x="26" y="0"/>
                    </a:lnTo>
                    <a:lnTo>
                      <a:pt x="10" y="3"/>
                    </a:lnTo>
                    <a:lnTo>
                      <a:pt x="0" y="3"/>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59" name="Freeform 51"/>
              <p:cNvSpPr>
                <a:spLocks/>
              </p:cNvSpPr>
              <p:nvPr/>
            </p:nvSpPr>
            <p:spPr bwMode="auto">
              <a:xfrm>
                <a:off x="4487" y="1624"/>
                <a:ext cx="470" cy="207"/>
              </a:xfrm>
              <a:custGeom>
                <a:avLst/>
                <a:gdLst/>
                <a:ahLst/>
                <a:cxnLst>
                  <a:cxn ang="0">
                    <a:pos x="179" y="112"/>
                  </a:cxn>
                  <a:cxn ang="0">
                    <a:pos x="195" y="92"/>
                  </a:cxn>
                  <a:cxn ang="0">
                    <a:pos x="253" y="73"/>
                  </a:cxn>
                  <a:cxn ang="0">
                    <a:pos x="467" y="112"/>
                  </a:cxn>
                  <a:cxn ang="0">
                    <a:pos x="457" y="121"/>
                  </a:cxn>
                  <a:cxn ang="0">
                    <a:pos x="416" y="137"/>
                  </a:cxn>
                  <a:cxn ang="0">
                    <a:pos x="333" y="137"/>
                  </a:cxn>
                  <a:cxn ang="0">
                    <a:pos x="333" y="150"/>
                  </a:cxn>
                  <a:cxn ang="0">
                    <a:pos x="345" y="156"/>
                  </a:cxn>
                  <a:cxn ang="0">
                    <a:pos x="333" y="176"/>
                  </a:cxn>
                  <a:cxn ang="0">
                    <a:pos x="365" y="182"/>
                  </a:cxn>
                  <a:cxn ang="0">
                    <a:pos x="381" y="150"/>
                  </a:cxn>
                  <a:cxn ang="0">
                    <a:pos x="397" y="166"/>
                  </a:cxn>
                  <a:cxn ang="0">
                    <a:pos x="403" y="166"/>
                  </a:cxn>
                  <a:cxn ang="0">
                    <a:pos x="371" y="185"/>
                  </a:cxn>
                  <a:cxn ang="0">
                    <a:pos x="342" y="188"/>
                  </a:cxn>
                  <a:cxn ang="0">
                    <a:pos x="320" y="179"/>
                  </a:cxn>
                  <a:cxn ang="0">
                    <a:pos x="278" y="163"/>
                  </a:cxn>
                  <a:cxn ang="0">
                    <a:pos x="253" y="160"/>
                  </a:cxn>
                  <a:cxn ang="0">
                    <a:pos x="285" y="176"/>
                  </a:cxn>
                  <a:cxn ang="0">
                    <a:pos x="265" y="198"/>
                  </a:cxn>
                  <a:cxn ang="0">
                    <a:pos x="246" y="207"/>
                  </a:cxn>
                  <a:cxn ang="0">
                    <a:pos x="173" y="198"/>
                  </a:cxn>
                  <a:cxn ang="0">
                    <a:pos x="115" y="188"/>
                  </a:cxn>
                  <a:cxn ang="0">
                    <a:pos x="54" y="182"/>
                  </a:cxn>
                  <a:cxn ang="0">
                    <a:pos x="54" y="191"/>
                  </a:cxn>
                  <a:cxn ang="0">
                    <a:pos x="32" y="182"/>
                  </a:cxn>
                  <a:cxn ang="0">
                    <a:pos x="26" y="169"/>
                  </a:cxn>
                  <a:cxn ang="0">
                    <a:pos x="38" y="176"/>
                  </a:cxn>
                  <a:cxn ang="0">
                    <a:pos x="54" y="166"/>
                  </a:cxn>
                  <a:cxn ang="0">
                    <a:pos x="48" y="163"/>
                  </a:cxn>
                  <a:cxn ang="0">
                    <a:pos x="32" y="137"/>
                  </a:cxn>
                  <a:cxn ang="0">
                    <a:pos x="38" y="131"/>
                  </a:cxn>
                  <a:cxn ang="0">
                    <a:pos x="48" y="128"/>
                  </a:cxn>
                  <a:cxn ang="0">
                    <a:pos x="29" y="112"/>
                  </a:cxn>
                  <a:cxn ang="0">
                    <a:pos x="16" y="96"/>
                  </a:cxn>
                  <a:cxn ang="0">
                    <a:pos x="42" y="89"/>
                  </a:cxn>
                  <a:cxn ang="0">
                    <a:pos x="32" y="80"/>
                  </a:cxn>
                  <a:cxn ang="0">
                    <a:pos x="0" y="73"/>
                  </a:cxn>
                  <a:cxn ang="0">
                    <a:pos x="22" y="57"/>
                  </a:cxn>
                  <a:cxn ang="0">
                    <a:pos x="22" y="48"/>
                  </a:cxn>
                  <a:cxn ang="0">
                    <a:pos x="22" y="16"/>
                  </a:cxn>
                  <a:cxn ang="0">
                    <a:pos x="38" y="0"/>
                  </a:cxn>
                  <a:cxn ang="0">
                    <a:pos x="70" y="25"/>
                  </a:cxn>
                  <a:cxn ang="0">
                    <a:pos x="86" y="41"/>
                  </a:cxn>
                  <a:cxn ang="0">
                    <a:pos x="109" y="64"/>
                  </a:cxn>
                  <a:cxn ang="0">
                    <a:pos x="125" y="83"/>
                  </a:cxn>
                  <a:cxn ang="0">
                    <a:pos x="134" y="96"/>
                  </a:cxn>
                  <a:cxn ang="0">
                    <a:pos x="157" y="112"/>
                  </a:cxn>
                </a:cxnLst>
                <a:rect l="0" t="0" r="r" b="b"/>
                <a:pathLst>
                  <a:path w="470" h="207">
                    <a:moveTo>
                      <a:pt x="157" y="112"/>
                    </a:moveTo>
                    <a:lnTo>
                      <a:pt x="170" y="115"/>
                    </a:lnTo>
                    <a:lnTo>
                      <a:pt x="179" y="112"/>
                    </a:lnTo>
                    <a:lnTo>
                      <a:pt x="189" y="105"/>
                    </a:lnTo>
                    <a:lnTo>
                      <a:pt x="189" y="105"/>
                    </a:lnTo>
                    <a:lnTo>
                      <a:pt x="195" y="92"/>
                    </a:lnTo>
                    <a:lnTo>
                      <a:pt x="208" y="76"/>
                    </a:lnTo>
                    <a:lnTo>
                      <a:pt x="253" y="73"/>
                    </a:lnTo>
                    <a:lnTo>
                      <a:pt x="253" y="73"/>
                    </a:lnTo>
                    <a:lnTo>
                      <a:pt x="323" y="80"/>
                    </a:lnTo>
                    <a:lnTo>
                      <a:pt x="406" y="96"/>
                    </a:lnTo>
                    <a:lnTo>
                      <a:pt x="467" y="112"/>
                    </a:lnTo>
                    <a:lnTo>
                      <a:pt x="467" y="112"/>
                    </a:lnTo>
                    <a:lnTo>
                      <a:pt x="470" y="118"/>
                    </a:lnTo>
                    <a:lnTo>
                      <a:pt x="457" y="121"/>
                    </a:lnTo>
                    <a:lnTo>
                      <a:pt x="445" y="137"/>
                    </a:lnTo>
                    <a:lnTo>
                      <a:pt x="445" y="137"/>
                    </a:lnTo>
                    <a:lnTo>
                      <a:pt x="416" y="137"/>
                    </a:lnTo>
                    <a:lnTo>
                      <a:pt x="374" y="134"/>
                    </a:lnTo>
                    <a:lnTo>
                      <a:pt x="333" y="137"/>
                    </a:lnTo>
                    <a:lnTo>
                      <a:pt x="333" y="137"/>
                    </a:lnTo>
                    <a:lnTo>
                      <a:pt x="323" y="140"/>
                    </a:lnTo>
                    <a:lnTo>
                      <a:pt x="323" y="144"/>
                    </a:lnTo>
                    <a:lnTo>
                      <a:pt x="333" y="150"/>
                    </a:lnTo>
                    <a:lnTo>
                      <a:pt x="333" y="150"/>
                    </a:lnTo>
                    <a:lnTo>
                      <a:pt x="339" y="156"/>
                    </a:lnTo>
                    <a:lnTo>
                      <a:pt x="345" y="156"/>
                    </a:lnTo>
                    <a:lnTo>
                      <a:pt x="333" y="166"/>
                    </a:lnTo>
                    <a:lnTo>
                      <a:pt x="333" y="166"/>
                    </a:lnTo>
                    <a:lnTo>
                      <a:pt x="333" y="176"/>
                    </a:lnTo>
                    <a:lnTo>
                      <a:pt x="352" y="182"/>
                    </a:lnTo>
                    <a:lnTo>
                      <a:pt x="365" y="182"/>
                    </a:lnTo>
                    <a:lnTo>
                      <a:pt x="365" y="182"/>
                    </a:lnTo>
                    <a:lnTo>
                      <a:pt x="371" y="166"/>
                    </a:lnTo>
                    <a:lnTo>
                      <a:pt x="377" y="150"/>
                    </a:lnTo>
                    <a:lnTo>
                      <a:pt x="381" y="150"/>
                    </a:lnTo>
                    <a:lnTo>
                      <a:pt x="381" y="150"/>
                    </a:lnTo>
                    <a:lnTo>
                      <a:pt x="387" y="163"/>
                    </a:lnTo>
                    <a:lnTo>
                      <a:pt x="397" y="166"/>
                    </a:lnTo>
                    <a:lnTo>
                      <a:pt x="413" y="160"/>
                    </a:lnTo>
                    <a:lnTo>
                      <a:pt x="413" y="160"/>
                    </a:lnTo>
                    <a:lnTo>
                      <a:pt x="403" y="166"/>
                    </a:lnTo>
                    <a:lnTo>
                      <a:pt x="390" y="176"/>
                    </a:lnTo>
                    <a:lnTo>
                      <a:pt x="381" y="182"/>
                    </a:lnTo>
                    <a:lnTo>
                      <a:pt x="371" y="185"/>
                    </a:lnTo>
                    <a:lnTo>
                      <a:pt x="361" y="188"/>
                    </a:lnTo>
                    <a:lnTo>
                      <a:pt x="352" y="188"/>
                    </a:lnTo>
                    <a:lnTo>
                      <a:pt x="342" y="188"/>
                    </a:lnTo>
                    <a:lnTo>
                      <a:pt x="333" y="182"/>
                    </a:lnTo>
                    <a:lnTo>
                      <a:pt x="333" y="182"/>
                    </a:lnTo>
                    <a:lnTo>
                      <a:pt x="320" y="179"/>
                    </a:lnTo>
                    <a:lnTo>
                      <a:pt x="304" y="169"/>
                    </a:lnTo>
                    <a:lnTo>
                      <a:pt x="291" y="166"/>
                    </a:lnTo>
                    <a:lnTo>
                      <a:pt x="278" y="163"/>
                    </a:lnTo>
                    <a:lnTo>
                      <a:pt x="265" y="160"/>
                    </a:lnTo>
                    <a:lnTo>
                      <a:pt x="253" y="160"/>
                    </a:lnTo>
                    <a:lnTo>
                      <a:pt x="253" y="160"/>
                    </a:lnTo>
                    <a:lnTo>
                      <a:pt x="259" y="169"/>
                    </a:lnTo>
                    <a:lnTo>
                      <a:pt x="269" y="176"/>
                    </a:lnTo>
                    <a:lnTo>
                      <a:pt x="285" y="176"/>
                    </a:lnTo>
                    <a:lnTo>
                      <a:pt x="285" y="176"/>
                    </a:lnTo>
                    <a:lnTo>
                      <a:pt x="275" y="188"/>
                    </a:lnTo>
                    <a:lnTo>
                      <a:pt x="265" y="198"/>
                    </a:lnTo>
                    <a:lnTo>
                      <a:pt x="253" y="204"/>
                    </a:lnTo>
                    <a:lnTo>
                      <a:pt x="246" y="207"/>
                    </a:lnTo>
                    <a:lnTo>
                      <a:pt x="246" y="207"/>
                    </a:lnTo>
                    <a:lnTo>
                      <a:pt x="233" y="207"/>
                    </a:lnTo>
                    <a:lnTo>
                      <a:pt x="221" y="207"/>
                    </a:lnTo>
                    <a:lnTo>
                      <a:pt x="173" y="198"/>
                    </a:lnTo>
                    <a:lnTo>
                      <a:pt x="173" y="198"/>
                    </a:lnTo>
                    <a:lnTo>
                      <a:pt x="147" y="198"/>
                    </a:lnTo>
                    <a:lnTo>
                      <a:pt x="115" y="188"/>
                    </a:lnTo>
                    <a:lnTo>
                      <a:pt x="83" y="185"/>
                    </a:lnTo>
                    <a:lnTo>
                      <a:pt x="54" y="182"/>
                    </a:lnTo>
                    <a:lnTo>
                      <a:pt x="54" y="182"/>
                    </a:lnTo>
                    <a:lnTo>
                      <a:pt x="54" y="188"/>
                    </a:lnTo>
                    <a:lnTo>
                      <a:pt x="54" y="191"/>
                    </a:lnTo>
                    <a:lnTo>
                      <a:pt x="54" y="191"/>
                    </a:lnTo>
                    <a:lnTo>
                      <a:pt x="54" y="191"/>
                    </a:lnTo>
                    <a:lnTo>
                      <a:pt x="48" y="188"/>
                    </a:lnTo>
                    <a:lnTo>
                      <a:pt x="32" y="182"/>
                    </a:lnTo>
                    <a:lnTo>
                      <a:pt x="22" y="166"/>
                    </a:lnTo>
                    <a:lnTo>
                      <a:pt x="22" y="166"/>
                    </a:lnTo>
                    <a:lnTo>
                      <a:pt x="26" y="169"/>
                    </a:lnTo>
                    <a:lnTo>
                      <a:pt x="32" y="172"/>
                    </a:lnTo>
                    <a:lnTo>
                      <a:pt x="38" y="176"/>
                    </a:lnTo>
                    <a:lnTo>
                      <a:pt x="38" y="176"/>
                    </a:lnTo>
                    <a:lnTo>
                      <a:pt x="32" y="160"/>
                    </a:lnTo>
                    <a:lnTo>
                      <a:pt x="42" y="163"/>
                    </a:lnTo>
                    <a:lnTo>
                      <a:pt x="54" y="166"/>
                    </a:lnTo>
                    <a:lnTo>
                      <a:pt x="54" y="166"/>
                    </a:lnTo>
                    <a:lnTo>
                      <a:pt x="54" y="166"/>
                    </a:lnTo>
                    <a:lnTo>
                      <a:pt x="48" y="163"/>
                    </a:lnTo>
                    <a:lnTo>
                      <a:pt x="42" y="150"/>
                    </a:lnTo>
                    <a:lnTo>
                      <a:pt x="35" y="144"/>
                    </a:lnTo>
                    <a:lnTo>
                      <a:pt x="32" y="137"/>
                    </a:lnTo>
                    <a:lnTo>
                      <a:pt x="32" y="128"/>
                    </a:lnTo>
                    <a:lnTo>
                      <a:pt x="32" y="128"/>
                    </a:lnTo>
                    <a:lnTo>
                      <a:pt x="38" y="131"/>
                    </a:lnTo>
                    <a:lnTo>
                      <a:pt x="48" y="131"/>
                    </a:lnTo>
                    <a:lnTo>
                      <a:pt x="48" y="128"/>
                    </a:lnTo>
                    <a:lnTo>
                      <a:pt x="48" y="128"/>
                    </a:lnTo>
                    <a:lnTo>
                      <a:pt x="42" y="124"/>
                    </a:lnTo>
                    <a:lnTo>
                      <a:pt x="38" y="118"/>
                    </a:lnTo>
                    <a:lnTo>
                      <a:pt x="29" y="112"/>
                    </a:lnTo>
                    <a:lnTo>
                      <a:pt x="22" y="105"/>
                    </a:lnTo>
                    <a:lnTo>
                      <a:pt x="16" y="99"/>
                    </a:lnTo>
                    <a:lnTo>
                      <a:pt x="16" y="96"/>
                    </a:lnTo>
                    <a:lnTo>
                      <a:pt x="16" y="96"/>
                    </a:lnTo>
                    <a:lnTo>
                      <a:pt x="32" y="89"/>
                    </a:lnTo>
                    <a:lnTo>
                      <a:pt x="42" y="89"/>
                    </a:lnTo>
                    <a:lnTo>
                      <a:pt x="48" y="89"/>
                    </a:lnTo>
                    <a:lnTo>
                      <a:pt x="48" y="89"/>
                    </a:lnTo>
                    <a:lnTo>
                      <a:pt x="32" y="80"/>
                    </a:lnTo>
                    <a:lnTo>
                      <a:pt x="13" y="73"/>
                    </a:lnTo>
                    <a:lnTo>
                      <a:pt x="0" y="73"/>
                    </a:lnTo>
                    <a:lnTo>
                      <a:pt x="0" y="73"/>
                    </a:lnTo>
                    <a:lnTo>
                      <a:pt x="13" y="64"/>
                    </a:lnTo>
                    <a:lnTo>
                      <a:pt x="19" y="57"/>
                    </a:lnTo>
                    <a:lnTo>
                      <a:pt x="22" y="57"/>
                    </a:lnTo>
                    <a:lnTo>
                      <a:pt x="22" y="57"/>
                    </a:lnTo>
                    <a:lnTo>
                      <a:pt x="16" y="48"/>
                    </a:lnTo>
                    <a:lnTo>
                      <a:pt x="22" y="48"/>
                    </a:lnTo>
                    <a:lnTo>
                      <a:pt x="0" y="32"/>
                    </a:lnTo>
                    <a:lnTo>
                      <a:pt x="13" y="25"/>
                    </a:lnTo>
                    <a:lnTo>
                      <a:pt x="22" y="16"/>
                    </a:lnTo>
                    <a:lnTo>
                      <a:pt x="29" y="9"/>
                    </a:lnTo>
                    <a:lnTo>
                      <a:pt x="38" y="0"/>
                    </a:lnTo>
                    <a:lnTo>
                      <a:pt x="38" y="0"/>
                    </a:lnTo>
                    <a:lnTo>
                      <a:pt x="42" y="6"/>
                    </a:lnTo>
                    <a:lnTo>
                      <a:pt x="54" y="12"/>
                    </a:lnTo>
                    <a:lnTo>
                      <a:pt x="70" y="25"/>
                    </a:lnTo>
                    <a:lnTo>
                      <a:pt x="70" y="25"/>
                    </a:lnTo>
                    <a:lnTo>
                      <a:pt x="80" y="32"/>
                    </a:lnTo>
                    <a:lnTo>
                      <a:pt x="86" y="41"/>
                    </a:lnTo>
                    <a:lnTo>
                      <a:pt x="96" y="48"/>
                    </a:lnTo>
                    <a:lnTo>
                      <a:pt x="102" y="54"/>
                    </a:lnTo>
                    <a:lnTo>
                      <a:pt x="109" y="64"/>
                    </a:lnTo>
                    <a:lnTo>
                      <a:pt x="115" y="67"/>
                    </a:lnTo>
                    <a:lnTo>
                      <a:pt x="122" y="76"/>
                    </a:lnTo>
                    <a:lnTo>
                      <a:pt x="125" y="83"/>
                    </a:lnTo>
                    <a:lnTo>
                      <a:pt x="128" y="89"/>
                    </a:lnTo>
                    <a:lnTo>
                      <a:pt x="134" y="96"/>
                    </a:lnTo>
                    <a:lnTo>
                      <a:pt x="134" y="96"/>
                    </a:lnTo>
                    <a:lnTo>
                      <a:pt x="144" y="105"/>
                    </a:lnTo>
                    <a:lnTo>
                      <a:pt x="154" y="108"/>
                    </a:lnTo>
                    <a:lnTo>
                      <a:pt x="157" y="112"/>
                    </a:lnTo>
                    <a:close/>
                  </a:path>
                </a:pathLst>
              </a:custGeom>
              <a:solidFill>
                <a:srgbClr val="654C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60" name="Freeform 52"/>
              <p:cNvSpPr>
                <a:spLocks/>
              </p:cNvSpPr>
              <p:nvPr/>
            </p:nvSpPr>
            <p:spPr bwMode="auto">
              <a:xfrm>
                <a:off x="4276" y="1688"/>
                <a:ext cx="133" cy="64"/>
              </a:xfrm>
              <a:custGeom>
                <a:avLst/>
                <a:gdLst/>
                <a:ahLst/>
                <a:cxnLst>
                  <a:cxn ang="0">
                    <a:pos x="19" y="64"/>
                  </a:cxn>
                  <a:cxn ang="0">
                    <a:pos x="10" y="57"/>
                  </a:cxn>
                  <a:cxn ang="0">
                    <a:pos x="3" y="48"/>
                  </a:cxn>
                  <a:cxn ang="0">
                    <a:pos x="0" y="41"/>
                  </a:cxn>
                  <a:cxn ang="0">
                    <a:pos x="0" y="32"/>
                  </a:cxn>
                  <a:cxn ang="0">
                    <a:pos x="0" y="22"/>
                  </a:cxn>
                  <a:cxn ang="0">
                    <a:pos x="10" y="16"/>
                  </a:cxn>
                  <a:cxn ang="0">
                    <a:pos x="19" y="9"/>
                  </a:cxn>
                  <a:cxn ang="0">
                    <a:pos x="19" y="9"/>
                  </a:cxn>
                  <a:cxn ang="0">
                    <a:pos x="29" y="3"/>
                  </a:cxn>
                  <a:cxn ang="0">
                    <a:pos x="35" y="0"/>
                  </a:cxn>
                  <a:cxn ang="0">
                    <a:pos x="45" y="0"/>
                  </a:cxn>
                  <a:cxn ang="0">
                    <a:pos x="45" y="0"/>
                  </a:cxn>
                  <a:cxn ang="0">
                    <a:pos x="51" y="3"/>
                  </a:cxn>
                  <a:cxn ang="0">
                    <a:pos x="58" y="3"/>
                  </a:cxn>
                  <a:cxn ang="0">
                    <a:pos x="67" y="9"/>
                  </a:cxn>
                  <a:cxn ang="0">
                    <a:pos x="67" y="9"/>
                  </a:cxn>
                  <a:cxn ang="0">
                    <a:pos x="74" y="22"/>
                  </a:cxn>
                  <a:cxn ang="0">
                    <a:pos x="83" y="35"/>
                  </a:cxn>
                  <a:cxn ang="0">
                    <a:pos x="99" y="41"/>
                  </a:cxn>
                  <a:cxn ang="0">
                    <a:pos x="99" y="41"/>
                  </a:cxn>
                  <a:cxn ang="0">
                    <a:pos x="112" y="41"/>
                  </a:cxn>
                  <a:cxn ang="0">
                    <a:pos x="125" y="44"/>
                  </a:cxn>
                  <a:cxn ang="0">
                    <a:pos x="131" y="48"/>
                  </a:cxn>
                  <a:cxn ang="0">
                    <a:pos x="131" y="48"/>
                  </a:cxn>
                  <a:cxn ang="0">
                    <a:pos x="134" y="54"/>
                  </a:cxn>
                  <a:cxn ang="0">
                    <a:pos x="134" y="60"/>
                  </a:cxn>
                  <a:cxn ang="0">
                    <a:pos x="131" y="64"/>
                  </a:cxn>
                  <a:cxn ang="0">
                    <a:pos x="131" y="64"/>
                  </a:cxn>
                  <a:cxn ang="0">
                    <a:pos x="118" y="60"/>
                  </a:cxn>
                  <a:cxn ang="0">
                    <a:pos x="102" y="57"/>
                  </a:cxn>
                  <a:cxn ang="0">
                    <a:pos x="83" y="57"/>
                  </a:cxn>
                  <a:cxn ang="0">
                    <a:pos x="83" y="57"/>
                  </a:cxn>
                  <a:cxn ang="0">
                    <a:pos x="67" y="54"/>
                  </a:cxn>
                  <a:cxn ang="0">
                    <a:pos x="45" y="54"/>
                  </a:cxn>
                  <a:cxn ang="0">
                    <a:pos x="29" y="57"/>
                  </a:cxn>
                  <a:cxn ang="0">
                    <a:pos x="29" y="57"/>
                  </a:cxn>
                  <a:cxn ang="0">
                    <a:pos x="19" y="60"/>
                  </a:cxn>
                  <a:cxn ang="0">
                    <a:pos x="19" y="64"/>
                  </a:cxn>
                  <a:cxn ang="0">
                    <a:pos x="19" y="64"/>
                  </a:cxn>
                </a:cxnLst>
                <a:rect l="0" t="0" r="r" b="b"/>
                <a:pathLst>
                  <a:path w="134" h="64">
                    <a:moveTo>
                      <a:pt x="19" y="64"/>
                    </a:moveTo>
                    <a:lnTo>
                      <a:pt x="10" y="57"/>
                    </a:lnTo>
                    <a:lnTo>
                      <a:pt x="3" y="48"/>
                    </a:lnTo>
                    <a:lnTo>
                      <a:pt x="0" y="41"/>
                    </a:lnTo>
                    <a:lnTo>
                      <a:pt x="0" y="32"/>
                    </a:lnTo>
                    <a:lnTo>
                      <a:pt x="0" y="22"/>
                    </a:lnTo>
                    <a:lnTo>
                      <a:pt x="10" y="16"/>
                    </a:lnTo>
                    <a:lnTo>
                      <a:pt x="19" y="9"/>
                    </a:lnTo>
                    <a:lnTo>
                      <a:pt x="19" y="9"/>
                    </a:lnTo>
                    <a:lnTo>
                      <a:pt x="29" y="3"/>
                    </a:lnTo>
                    <a:lnTo>
                      <a:pt x="35" y="0"/>
                    </a:lnTo>
                    <a:lnTo>
                      <a:pt x="45" y="0"/>
                    </a:lnTo>
                    <a:lnTo>
                      <a:pt x="45" y="0"/>
                    </a:lnTo>
                    <a:lnTo>
                      <a:pt x="51" y="3"/>
                    </a:lnTo>
                    <a:lnTo>
                      <a:pt x="58" y="3"/>
                    </a:lnTo>
                    <a:lnTo>
                      <a:pt x="67" y="9"/>
                    </a:lnTo>
                    <a:lnTo>
                      <a:pt x="67" y="9"/>
                    </a:lnTo>
                    <a:lnTo>
                      <a:pt x="74" y="22"/>
                    </a:lnTo>
                    <a:lnTo>
                      <a:pt x="83" y="35"/>
                    </a:lnTo>
                    <a:lnTo>
                      <a:pt x="99" y="41"/>
                    </a:lnTo>
                    <a:lnTo>
                      <a:pt x="99" y="41"/>
                    </a:lnTo>
                    <a:lnTo>
                      <a:pt x="112" y="41"/>
                    </a:lnTo>
                    <a:lnTo>
                      <a:pt x="125" y="44"/>
                    </a:lnTo>
                    <a:lnTo>
                      <a:pt x="131" y="48"/>
                    </a:lnTo>
                    <a:lnTo>
                      <a:pt x="131" y="48"/>
                    </a:lnTo>
                    <a:lnTo>
                      <a:pt x="134" y="54"/>
                    </a:lnTo>
                    <a:lnTo>
                      <a:pt x="134" y="60"/>
                    </a:lnTo>
                    <a:lnTo>
                      <a:pt x="131" y="64"/>
                    </a:lnTo>
                    <a:lnTo>
                      <a:pt x="131" y="64"/>
                    </a:lnTo>
                    <a:lnTo>
                      <a:pt x="118" y="60"/>
                    </a:lnTo>
                    <a:lnTo>
                      <a:pt x="102" y="57"/>
                    </a:lnTo>
                    <a:lnTo>
                      <a:pt x="83" y="57"/>
                    </a:lnTo>
                    <a:lnTo>
                      <a:pt x="83" y="57"/>
                    </a:lnTo>
                    <a:lnTo>
                      <a:pt x="67" y="54"/>
                    </a:lnTo>
                    <a:lnTo>
                      <a:pt x="45" y="54"/>
                    </a:lnTo>
                    <a:lnTo>
                      <a:pt x="29" y="57"/>
                    </a:lnTo>
                    <a:lnTo>
                      <a:pt x="29" y="57"/>
                    </a:lnTo>
                    <a:lnTo>
                      <a:pt x="19" y="60"/>
                    </a:lnTo>
                    <a:lnTo>
                      <a:pt x="19" y="64"/>
                    </a:lnTo>
                    <a:lnTo>
                      <a:pt x="19" y="64"/>
                    </a:lnTo>
                    <a:close/>
                  </a:path>
                </a:pathLst>
              </a:custGeom>
              <a:solidFill>
                <a:srgbClr val="FFE565"/>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61" name="Freeform 53"/>
              <p:cNvSpPr>
                <a:spLocks/>
              </p:cNvSpPr>
              <p:nvPr/>
            </p:nvSpPr>
            <p:spPr bwMode="auto">
              <a:xfrm>
                <a:off x="4359" y="1672"/>
                <a:ext cx="80" cy="44"/>
              </a:xfrm>
              <a:custGeom>
                <a:avLst/>
                <a:gdLst/>
                <a:ahLst/>
                <a:cxnLst>
                  <a:cxn ang="0">
                    <a:pos x="0" y="16"/>
                  </a:cxn>
                  <a:cxn ang="0">
                    <a:pos x="0" y="16"/>
                  </a:cxn>
                  <a:cxn ang="0">
                    <a:pos x="16" y="9"/>
                  </a:cxn>
                  <a:cxn ang="0">
                    <a:pos x="32" y="0"/>
                  </a:cxn>
                  <a:cxn ang="0">
                    <a:pos x="32" y="0"/>
                  </a:cxn>
                  <a:cxn ang="0">
                    <a:pos x="35" y="9"/>
                  </a:cxn>
                  <a:cxn ang="0">
                    <a:pos x="51" y="12"/>
                  </a:cxn>
                  <a:cxn ang="0">
                    <a:pos x="70" y="0"/>
                  </a:cxn>
                  <a:cxn ang="0">
                    <a:pos x="70" y="0"/>
                  </a:cxn>
                  <a:cxn ang="0">
                    <a:pos x="67" y="9"/>
                  </a:cxn>
                  <a:cxn ang="0">
                    <a:pos x="70" y="12"/>
                  </a:cxn>
                  <a:cxn ang="0">
                    <a:pos x="80" y="16"/>
                  </a:cxn>
                  <a:cxn ang="0">
                    <a:pos x="80" y="16"/>
                  </a:cxn>
                  <a:cxn ang="0">
                    <a:pos x="80" y="19"/>
                  </a:cxn>
                  <a:cxn ang="0">
                    <a:pos x="70" y="19"/>
                  </a:cxn>
                  <a:cxn ang="0">
                    <a:pos x="64" y="25"/>
                  </a:cxn>
                  <a:cxn ang="0">
                    <a:pos x="64" y="25"/>
                  </a:cxn>
                  <a:cxn ang="0">
                    <a:pos x="61" y="32"/>
                  </a:cxn>
                  <a:cxn ang="0">
                    <a:pos x="58" y="38"/>
                  </a:cxn>
                  <a:cxn ang="0">
                    <a:pos x="48" y="41"/>
                  </a:cxn>
                  <a:cxn ang="0">
                    <a:pos x="48" y="41"/>
                  </a:cxn>
                  <a:cxn ang="0">
                    <a:pos x="35" y="44"/>
                  </a:cxn>
                  <a:cxn ang="0">
                    <a:pos x="26" y="41"/>
                  </a:cxn>
                  <a:cxn ang="0">
                    <a:pos x="16" y="32"/>
                  </a:cxn>
                  <a:cxn ang="0">
                    <a:pos x="16" y="32"/>
                  </a:cxn>
                  <a:cxn ang="0">
                    <a:pos x="10" y="22"/>
                  </a:cxn>
                  <a:cxn ang="0">
                    <a:pos x="3" y="19"/>
                  </a:cxn>
                  <a:cxn ang="0">
                    <a:pos x="0" y="16"/>
                  </a:cxn>
                </a:cxnLst>
                <a:rect l="0" t="0" r="r" b="b"/>
                <a:pathLst>
                  <a:path w="80" h="44">
                    <a:moveTo>
                      <a:pt x="0" y="16"/>
                    </a:moveTo>
                    <a:lnTo>
                      <a:pt x="0" y="16"/>
                    </a:lnTo>
                    <a:lnTo>
                      <a:pt x="16" y="9"/>
                    </a:lnTo>
                    <a:lnTo>
                      <a:pt x="32" y="0"/>
                    </a:lnTo>
                    <a:lnTo>
                      <a:pt x="32" y="0"/>
                    </a:lnTo>
                    <a:lnTo>
                      <a:pt x="35" y="9"/>
                    </a:lnTo>
                    <a:lnTo>
                      <a:pt x="51" y="12"/>
                    </a:lnTo>
                    <a:lnTo>
                      <a:pt x="70" y="0"/>
                    </a:lnTo>
                    <a:lnTo>
                      <a:pt x="70" y="0"/>
                    </a:lnTo>
                    <a:lnTo>
                      <a:pt x="67" y="9"/>
                    </a:lnTo>
                    <a:lnTo>
                      <a:pt x="70" y="12"/>
                    </a:lnTo>
                    <a:lnTo>
                      <a:pt x="80" y="16"/>
                    </a:lnTo>
                    <a:lnTo>
                      <a:pt x="80" y="16"/>
                    </a:lnTo>
                    <a:lnTo>
                      <a:pt x="80" y="19"/>
                    </a:lnTo>
                    <a:lnTo>
                      <a:pt x="70" y="19"/>
                    </a:lnTo>
                    <a:lnTo>
                      <a:pt x="64" y="25"/>
                    </a:lnTo>
                    <a:lnTo>
                      <a:pt x="64" y="25"/>
                    </a:lnTo>
                    <a:lnTo>
                      <a:pt x="61" y="32"/>
                    </a:lnTo>
                    <a:lnTo>
                      <a:pt x="58" y="38"/>
                    </a:lnTo>
                    <a:lnTo>
                      <a:pt x="48" y="41"/>
                    </a:lnTo>
                    <a:lnTo>
                      <a:pt x="48" y="41"/>
                    </a:lnTo>
                    <a:lnTo>
                      <a:pt x="35" y="44"/>
                    </a:lnTo>
                    <a:lnTo>
                      <a:pt x="26" y="41"/>
                    </a:lnTo>
                    <a:lnTo>
                      <a:pt x="16" y="32"/>
                    </a:lnTo>
                    <a:lnTo>
                      <a:pt x="16" y="32"/>
                    </a:lnTo>
                    <a:lnTo>
                      <a:pt x="10" y="22"/>
                    </a:lnTo>
                    <a:lnTo>
                      <a:pt x="3" y="19"/>
                    </a:lnTo>
                    <a:lnTo>
                      <a:pt x="0" y="16"/>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62" name="Freeform 54"/>
              <p:cNvSpPr>
                <a:spLocks/>
              </p:cNvSpPr>
              <p:nvPr/>
            </p:nvSpPr>
            <p:spPr bwMode="auto">
              <a:xfrm>
                <a:off x="4551" y="1790"/>
                <a:ext cx="125" cy="16"/>
              </a:xfrm>
              <a:custGeom>
                <a:avLst/>
                <a:gdLst/>
                <a:ahLst/>
                <a:cxnLst>
                  <a:cxn ang="0">
                    <a:pos x="0" y="0"/>
                  </a:cxn>
                  <a:cxn ang="0">
                    <a:pos x="32" y="6"/>
                  </a:cxn>
                  <a:cxn ang="0">
                    <a:pos x="90" y="16"/>
                  </a:cxn>
                  <a:cxn ang="0">
                    <a:pos x="125" y="16"/>
                  </a:cxn>
                </a:cxnLst>
                <a:rect l="0" t="0" r="r" b="b"/>
                <a:pathLst>
                  <a:path w="125" h="16">
                    <a:moveTo>
                      <a:pt x="0" y="0"/>
                    </a:moveTo>
                    <a:lnTo>
                      <a:pt x="32" y="6"/>
                    </a:lnTo>
                    <a:lnTo>
                      <a:pt x="90" y="16"/>
                    </a:lnTo>
                    <a:lnTo>
                      <a:pt x="125" y="16"/>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63" name="Freeform 55"/>
              <p:cNvSpPr>
                <a:spLocks/>
              </p:cNvSpPr>
              <p:nvPr/>
            </p:nvSpPr>
            <p:spPr bwMode="auto">
              <a:xfrm>
                <a:off x="4525" y="1768"/>
                <a:ext cx="112" cy="22"/>
              </a:xfrm>
              <a:custGeom>
                <a:avLst/>
                <a:gdLst/>
                <a:ahLst/>
                <a:cxnLst>
                  <a:cxn ang="0">
                    <a:pos x="0" y="0"/>
                  </a:cxn>
                  <a:cxn ang="0">
                    <a:pos x="16" y="3"/>
                  </a:cxn>
                  <a:cxn ang="0">
                    <a:pos x="55" y="12"/>
                  </a:cxn>
                  <a:cxn ang="0">
                    <a:pos x="93" y="19"/>
                  </a:cxn>
                  <a:cxn ang="0">
                    <a:pos x="112" y="22"/>
                  </a:cxn>
                </a:cxnLst>
                <a:rect l="0" t="0" r="r" b="b"/>
                <a:pathLst>
                  <a:path w="112" h="22">
                    <a:moveTo>
                      <a:pt x="0" y="0"/>
                    </a:moveTo>
                    <a:lnTo>
                      <a:pt x="16" y="3"/>
                    </a:lnTo>
                    <a:lnTo>
                      <a:pt x="55" y="12"/>
                    </a:lnTo>
                    <a:lnTo>
                      <a:pt x="93" y="19"/>
                    </a:lnTo>
                    <a:lnTo>
                      <a:pt x="112" y="22"/>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64" name="Line 56"/>
              <p:cNvSpPr>
                <a:spLocks noChangeShapeType="1"/>
              </p:cNvSpPr>
              <p:nvPr/>
            </p:nvSpPr>
            <p:spPr bwMode="auto">
              <a:xfrm>
                <a:off x="4541" y="1752"/>
                <a:ext cx="64" cy="16"/>
              </a:xfrm>
              <a:prstGeom prst="line">
                <a:avLst/>
              </a:prstGeom>
              <a:noFill/>
              <a:ln w="0">
                <a:solidFill>
                  <a:srgbClr val="000000"/>
                </a:solid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65" name="Line 57"/>
              <p:cNvSpPr>
                <a:spLocks noChangeShapeType="1"/>
              </p:cNvSpPr>
              <p:nvPr/>
            </p:nvSpPr>
            <p:spPr bwMode="auto">
              <a:xfrm>
                <a:off x="4525" y="1745"/>
                <a:ext cx="58" cy="7"/>
              </a:xfrm>
              <a:prstGeom prst="line">
                <a:avLst/>
              </a:prstGeom>
              <a:noFill/>
              <a:ln w="0">
                <a:solidFill>
                  <a:srgbClr val="000000"/>
                </a:solid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66" name="Freeform 58"/>
              <p:cNvSpPr>
                <a:spLocks/>
              </p:cNvSpPr>
              <p:nvPr/>
            </p:nvSpPr>
            <p:spPr bwMode="auto">
              <a:xfrm>
                <a:off x="4305" y="1732"/>
                <a:ext cx="102" cy="13"/>
              </a:xfrm>
              <a:custGeom>
                <a:avLst/>
                <a:gdLst/>
                <a:ahLst/>
                <a:cxnLst>
                  <a:cxn ang="0">
                    <a:pos x="0" y="13"/>
                  </a:cxn>
                  <a:cxn ang="0">
                    <a:pos x="0" y="7"/>
                  </a:cxn>
                  <a:cxn ang="0">
                    <a:pos x="6" y="0"/>
                  </a:cxn>
                  <a:cxn ang="0">
                    <a:pos x="35" y="0"/>
                  </a:cxn>
                  <a:cxn ang="0">
                    <a:pos x="102" y="13"/>
                  </a:cxn>
                </a:cxnLst>
                <a:rect l="0" t="0" r="r" b="b"/>
                <a:pathLst>
                  <a:path w="102" h="13">
                    <a:moveTo>
                      <a:pt x="0" y="13"/>
                    </a:moveTo>
                    <a:lnTo>
                      <a:pt x="0" y="7"/>
                    </a:lnTo>
                    <a:lnTo>
                      <a:pt x="6" y="0"/>
                    </a:lnTo>
                    <a:lnTo>
                      <a:pt x="35" y="0"/>
                    </a:lnTo>
                    <a:lnTo>
                      <a:pt x="102" y="13"/>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67" name="Freeform 59"/>
              <p:cNvSpPr>
                <a:spLocks/>
              </p:cNvSpPr>
              <p:nvPr/>
            </p:nvSpPr>
            <p:spPr bwMode="auto">
              <a:xfrm>
                <a:off x="4429" y="1688"/>
                <a:ext cx="58" cy="48"/>
              </a:xfrm>
              <a:custGeom>
                <a:avLst/>
                <a:gdLst/>
                <a:ahLst/>
                <a:cxnLst>
                  <a:cxn ang="0">
                    <a:pos x="0" y="0"/>
                  </a:cxn>
                  <a:cxn ang="0">
                    <a:pos x="16" y="0"/>
                  </a:cxn>
                  <a:cxn ang="0">
                    <a:pos x="36" y="3"/>
                  </a:cxn>
                  <a:cxn ang="0">
                    <a:pos x="48" y="9"/>
                  </a:cxn>
                  <a:cxn ang="0">
                    <a:pos x="48" y="9"/>
                  </a:cxn>
                  <a:cxn ang="0">
                    <a:pos x="48" y="16"/>
                  </a:cxn>
                  <a:cxn ang="0">
                    <a:pos x="48" y="16"/>
                  </a:cxn>
                  <a:cxn ang="0">
                    <a:pos x="48" y="16"/>
                  </a:cxn>
                  <a:cxn ang="0">
                    <a:pos x="48" y="16"/>
                  </a:cxn>
                  <a:cxn ang="0">
                    <a:pos x="48" y="25"/>
                  </a:cxn>
                  <a:cxn ang="0">
                    <a:pos x="58" y="25"/>
                  </a:cxn>
                  <a:cxn ang="0">
                    <a:pos x="58" y="32"/>
                  </a:cxn>
                  <a:cxn ang="0">
                    <a:pos x="58" y="32"/>
                  </a:cxn>
                  <a:cxn ang="0">
                    <a:pos x="48" y="48"/>
                  </a:cxn>
                </a:cxnLst>
                <a:rect l="0" t="0" r="r" b="b"/>
                <a:pathLst>
                  <a:path w="58" h="48">
                    <a:moveTo>
                      <a:pt x="0" y="0"/>
                    </a:moveTo>
                    <a:lnTo>
                      <a:pt x="16" y="0"/>
                    </a:lnTo>
                    <a:lnTo>
                      <a:pt x="36" y="3"/>
                    </a:lnTo>
                    <a:lnTo>
                      <a:pt x="48" y="9"/>
                    </a:lnTo>
                    <a:lnTo>
                      <a:pt x="48" y="9"/>
                    </a:lnTo>
                    <a:lnTo>
                      <a:pt x="48" y="16"/>
                    </a:lnTo>
                    <a:lnTo>
                      <a:pt x="48" y="16"/>
                    </a:lnTo>
                    <a:lnTo>
                      <a:pt x="48" y="16"/>
                    </a:lnTo>
                    <a:lnTo>
                      <a:pt x="48" y="16"/>
                    </a:lnTo>
                    <a:lnTo>
                      <a:pt x="48" y="25"/>
                    </a:lnTo>
                    <a:lnTo>
                      <a:pt x="58" y="25"/>
                    </a:lnTo>
                    <a:lnTo>
                      <a:pt x="58" y="32"/>
                    </a:lnTo>
                    <a:lnTo>
                      <a:pt x="58" y="32"/>
                    </a:lnTo>
                    <a:lnTo>
                      <a:pt x="48" y="48"/>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68" name="Freeform 60"/>
              <p:cNvSpPr>
                <a:spLocks/>
              </p:cNvSpPr>
              <p:nvPr/>
            </p:nvSpPr>
            <p:spPr bwMode="auto">
              <a:xfrm>
                <a:off x="4407" y="1736"/>
                <a:ext cx="64" cy="12"/>
              </a:xfrm>
              <a:custGeom>
                <a:avLst/>
                <a:gdLst/>
                <a:ahLst/>
                <a:cxnLst>
                  <a:cxn ang="0">
                    <a:pos x="64" y="0"/>
                  </a:cxn>
                  <a:cxn ang="0">
                    <a:pos x="51" y="9"/>
                  </a:cxn>
                  <a:cxn ang="0">
                    <a:pos x="35" y="12"/>
                  </a:cxn>
                  <a:cxn ang="0">
                    <a:pos x="22" y="9"/>
                  </a:cxn>
                  <a:cxn ang="0">
                    <a:pos x="22" y="9"/>
                  </a:cxn>
                  <a:cxn ang="0">
                    <a:pos x="19" y="6"/>
                  </a:cxn>
                  <a:cxn ang="0">
                    <a:pos x="10" y="0"/>
                  </a:cxn>
                  <a:cxn ang="0">
                    <a:pos x="0" y="0"/>
                  </a:cxn>
                </a:cxnLst>
                <a:rect l="0" t="0" r="r" b="b"/>
                <a:pathLst>
                  <a:path w="64" h="12">
                    <a:moveTo>
                      <a:pt x="64" y="0"/>
                    </a:moveTo>
                    <a:lnTo>
                      <a:pt x="51" y="9"/>
                    </a:lnTo>
                    <a:lnTo>
                      <a:pt x="35" y="12"/>
                    </a:lnTo>
                    <a:lnTo>
                      <a:pt x="22" y="9"/>
                    </a:lnTo>
                    <a:lnTo>
                      <a:pt x="22" y="9"/>
                    </a:lnTo>
                    <a:lnTo>
                      <a:pt x="19" y="6"/>
                    </a:lnTo>
                    <a:lnTo>
                      <a:pt x="10" y="0"/>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69" name="Freeform 61"/>
              <p:cNvSpPr>
                <a:spLocks/>
              </p:cNvSpPr>
              <p:nvPr/>
            </p:nvSpPr>
            <p:spPr bwMode="auto">
              <a:xfrm>
                <a:off x="4417" y="1745"/>
                <a:ext cx="44" cy="7"/>
              </a:xfrm>
              <a:custGeom>
                <a:avLst/>
                <a:gdLst/>
                <a:ahLst/>
                <a:cxnLst>
                  <a:cxn ang="0">
                    <a:pos x="44" y="0"/>
                  </a:cxn>
                  <a:cxn ang="0">
                    <a:pos x="35" y="3"/>
                  </a:cxn>
                  <a:cxn ang="0">
                    <a:pos x="19" y="3"/>
                  </a:cxn>
                  <a:cxn ang="0">
                    <a:pos x="6" y="7"/>
                  </a:cxn>
                  <a:cxn ang="0">
                    <a:pos x="6" y="7"/>
                  </a:cxn>
                  <a:cxn ang="0">
                    <a:pos x="3" y="3"/>
                  </a:cxn>
                  <a:cxn ang="0">
                    <a:pos x="3" y="0"/>
                  </a:cxn>
                  <a:cxn ang="0">
                    <a:pos x="0" y="0"/>
                  </a:cxn>
                </a:cxnLst>
                <a:rect l="0" t="0" r="r" b="b"/>
                <a:pathLst>
                  <a:path w="44" h="7">
                    <a:moveTo>
                      <a:pt x="44" y="0"/>
                    </a:moveTo>
                    <a:lnTo>
                      <a:pt x="35" y="3"/>
                    </a:lnTo>
                    <a:lnTo>
                      <a:pt x="19" y="3"/>
                    </a:lnTo>
                    <a:lnTo>
                      <a:pt x="6" y="7"/>
                    </a:lnTo>
                    <a:lnTo>
                      <a:pt x="6" y="7"/>
                    </a:lnTo>
                    <a:lnTo>
                      <a:pt x="3" y="3"/>
                    </a:lnTo>
                    <a:lnTo>
                      <a:pt x="3" y="0"/>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70" name="Freeform 62"/>
              <p:cNvSpPr>
                <a:spLocks/>
              </p:cNvSpPr>
              <p:nvPr/>
            </p:nvSpPr>
            <p:spPr bwMode="auto">
              <a:xfrm>
                <a:off x="4343" y="1665"/>
                <a:ext cx="16" cy="26"/>
              </a:xfrm>
              <a:custGeom>
                <a:avLst/>
                <a:gdLst/>
                <a:ahLst/>
                <a:cxnLst>
                  <a:cxn ang="0">
                    <a:pos x="16" y="23"/>
                  </a:cxn>
                  <a:cxn ang="0">
                    <a:pos x="10" y="26"/>
                  </a:cxn>
                  <a:cxn ang="0">
                    <a:pos x="3" y="23"/>
                  </a:cxn>
                  <a:cxn ang="0">
                    <a:pos x="0" y="16"/>
                  </a:cxn>
                  <a:cxn ang="0">
                    <a:pos x="0" y="16"/>
                  </a:cxn>
                  <a:cxn ang="0">
                    <a:pos x="3" y="10"/>
                  </a:cxn>
                  <a:cxn ang="0">
                    <a:pos x="10" y="7"/>
                  </a:cxn>
                  <a:cxn ang="0">
                    <a:pos x="16" y="0"/>
                  </a:cxn>
                </a:cxnLst>
                <a:rect l="0" t="0" r="r" b="b"/>
                <a:pathLst>
                  <a:path w="16" h="26">
                    <a:moveTo>
                      <a:pt x="16" y="23"/>
                    </a:moveTo>
                    <a:lnTo>
                      <a:pt x="10" y="26"/>
                    </a:lnTo>
                    <a:lnTo>
                      <a:pt x="3" y="23"/>
                    </a:lnTo>
                    <a:lnTo>
                      <a:pt x="0" y="16"/>
                    </a:lnTo>
                    <a:lnTo>
                      <a:pt x="0" y="16"/>
                    </a:lnTo>
                    <a:lnTo>
                      <a:pt x="3" y="10"/>
                    </a:lnTo>
                    <a:lnTo>
                      <a:pt x="10" y="7"/>
                    </a:lnTo>
                    <a:lnTo>
                      <a:pt x="16"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71" name="Freeform 63"/>
              <p:cNvSpPr>
                <a:spLocks/>
              </p:cNvSpPr>
              <p:nvPr/>
            </p:nvSpPr>
            <p:spPr bwMode="auto">
              <a:xfrm>
                <a:off x="4321" y="1688"/>
                <a:ext cx="22" cy="3"/>
              </a:xfrm>
              <a:custGeom>
                <a:avLst/>
                <a:gdLst/>
                <a:ahLst/>
                <a:cxnLst>
                  <a:cxn ang="0">
                    <a:pos x="22" y="0"/>
                  </a:cxn>
                  <a:cxn ang="0">
                    <a:pos x="22" y="3"/>
                  </a:cxn>
                  <a:cxn ang="0">
                    <a:pos x="16" y="3"/>
                  </a:cxn>
                  <a:cxn ang="0">
                    <a:pos x="0" y="0"/>
                  </a:cxn>
                </a:cxnLst>
                <a:rect l="0" t="0" r="r" b="b"/>
                <a:pathLst>
                  <a:path w="22" h="3">
                    <a:moveTo>
                      <a:pt x="22" y="0"/>
                    </a:moveTo>
                    <a:lnTo>
                      <a:pt x="22" y="3"/>
                    </a:lnTo>
                    <a:lnTo>
                      <a:pt x="16" y="3"/>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72" name="Freeform 64"/>
              <p:cNvSpPr>
                <a:spLocks/>
              </p:cNvSpPr>
              <p:nvPr/>
            </p:nvSpPr>
            <p:spPr bwMode="auto">
              <a:xfrm>
                <a:off x="4382" y="1688"/>
                <a:ext cx="35" cy="25"/>
              </a:xfrm>
              <a:custGeom>
                <a:avLst/>
                <a:gdLst/>
                <a:ahLst/>
                <a:cxnLst>
                  <a:cxn ang="0">
                    <a:pos x="3" y="0"/>
                  </a:cxn>
                  <a:cxn ang="0">
                    <a:pos x="6" y="16"/>
                  </a:cxn>
                  <a:cxn ang="0">
                    <a:pos x="16" y="19"/>
                  </a:cxn>
                  <a:cxn ang="0">
                    <a:pos x="25" y="19"/>
                  </a:cxn>
                  <a:cxn ang="0">
                    <a:pos x="35" y="9"/>
                  </a:cxn>
                  <a:cxn ang="0">
                    <a:pos x="35" y="9"/>
                  </a:cxn>
                  <a:cxn ang="0">
                    <a:pos x="35" y="9"/>
                  </a:cxn>
                  <a:cxn ang="0">
                    <a:pos x="35" y="9"/>
                  </a:cxn>
                  <a:cxn ang="0">
                    <a:pos x="35" y="16"/>
                  </a:cxn>
                  <a:cxn ang="0">
                    <a:pos x="35" y="16"/>
                  </a:cxn>
                  <a:cxn ang="0">
                    <a:pos x="22" y="25"/>
                  </a:cxn>
                  <a:cxn ang="0">
                    <a:pos x="12" y="25"/>
                  </a:cxn>
                  <a:cxn ang="0">
                    <a:pos x="3" y="16"/>
                  </a:cxn>
                  <a:cxn ang="0">
                    <a:pos x="3" y="16"/>
                  </a:cxn>
                  <a:cxn ang="0">
                    <a:pos x="0" y="9"/>
                  </a:cxn>
                  <a:cxn ang="0">
                    <a:pos x="0" y="3"/>
                  </a:cxn>
                  <a:cxn ang="0">
                    <a:pos x="3" y="0"/>
                  </a:cxn>
                  <a:cxn ang="0">
                    <a:pos x="3" y="0"/>
                  </a:cxn>
                  <a:cxn ang="0">
                    <a:pos x="3" y="0"/>
                  </a:cxn>
                </a:cxnLst>
                <a:rect l="0" t="0" r="r" b="b"/>
                <a:pathLst>
                  <a:path w="35" h="25">
                    <a:moveTo>
                      <a:pt x="3" y="0"/>
                    </a:moveTo>
                    <a:lnTo>
                      <a:pt x="6" y="16"/>
                    </a:lnTo>
                    <a:lnTo>
                      <a:pt x="16" y="19"/>
                    </a:lnTo>
                    <a:lnTo>
                      <a:pt x="25" y="19"/>
                    </a:lnTo>
                    <a:lnTo>
                      <a:pt x="35" y="9"/>
                    </a:lnTo>
                    <a:lnTo>
                      <a:pt x="35" y="9"/>
                    </a:lnTo>
                    <a:lnTo>
                      <a:pt x="35" y="9"/>
                    </a:lnTo>
                    <a:lnTo>
                      <a:pt x="35" y="9"/>
                    </a:lnTo>
                    <a:lnTo>
                      <a:pt x="35" y="16"/>
                    </a:lnTo>
                    <a:lnTo>
                      <a:pt x="35" y="16"/>
                    </a:lnTo>
                    <a:lnTo>
                      <a:pt x="22" y="25"/>
                    </a:lnTo>
                    <a:lnTo>
                      <a:pt x="12" y="25"/>
                    </a:lnTo>
                    <a:lnTo>
                      <a:pt x="3" y="16"/>
                    </a:lnTo>
                    <a:lnTo>
                      <a:pt x="3" y="16"/>
                    </a:lnTo>
                    <a:lnTo>
                      <a:pt x="0" y="9"/>
                    </a:lnTo>
                    <a:lnTo>
                      <a:pt x="0" y="3"/>
                    </a:lnTo>
                    <a:lnTo>
                      <a:pt x="3" y="0"/>
                    </a:lnTo>
                    <a:lnTo>
                      <a:pt x="3" y="0"/>
                    </a:lnTo>
                    <a:lnTo>
                      <a:pt x="3" y="0"/>
                    </a:lnTo>
                    <a:close/>
                  </a:path>
                </a:pathLst>
              </a:custGeom>
              <a:solidFill>
                <a:srgbClr val="FFF4B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473" name="Freeform 65"/>
              <p:cNvSpPr>
                <a:spLocks/>
              </p:cNvSpPr>
              <p:nvPr/>
            </p:nvSpPr>
            <p:spPr bwMode="auto">
              <a:xfrm>
                <a:off x="4401" y="1688"/>
                <a:ext cx="6" cy="9"/>
              </a:xfrm>
              <a:custGeom>
                <a:avLst/>
                <a:gdLst/>
                <a:ahLst/>
                <a:cxnLst>
                  <a:cxn ang="0">
                    <a:pos x="6" y="9"/>
                  </a:cxn>
                  <a:cxn ang="0">
                    <a:pos x="3" y="9"/>
                  </a:cxn>
                  <a:cxn ang="0">
                    <a:pos x="0" y="9"/>
                  </a:cxn>
                  <a:cxn ang="0">
                    <a:pos x="0" y="9"/>
                  </a:cxn>
                  <a:cxn ang="0">
                    <a:pos x="0" y="9"/>
                  </a:cxn>
                  <a:cxn ang="0">
                    <a:pos x="0" y="6"/>
                  </a:cxn>
                  <a:cxn ang="0">
                    <a:pos x="3" y="3"/>
                  </a:cxn>
                  <a:cxn ang="0">
                    <a:pos x="6" y="0"/>
                  </a:cxn>
                  <a:cxn ang="0">
                    <a:pos x="6" y="0"/>
                  </a:cxn>
                  <a:cxn ang="0">
                    <a:pos x="6" y="3"/>
                  </a:cxn>
                  <a:cxn ang="0">
                    <a:pos x="6" y="6"/>
                  </a:cxn>
                  <a:cxn ang="0">
                    <a:pos x="6" y="9"/>
                  </a:cxn>
                  <a:cxn ang="0">
                    <a:pos x="6" y="9"/>
                  </a:cxn>
                  <a:cxn ang="0">
                    <a:pos x="6" y="9"/>
                  </a:cxn>
                  <a:cxn ang="0">
                    <a:pos x="6" y="9"/>
                  </a:cxn>
                  <a:cxn ang="0">
                    <a:pos x="6" y="9"/>
                  </a:cxn>
                </a:cxnLst>
                <a:rect l="0" t="0" r="r" b="b"/>
                <a:pathLst>
                  <a:path w="6" h="9">
                    <a:moveTo>
                      <a:pt x="6" y="9"/>
                    </a:moveTo>
                    <a:lnTo>
                      <a:pt x="3" y="9"/>
                    </a:lnTo>
                    <a:lnTo>
                      <a:pt x="0" y="9"/>
                    </a:lnTo>
                    <a:lnTo>
                      <a:pt x="0" y="9"/>
                    </a:lnTo>
                    <a:lnTo>
                      <a:pt x="0" y="9"/>
                    </a:lnTo>
                    <a:lnTo>
                      <a:pt x="0" y="6"/>
                    </a:lnTo>
                    <a:lnTo>
                      <a:pt x="3" y="3"/>
                    </a:lnTo>
                    <a:lnTo>
                      <a:pt x="6" y="0"/>
                    </a:lnTo>
                    <a:lnTo>
                      <a:pt x="6" y="0"/>
                    </a:lnTo>
                    <a:lnTo>
                      <a:pt x="6" y="3"/>
                    </a:lnTo>
                    <a:lnTo>
                      <a:pt x="6" y="6"/>
                    </a:lnTo>
                    <a:lnTo>
                      <a:pt x="6" y="9"/>
                    </a:lnTo>
                    <a:lnTo>
                      <a:pt x="6" y="9"/>
                    </a:lnTo>
                    <a:lnTo>
                      <a:pt x="6" y="9"/>
                    </a:lnTo>
                    <a:lnTo>
                      <a:pt x="6" y="9"/>
                    </a:lnTo>
                    <a:lnTo>
                      <a:pt x="6" y="9"/>
                    </a:lnTo>
                    <a:close/>
                  </a:path>
                </a:pathLst>
              </a:custGeom>
              <a:solidFill>
                <a:srgbClr val="FFFFF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grpSp>
        <p:grpSp>
          <p:nvGrpSpPr>
            <p:cNvPr id="5" name="Group 66"/>
            <p:cNvGrpSpPr>
              <a:grpSpLocks/>
            </p:cNvGrpSpPr>
            <p:nvPr/>
          </p:nvGrpSpPr>
          <p:grpSpPr bwMode="auto">
            <a:xfrm>
              <a:off x="3923" y="641"/>
              <a:ext cx="1586" cy="1506"/>
              <a:chOff x="3742" y="572"/>
              <a:chExt cx="1586" cy="1506"/>
            </a:xfrm>
          </p:grpSpPr>
          <p:sp>
            <p:nvSpPr>
              <p:cNvPr id="64933" name="Freeform 67"/>
              <p:cNvSpPr>
                <a:spLocks/>
              </p:cNvSpPr>
              <p:nvPr/>
            </p:nvSpPr>
            <p:spPr bwMode="auto">
              <a:xfrm>
                <a:off x="4273" y="1333"/>
                <a:ext cx="687" cy="508"/>
              </a:xfrm>
              <a:custGeom>
                <a:avLst/>
                <a:gdLst>
                  <a:gd name="T0" fmla="*/ 86 w 687"/>
                  <a:gd name="T1" fmla="*/ 419 h 508"/>
                  <a:gd name="T2" fmla="*/ 64 w 687"/>
                  <a:gd name="T3" fmla="*/ 415 h 508"/>
                  <a:gd name="T4" fmla="*/ 54 w 687"/>
                  <a:gd name="T5" fmla="*/ 412 h 508"/>
                  <a:gd name="T6" fmla="*/ 16 w 687"/>
                  <a:gd name="T7" fmla="*/ 419 h 508"/>
                  <a:gd name="T8" fmla="*/ 3 w 687"/>
                  <a:gd name="T9" fmla="*/ 399 h 508"/>
                  <a:gd name="T10" fmla="*/ 6 w 687"/>
                  <a:gd name="T11" fmla="*/ 374 h 508"/>
                  <a:gd name="T12" fmla="*/ 48 w 687"/>
                  <a:gd name="T13" fmla="*/ 355 h 508"/>
                  <a:gd name="T14" fmla="*/ 80 w 687"/>
                  <a:gd name="T15" fmla="*/ 323 h 508"/>
                  <a:gd name="T16" fmla="*/ 160 w 687"/>
                  <a:gd name="T17" fmla="*/ 323 h 508"/>
                  <a:gd name="T18" fmla="*/ 217 w 687"/>
                  <a:gd name="T19" fmla="*/ 323 h 508"/>
                  <a:gd name="T20" fmla="*/ 236 w 687"/>
                  <a:gd name="T21" fmla="*/ 303 h 508"/>
                  <a:gd name="T22" fmla="*/ 252 w 687"/>
                  <a:gd name="T23" fmla="*/ 288 h 508"/>
                  <a:gd name="T24" fmla="*/ 265 w 687"/>
                  <a:gd name="T25" fmla="*/ 272 h 508"/>
                  <a:gd name="T26" fmla="*/ 288 w 687"/>
                  <a:gd name="T27" fmla="*/ 236 h 508"/>
                  <a:gd name="T28" fmla="*/ 291 w 687"/>
                  <a:gd name="T29" fmla="*/ 166 h 508"/>
                  <a:gd name="T30" fmla="*/ 284 w 687"/>
                  <a:gd name="T31" fmla="*/ 112 h 508"/>
                  <a:gd name="T32" fmla="*/ 294 w 687"/>
                  <a:gd name="T33" fmla="*/ 45 h 508"/>
                  <a:gd name="T34" fmla="*/ 310 w 687"/>
                  <a:gd name="T35" fmla="*/ 0 h 508"/>
                  <a:gd name="T36" fmla="*/ 326 w 687"/>
                  <a:gd name="T37" fmla="*/ 48 h 508"/>
                  <a:gd name="T38" fmla="*/ 329 w 687"/>
                  <a:gd name="T39" fmla="*/ 80 h 508"/>
                  <a:gd name="T40" fmla="*/ 345 w 687"/>
                  <a:gd name="T41" fmla="*/ 140 h 508"/>
                  <a:gd name="T42" fmla="*/ 368 w 687"/>
                  <a:gd name="T43" fmla="*/ 208 h 508"/>
                  <a:gd name="T44" fmla="*/ 380 w 687"/>
                  <a:gd name="T45" fmla="*/ 265 h 508"/>
                  <a:gd name="T46" fmla="*/ 387 w 687"/>
                  <a:gd name="T47" fmla="*/ 291 h 508"/>
                  <a:gd name="T48" fmla="*/ 419 w 687"/>
                  <a:gd name="T49" fmla="*/ 303 h 508"/>
                  <a:gd name="T50" fmla="*/ 460 w 687"/>
                  <a:gd name="T51" fmla="*/ 319 h 508"/>
                  <a:gd name="T52" fmla="*/ 505 w 687"/>
                  <a:gd name="T53" fmla="*/ 335 h 508"/>
                  <a:gd name="T54" fmla="*/ 553 w 687"/>
                  <a:gd name="T55" fmla="*/ 355 h 508"/>
                  <a:gd name="T56" fmla="*/ 595 w 687"/>
                  <a:gd name="T57" fmla="*/ 371 h 508"/>
                  <a:gd name="T58" fmla="*/ 636 w 687"/>
                  <a:gd name="T59" fmla="*/ 387 h 508"/>
                  <a:gd name="T60" fmla="*/ 665 w 687"/>
                  <a:gd name="T61" fmla="*/ 396 h 508"/>
                  <a:gd name="T62" fmla="*/ 684 w 687"/>
                  <a:gd name="T63" fmla="*/ 403 h 508"/>
                  <a:gd name="T64" fmla="*/ 687 w 687"/>
                  <a:gd name="T65" fmla="*/ 403 h 508"/>
                  <a:gd name="T66" fmla="*/ 671 w 687"/>
                  <a:gd name="T67" fmla="*/ 415 h 508"/>
                  <a:gd name="T68" fmla="*/ 646 w 687"/>
                  <a:gd name="T69" fmla="*/ 438 h 508"/>
                  <a:gd name="T70" fmla="*/ 633 w 687"/>
                  <a:gd name="T71" fmla="*/ 451 h 508"/>
                  <a:gd name="T72" fmla="*/ 617 w 687"/>
                  <a:gd name="T73" fmla="*/ 463 h 508"/>
                  <a:gd name="T74" fmla="*/ 582 w 687"/>
                  <a:gd name="T75" fmla="*/ 482 h 508"/>
                  <a:gd name="T76" fmla="*/ 537 w 687"/>
                  <a:gd name="T77" fmla="*/ 489 h 508"/>
                  <a:gd name="T78" fmla="*/ 502 w 687"/>
                  <a:gd name="T79" fmla="*/ 495 h 508"/>
                  <a:gd name="T80" fmla="*/ 451 w 687"/>
                  <a:gd name="T81" fmla="*/ 508 h 508"/>
                  <a:gd name="T82" fmla="*/ 412 w 687"/>
                  <a:gd name="T83" fmla="*/ 505 h 508"/>
                  <a:gd name="T84" fmla="*/ 294 w 687"/>
                  <a:gd name="T85" fmla="*/ 498 h 508"/>
                  <a:gd name="T86" fmla="*/ 262 w 687"/>
                  <a:gd name="T87" fmla="*/ 482 h 508"/>
                  <a:gd name="T88" fmla="*/ 233 w 687"/>
                  <a:gd name="T89" fmla="*/ 463 h 508"/>
                  <a:gd name="T90" fmla="*/ 182 w 687"/>
                  <a:gd name="T91" fmla="*/ 451 h 50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87"/>
                  <a:gd name="T139" fmla="*/ 0 h 508"/>
                  <a:gd name="T140" fmla="*/ 687 w 687"/>
                  <a:gd name="T141" fmla="*/ 508 h 50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87" h="508">
                    <a:moveTo>
                      <a:pt x="128" y="435"/>
                    </a:moveTo>
                    <a:lnTo>
                      <a:pt x="109" y="428"/>
                    </a:lnTo>
                    <a:lnTo>
                      <a:pt x="86" y="419"/>
                    </a:lnTo>
                    <a:lnTo>
                      <a:pt x="70" y="419"/>
                    </a:lnTo>
                    <a:lnTo>
                      <a:pt x="64" y="415"/>
                    </a:lnTo>
                    <a:lnTo>
                      <a:pt x="61" y="412"/>
                    </a:lnTo>
                    <a:lnTo>
                      <a:pt x="54" y="412"/>
                    </a:lnTo>
                    <a:lnTo>
                      <a:pt x="38" y="409"/>
                    </a:lnTo>
                    <a:lnTo>
                      <a:pt x="22" y="412"/>
                    </a:lnTo>
                    <a:lnTo>
                      <a:pt x="16" y="419"/>
                    </a:lnTo>
                    <a:lnTo>
                      <a:pt x="9" y="412"/>
                    </a:lnTo>
                    <a:lnTo>
                      <a:pt x="3" y="399"/>
                    </a:lnTo>
                    <a:lnTo>
                      <a:pt x="0" y="387"/>
                    </a:lnTo>
                    <a:lnTo>
                      <a:pt x="6" y="374"/>
                    </a:lnTo>
                    <a:lnTo>
                      <a:pt x="22" y="361"/>
                    </a:lnTo>
                    <a:lnTo>
                      <a:pt x="48" y="355"/>
                    </a:lnTo>
                    <a:lnTo>
                      <a:pt x="51" y="342"/>
                    </a:lnTo>
                    <a:lnTo>
                      <a:pt x="64" y="332"/>
                    </a:lnTo>
                    <a:lnTo>
                      <a:pt x="80" y="323"/>
                    </a:lnTo>
                    <a:lnTo>
                      <a:pt x="109" y="323"/>
                    </a:lnTo>
                    <a:lnTo>
                      <a:pt x="160" y="323"/>
                    </a:lnTo>
                    <a:lnTo>
                      <a:pt x="214" y="323"/>
                    </a:lnTo>
                    <a:lnTo>
                      <a:pt x="217" y="323"/>
                    </a:lnTo>
                    <a:lnTo>
                      <a:pt x="224" y="316"/>
                    </a:lnTo>
                    <a:lnTo>
                      <a:pt x="230" y="313"/>
                    </a:lnTo>
                    <a:lnTo>
                      <a:pt x="236" y="303"/>
                    </a:lnTo>
                    <a:lnTo>
                      <a:pt x="243" y="297"/>
                    </a:lnTo>
                    <a:lnTo>
                      <a:pt x="246" y="291"/>
                    </a:lnTo>
                    <a:lnTo>
                      <a:pt x="252" y="288"/>
                    </a:lnTo>
                    <a:lnTo>
                      <a:pt x="252" y="284"/>
                    </a:lnTo>
                    <a:lnTo>
                      <a:pt x="265" y="272"/>
                    </a:lnTo>
                    <a:lnTo>
                      <a:pt x="275" y="262"/>
                    </a:lnTo>
                    <a:lnTo>
                      <a:pt x="284" y="249"/>
                    </a:lnTo>
                    <a:lnTo>
                      <a:pt x="288" y="236"/>
                    </a:lnTo>
                    <a:lnTo>
                      <a:pt x="294" y="220"/>
                    </a:lnTo>
                    <a:lnTo>
                      <a:pt x="294" y="198"/>
                    </a:lnTo>
                    <a:lnTo>
                      <a:pt x="291" y="166"/>
                    </a:lnTo>
                    <a:lnTo>
                      <a:pt x="284" y="124"/>
                    </a:lnTo>
                    <a:lnTo>
                      <a:pt x="284" y="112"/>
                    </a:lnTo>
                    <a:lnTo>
                      <a:pt x="284" y="89"/>
                    </a:lnTo>
                    <a:lnTo>
                      <a:pt x="288" y="67"/>
                    </a:lnTo>
                    <a:lnTo>
                      <a:pt x="294" y="45"/>
                    </a:lnTo>
                    <a:lnTo>
                      <a:pt x="297" y="22"/>
                    </a:lnTo>
                    <a:lnTo>
                      <a:pt x="304" y="6"/>
                    </a:lnTo>
                    <a:lnTo>
                      <a:pt x="310" y="0"/>
                    </a:lnTo>
                    <a:lnTo>
                      <a:pt x="316" y="0"/>
                    </a:lnTo>
                    <a:lnTo>
                      <a:pt x="320" y="16"/>
                    </a:lnTo>
                    <a:lnTo>
                      <a:pt x="326" y="48"/>
                    </a:lnTo>
                    <a:lnTo>
                      <a:pt x="326" y="64"/>
                    </a:lnTo>
                    <a:lnTo>
                      <a:pt x="329" y="80"/>
                    </a:lnTo>
                    <a:lnTo>
                      <a:pt x="336" y="99"/>
                    </a:lnTo>
                    <a:lnTo>
                      <a:pt x="339" y="121"/>
                    </a:lnTo>
                    <a:lnTo>
                      <a:pt x="345" y="140"/>
                    </a:lnTo>
                    <a:lnTo>
                      <a:pt x="352" y="163"/>
                    </a:lnTo>
                    <a:lnTo>
                      <a:pt x="358" y="185"/>
                    </a:lnTo>
                    <a:lnTo>
                      <a:pt x="368" y="208"/>
                    </a:lnTo>
                    <a:lnTo>
                      <a:pt x="371" y="230"/>
                    </a:lnTo>
                    <a:lnTo>
                      <a:pt x="377" y="249"/>
                    </a:lnTo>
                    <a:lnTo>
                      <a:pt x="380" y="265"/>
                    </a:lnTo>
                    <a:lnTo>
                      <a:pt x="384" y="281"/>
                    </a:lnTo>
                    <a:lnTo>
                      <a:pt x="387" y="291"/>
                    </a:lnTo>
                    <a:lnTo>
                      <a:pt x="396" y="297"/>
                    </a:lnTo>
                    <a:lnTo>
                      <a:pt x="409" y="300"/>
                    </a:lnTo>
                    <a:lnTo>
                      <a:pt x="419" y="303"/>
                    </a:lnTo>
                    <a:lnTo>
                      <a:pt x="431" y="310"/>
                    </a:lnTo>
                    <a:lnTo>
                      <a:pt x="444" y="313"/>
                    </a:lnTo>
                    <a:lnTo>
                      <a:pt x="460" y="319"/>
                    </a:lnTo>
                    <a:lnTo>
                      <a:pt x="476" y="323"/>
                    </a:lnTo>
                    <a:lnTo>
                      <a:pt x="489" y="329"/>
                    </a:lnTo>
                    <a:lnTo>
                      <a:pt x="505" y="335"/>
                    </a:lnTo>
                    <a:lnTo>
                      <a:pt x="521" y="342"/>
                    </a:lnTo>
                    <a:lnTo>
                      <a:pt x="537" y="348"/>
                    </a:lnTo>
                    <a:lnTo>
                      <a:pt x="553" y="355"/>
                    </a:lnTo>
                    <a:lnTo>
                      <a:pt x="566" y="358"/>
                    </a:lnTo>
                    <a:lnTo>
                      <a:pt x="582" y="364"/>
                    </a:lnTo>
                    <a:lnTo>
                      <a:pt x="595" y="371"/>
                    </a:lnTo>
                    <a:lnTo>
                      <a:pt x="611" y="374"/>
                    </a:lnTo>
                    <a:lnTo>
                      <a:pt x="623" y="380"/>
                    </a:lnTo>
                    <a:lnTo>
                      <a:pt x="636" y="387"/>
                    </a:lnTo>
                    <a:lnTo>
                      <a:pt x="646" y="390"/>
                    </a:lnTo>
                    <a:lnTo>
                      <a:pt x="659" y="393"/>
                    </a:lnTo>
                    <a:lnTo>
                      <a:pt x="665" y="396"/>
                    </a:lnTo>
                    <a:lnTo>
                      <a:pt x="671" y="399"/>
                    </a:lnTo>
                    <a:lnTo>
                      <a:pt x="678" y="399"/>
                    </a:lnTo>
                    <a:lnTo>
                      <a:pt x="684" y="403"/>
                    </a:lnTo>
                    <a:lnTo>
                      <a:pt x="687" y="403"/>
                    </a:lnTo>
                    <a:lnTo>
                      <a:pt x="687" y="406"/>
                    </a:lnTo>
                    <a:lnTo>
                      <a:pt x="681" y="409"/>
                    </a:lnTo>
                    <a:lnTo>
                      <a:pt x="671" y="415"/>
                    </a:lnTo>
                    <a:lnTo>
                      <a:pt x="665" y="422"/>
                    </a:lnTo>
                    <a:lnTo>
                      <a:pt x="655" y="431"/>
                    </a:lnTo>
                    <a:lnTo>
                      <a:pt x="646" y="438"/>
                    </a:lnTo>
                    <a:lnTo>
                      <a:pt x="636" y="447"/>
                    </a:lnTo>
                    <a:lnTo>
                      <a:pt x="633" y="451"/>
                    </a:lnTo>
                    <a:lnTo>
                      <a:pt x="630" y="454"/>
                    </a:lnTo>
                    <a:lnTo>
                      <a:pt x="623" y="457"/>
                    </a:lnTo>
                    <a:lnTo>
                      <a:pt x="617" y="463"/>
                    </a:lnTo>
                    <a:lnTo>
                      <a:pt x="604" y="470"/>
                    </a:lnTo>
                    <a:lnTo>
                      <a:pt x="595" y="479"/>
                    </a:lnTo>
                    <a:lnTo>
                      <a:pt x="582" y="482"/>
                    </a:lnTo>
                    <a:lnTo>
                      <a:pt x="569" y="489"/>
                    </a:lnTo>
                    <a:lnTo>
                      <a:pt x="553" y="489"/>
                    </a:lnTo>
                    <a:lnTo>
                      <a:pt x="537" y="489"/>
                    </a:lnTo>
                    <a:lnTo>
                      <a:pt x="518" y="489"/>
                    </a:lnTo>
                    <a:lnTo>
                      <a:pt x="502" y="495"/>
                    </a:lnTo>
                    <a:lnTo>
                      <a:pt x="486" y="498"/>
                    </a:lnTo>
                    <a:lnTo>
                      <a:pt x="467" y="505"/>
                    </a:lnTo>
                    <a:lnTo>
                      <a:pt x="451" y="508"/>
                    </a:lnTo>
                    <a:lnTo>
                      <a:pt x="428" y="508"/>
                    </a:lnTo>
                    <a:lnTo>
                      <a:pt x="412" y="505"/>
                    </a:lnTo>
                    <a:lnTo>
                      <a:pt x="364" y="505"/>
                    </a:lnTo>
                    <a:lnTo>
                      <a:pt x="329" y="505"/>
                    </a:lnTo>
                    <a:lnTo>
                      <a:pt x="294" y="498"/>
                    </a:lnTo>
                    <a:lnTo>
                      <a:pt x="278" y="492"/>
                    </a:lnTo>
                    <a:lnTo>
                      <a:pt x="262" y="482"/>
                    </a:lnTo>
                    <a:lnTo>
                      <a:pt x="252" y="476"/>
                    </a:lnTo>
                    <a:lnTo>
                      <a:pt x="240" y="470"/>
                    </a:lnTo>
                    <a:lnTo>
                      <a:pt x="233" y="463"/>
                    </a:lnTo>
                    <a:lnTo>
                      <a:pt x="230" y="457"/>
                    </a:lnTo>
                    <a:lnTo>
                      <a:pt x="182" y="451"/>
                    </a:lnTo>
                    <a:lnTo>
                      <a:pt x="144" y="441"/>
                    </a:lnTo>
                    <a:lnTo>
                      <a:pt x="128" y="435"/>
                    </a:lnTo>
                    <a:close/>
                  </a:path>
                </a:pathLst>
              </a:custGeom>
              <a:solidFill>
                <a:srgbClr val="F4F4E0"/>
              </a:solidFill>
              <a:ln w="0">
                <a:solidFill>
                  <a:srgbClr val="000000"/>
                </a:solidFill>
                <a:prstDash val="solid"/>
                <a:round/>
                <a:headEnd/>
                <a:tailEnd/>
              </a:ln>
            </p:spPr>
            <p:txBody>
              <a:bodyPr/>
              <a:lstStyle/>
              <a:p>
                <a:endParaRPr lang="fr-FR" sz="1350"/>
              </a:p>
            </p:txBody>
          </p:sp>
          <p:sp>
            <p:nvSpPr>
              <p:cNvPr id="64934" name="Freeform 68"/>
              <p:cNvSpPr>
                <a:spLocks/>
              </p:cNvSpPr>
              <p:nvPr/>
            </p:nvSpPr>
            <p:spPr bwMode="auto">
              <a:xfrm>
                <a:off x="4452" y="572"/>
                <a:ext cx="876" cy="1285"/>
              </a:xfrm>
              <a:custGeom>
                <a:avLst/>
                <a:gdLst>
                  <a:gd name="T0" fmla="*/ 137 w 876"/>
                  <a:gd name="T1" fmla="*/ 1106 h 1285"/>
                  <a:gd name="T2" fmla="*/ 176 w 876"/>
                  <a:gd name="T3" fmla="*/ 1151 h 1285"/>
                  <a:gd name="T4" fmla="*/ 224 w 876"/>
                  <a:gd name="T5" fmla="*/ 1164 h 1285"/>
                  <a:gd name="T6" fmla="*/ 502 w 876"/>
                  <a:gd name="T7" fmla="*/ 1173 h 1285"/>
                  <a:gd name="T8" fmla="*/ 438 w 876"/>
                  <a:gd name="T9" fmla="*/ 1189 h 1285"/>
                  <a:gd name="T10" fmla="*/ 358 w 876"/>
                  <a:gd name="T11" fmla="*/ 1196 h 1285"/>
                  <a:gd name="T12" fmla="*/ 364 w 876"/>
                  <a:gd name="T13" fmla="*/ 1215 h 1285"/>
                  <a:gd name="T14" fmla="*/ 406 w 876"/>
                  <a:gd name="T15" fmla="*/ 1218 h 1285"/>
                  <a:gd name="T16" fmla="*/ 438 w 876"/>
                  <a:gd name="T17" fmla="*/ 1218 h 1285"/>
                  <a:gd name="T18" fmla="*/ 368 w 876"/>
                  <a:gd name="T19" fmla="*/ 1234 h 1285"/>
                  <a:gd name="T20" fmla="*/ 288 w 876"/>
                  <a:gd name="T21" fmla="*/ 1212 h 1285"/>
                  <a:gd name="T22" fmla="*/ 304 w 876"/>
                  <a:gd name="T23" fmla="*/ 1243 h 1285"/>
                  <a:gd name="T24" fmla="*/ 252 w 876"/>
                  <a:gd name="T25" fmla="*/ 1259 h 1285"/>
                  <a:gd name="T26" fmla="*/ 195 w 876"/>
                  <a:gd name="T27" fmla="*/ 1250 h 1285"/>
                  <a:gd name="T28" fmla="*/ 134 w 876"/>
                  <a:gd name="T29" fmla="*/ 1240 h 1285"/>
                  <a:gd name="T30" fmla="*/ 83 w 876"/>
                  <a:gd name="T31" fmla="*/ 1234 h 1285"/>
                  <a:gd name="T32" fmla="*/ 201 w 876"/>
                  <a:gd name="T33" fmla="*/ 1275 h 1285"/>
                  <a:gd name="T34" fmla="*/ 329 w 876"/>
                  <a:gd name="T35" fmla="*/ 1279 h 1285"/>
                  <a:gd name="T36" fmla="*/ 425 w 876"/>
                  <a:gd name="T37" fmla="*/ 1243 h 1285"/>
                  <a:gd name="T38" fmla="*/ 540 w 876"/>
                  <a:gd name="T39" fmla="*/ 1234 h 1285"/>
                  <a:gd name="T40" fmla="*/ 745 w 876"/>
                  <a:gd name="T41" fmla="*/ 1266 h 1285"/>
                  <a:gd name="T42" fmla="*/ 863 w 876"/>
                  <a:gd name="T43" fmla="*/ 1234 h 1285"/>
                  <a:gd name="T44" fmla="*/ 802 w 876"/>
                  <a:gd name="T45" fmla="*/ 1199 h 1285"/>
                  <a:gd name="T46" fmla="*/ 748 w 876"/>
                  <a:gd name="T47" fmla="*/ 1167 h 1285"/>
                  <a:gd name="T48" fmla="*/ 723 w 876"/>
                  <a:gd name="T49" fmla="*/ 1122 h 1285"/>
                  <a:gd name="T50" fmla="*/ 668 w 876"/>
                  <a:gd name="T51" fmla="*/ 1112 h 1285"/>
                  <a:gd name="T52" fmla="*/ 601 w 876"/>
                  <a:gd name="T53" fmla="*/ 1077 h 1285"/>
                  <a:gd name="T54" fmla="*/ 467 w 876"/>
                  <a:gd name="T55" fmla="*/ 1061 h 1285"/>
                  <a:gd name="T56" fmla="*/ 380 w 876"/>
                  <a:gd name="T57" fmla="*/ 1093 h 1285"/>
                  <a:gd name="T58" fmla="*/ 428 w 876"/>
                  <a:gd name="T59" fmla="*/ 1042 h 1285"/>
                  <a:gd name="T60" fmla="*/ 470 w 876"/>
                  <a:gd name="T61" fmla="*/ 975 h 1285"/>
                  <a:gd name="T62" fmla="*/ 492 w 876"/>
                  <a:gd name="T63" fmla="*/ 917 h 1285"/>
                  <a:gd name="T64" fmla="*/ 476 w 876"/>
                  <a:gd name="T65" fmla="*/ 876 h 1285"/>
                  <a:gd name="T66" fmla="*/ 502 w 876"/>
                  <a:gd name="T67" fmla="*/ 825 h 1285"/>
                  <a:gd name="T68" fmla="*/ 454 w 876"/>
                  <a:gd name="T69" fmla="*/ 751 h 1285"/>
                  <a:gd name="T70" fmla="*/ 492 w 876"/>
                  <a:gd name="T71" fmla="*/ 706 h 1285"/>
                  <a:gd name="T72" fmla="*/ 483 w 876"/>
                  <a:gd name="T73" fmla="*/ 668 h 1285"/>
                  <a:gd name="T74" fmla="*/ 483 w 876"/>
                  <a:gd name="T75" fmla="*/ 579 h 1285"/>
                  <a:gd name="T76" fmla="*/ 454 w 876"/>
                  <a:gd name="T77" fmla="*/ 521 h 1285"/>
                  <a:gd name="T78" fmla="*/ 422 w 876"/>
                  <a:gd name="T79" fmla="*/ 451 h 1285"/>
                  <a:gd name="T80" fmla="*/ 384 w 876"/>
                  <a:gd name="T81" fmla="*/ 438 h 1285"/>
                  <a:gd name="T82" fmla="*/ 345 w 876"/>
                  <a:gd name="T83" fmla="*/ 396 h 1285"/>
                  <a:gd name="T84" fmla="*/ 313 w 876"/>
                  <a:gd name="T85" fmla="*/ 294 h 1285"/>
                  <a:gd name="T86" fmla="*/ 281 w 876"/>
                  <a:gd name="T87" fmla="*/ 345 h 1285"/>
                  <a:gd name="T88" fmla="*/ 236 w 876"/>
                  <a:gd name="T89" fmla="*/ 256 h 1285"/>
                  <a:gd name="T90" fmla="*/ 208 w 876"/>
                  <a:gd name="T91" fmla="*/ 160 h 1285"/>
                  <a:gd name="T92" fmla="*/ 192 w 876"/>
                  <a:gd name="T93" fmla="*/ 310 h 1285"/>
                  <a:gd name="T94" fmla="*/ 141 w 876"/>
                  <a:gd name="T95" fmla="*/ 169 h 1285"/>
                  <a:gd name="T96" fmla="*/ 99 w 876"/>
                  <a:gd name="T97" fmla="*/ 64 h 1285"/>
                  <a:gd name="T98" fmla="*/ 83 w 876"/>
                  <a:gd name="T99" fmla="*/ 112 h 1285"/>
                  <a:gd name="T100" fmla="*/ 9 w 876"/>
                  <a:gd name="T101" fmla="*/ 0 h 1285"/>
                  <a:gd name="T102" fmla="*/ 19 w 876"/>
                  <a:gd name="T103" fmla="*/ 70 h 1285"/>
                  <a:gd name="T104" fmla="*/ 73 w 876"/>
                  <a:gd name="T105" fmla="*/ 233 h 1285"/>
                  <a:gd name="T106" fmla="*/ 121 w 876"/>
                  <a:gd name="T107" fmla="*/ 387 h 1285"/>
                  <a:gd name="T108" fmla="*/ 86 w 876"/>
                  <a:gd name="T109" fmla="*/ 396 h 1285"/>
                  <a:gd name="T110" fmla="*/ 105 w 876"/>
                  <a:gd name="T111" fmla="*/ 495 h 1285"/>
                  <a:gd name="T112" fmla="*/ 99 w 876"/>
                  <a:gd name="T113" fmla="*/ 636 h 1285"/>
                  <a:gd name="T114" fmla="*/ 77 w 876"/>
                  <a:gd name="T115" fmla="*/ 777 h 1285"/>
                  <a:gd name="T116" fmla="*/ 89 w 876"/>
                  <a:gd name="T117" fmla="*/ 901 h 1285"/>
                  <a:gd name="T118" fmla="*/ 83 w 876"/>
                  <a:gd name="T119" fmla="*/ 1036 h 128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76"/>
                  <a:gd name="T181" fmla="*/ 0 h 1285"/>
                  <a:gd name="T182" fmla="*/ 876 w 876"/>
                  <a:gd name="T183" fmla="*/ 1285 h 128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76" h="1285">
                    <a:moveTo>
                      <a:pt x="89" y="1061"/>
                    </a:moveTo>
                    <a:lnTo>
                      <a:pt x="96" y="1068"/>
                    </a:lnTo>
                    <a:lnTo>
                      <a:pt x="102" y="1071"/>
                    </a:lnTo>
                    <a:lnTo>
                      <a:pt x="109" y="1077"/>
                    </a:lnTo>
                    <a:lnTo>
                      <a:pt x="115" y="1084"/>
                    </a:lnTo>
                    <a:lnTo>
                      <a:pt x="125" y="1090"/>
                    </a:lnTo>
                    <a:lnTo>
                      <a:pt x="131" y="1100"/>
                    </a:lnTo>
                    <a:lnTo>
                      <a:pt x="137" y="1106"/>
                    </a:lnTo>
                    <a:lnTo>
                      <a:pt x="144" y="1112"/>
                    </a:lnTo>
                    <a:lnTo>
                      <a:pt x="147" y="1119"/>
                    </a:lnTo>
                    <a:lnTo>
                      <a:pt x="153" y="1125"/>
                    </a:lnTo>
                    <a:lnTo>
                      <a:pt x="157" y="1132"/>
                    </a:lnTo>
                    <a:lnTo>
                      <a:pt x="163" y="1138"/>
                    </a:lnTo>
                    <a:lnTo>
                      <a:pt x="169" y="1144"/>
                    </a:lnTo>
                    <a:lnTo>
                      <a:pt x="176" y="1151"/>
                    </a:lnTo>
                    <a:lnTo>
                      <a:pt x="182" y="1157"/>
                    </a:lnTo>
                    <a:lnTo>
                      <a:pt x="189" y="1160"/>
                    </a:lnTo>
                    <a:lnTo>
                      <a:pt x="198" y="1167"/>
                    </a:lnTo>
                    <a:lnTo>
                      <a:pt x="205" y="1167"/>
                    </a:lnTo>
                    <a:lnTo>
                      <a:pt x="211" y="1170"/>
                    </a:lnTo>
                    <a:lnTo>
                      <a:pt x="217" y="1167"/>
                    </a:lnTo>
                    <a:lnTo>
                      <a:pt x="224" y="1164"/>
                    </a:lnTo>
                    <a:lnTo>
                      <a:pt x="230" y="1151"/>
                    </a:lnTo>
                    <a:lnTo>
                      <a:pt x="240" y="1135"/>
                    </a:lnTo>
                    <a:lnTo>
                      <a:pt x="256" y="1125"/>
                    </a:lnTo>
                    <a:lnTo>
                      <a:pt x="316" y="1128"/>
                    </a:lnTo>
                    <a:lnTo>
                      <a:pt x="380" y="1135"/>
                    </a:lnTo>
                    <a:lnTo>
                      <a:pt x="441" y="1151"/>
                    </a:lnTo>
                    <a:lnTo>
                      <a:pt x="502" y="1173"/>
                    </a:lnTo>
                    <a:lnTo>
                      <a:pt x="492" y="1180"/>
                    </a:lnTo>
                    <a:lnTo>
                      <a:pt x="483" y="1183"/>
                    </a:lnTo>
                    <a:lnTo>
                      <a:pt x="473" y="1186"/>
                    </a:lnTo>
                    <a:lnTo>
                      <a:pt x="464" y="1189"/>
                    </a:lnTo>
                    <a:lnTo>
                      <a:pt x="454" y="1189"/>
                    </a:lnTo>
                    <a:lnTo>
                      <a:pt x="448" y="1189"/>
                    </a:lnTo>
                    <a:lnTo>
                      <a:pt x="438" y="1189"/>
                    </a:lnTo>
                    <a:lnTo>
                      <a:pt x="425" y="1189"/>
                    </a:lnTo>
                    <a:lnTo>
                      <a:pt x="416" y="1189"/>
                    </a:lnTo>
                    <a:lnTo>
                      <a:pt x="406" y="1189"/>
                    </a:lnTo>
                    <a:lnTo>
                      <a:pt x="396" y="1189"/>
                    </a:lnTo>
                    <a:lnTo>
                      <a:pt x="387" y="1189"/>
                    </a:lnTo>
                    <a:lnTo>
                      <a:pt x="377" y="1192"/>
                    </a:lnTo>
                    <a:lnTo>
                      <a:pt x="368" y="1192"/>
                    </a:lnTo>
                    <a:lnTo>
                      <a:pt x="358" y="1196"/>
                    </a:lnTo>
                    <a:lnTo>
                      <a:pt x="364" y="1199"/>
                    </a:lnTo>
                    <a:lnTo>
                      <a:pt x="368" y="1202"/>
                    </a:lnTo>
                    <a:lnTo>
                      <a:pt x="374" y="1202"/>
                    </a:lnTo>
                    <a:lnTo>
                      <a:pt x="377" y="1212"/>
                    </a:lnTo>
                    <a:lnTo>
                      <a:pt x="374" y="1215"/>
                    </a:lnTo>
                    <a:lnTo>
                      <a:pt x="364" y="1215"/>
                    </a:lnTo>
                    <a:lnTo>
                      <a:pt x="358" y="1218"/>
                    </a:lnTo>
                    <a:lnTo>
                      <a:pt x="371" y="1228"/>
                    </a:lnTo>
                    <a:lnTo>
                      <a:pt x="380" y="1231"/>
                    </a:lnTo>
                    <a:lnTo>
                      <a:pt x="390" y="1234"/>
                    </a:lnTo>
                    <a:lnTo>
                      <a:pt x="400" y="1228"/>
                    </a:lnTo>
                    <a:lnTo>
                      <a:pt x="406" y="1218"/>
                    </a:lnTo>
                    <a:lnTo>
                      <a:pt x="409" y="1212"/>
                    </a:lnTo>
                    <a:lnTo>
                      <a:pt x="416" y="1202"/>
                    </a:lnTo>
                    <a:lnTo>
                      <a:pt x="422" y="1215"/>
                    </a:lnTo>
                    <a:lnTo>
                      <a:pt x="432" y="1215"/>
                    </a:lnTo>
                    <a:lnTo>
                      <a:pt x="448" y="1212"/>
                    </a:lnTo>
                    <a:lnTo>
                      <a:pt x="438" y="1218"/>
                    </a:lnTo>
                    <a:lnTo>
                      <a:pt x="428" y="1228"/>
                    </a:lnTo>
                    <a:lnTo>
                      <a:pt x="419" y="1234"/>
                    </a:lnTo>
                    <a:lnTo>
                      <a:pt x="409" y="1237"/>
                    </a:lnTo>
                    <a:lnTo>
                      <a:pt x="400" y="1240"/>
                    </a:lnTo>
                    <a:lnTo>
                      <a:pt x="387" y="1240"/>
                    </a:lnTo>
                    <a:lnTo>
                      <a:pt x="377" y="1240"/>
                    </a:lnTo>
                    <a:lnTo>
                      <a:pt x="368" y="1234"/>
                    </a:lnTo>
                    <a:lnTo>
                      <a:pt x="355" y="1231"/>
                    </a:lnTo>
                    <a:lnTo>
                      <a:pt x="342" y="1224"/>
                    </a:lnTo>
                    <a:lnTo>
                      <a:pt x="332" y="1218"/>
                    </a:lnTo>
                    <a:lnTo>
                      <a:pt x="323" y="1215"/>
                    </a:lnTo>
                    <a:lnTo>
                      <a:pt x="310" y="1208"/>
                    </a:lnTo>
                    <a:lnTo>
                      <a:pt x="297" y="1208"/>
                    </a:lnTo>
                    <a:lnTo>
                      <a:pt x="288" y="1212"/>
                    </a:lnTo>
                    <a:lnTo>
                      <a:pt x="294" y="1224"/>
                    </a:lnTo>
                    <a:lnTo>
                      <a:pt x="307" y="1228"/>
                    </a:lnTo>
                    <a:lnTo>
                      <a:pt x="316" y="1228"/>
                    </a:lnTo>
                    <a:lnTo>
                      <a:pt x="320" y="1228"/>
                    </a:lnTo>
                    <a:lnTo>
                      <a:pt x="313" y="1234"/>
                    </a:lnTo>
                    <a:lnTo>
                      <a:pt x="307" y="1240"/>
                    </a:lnTo>
                    <a:lnTo>
                      <a:pt x="304" y="1243"/>
                    </a:lnTo>
                    <a:lnTo>
                      <a:pt x="297" y="1247"/>
                    </a:lnTo>
                    <a:lnTo>
                      <a:pt x="291" y="1250"/>
                    </a:lnTo>
                    <a:lnTo>
                      <a:pt x="284" y="1253"/>
                    </a:lnTo>
                    <a:lnTo>
                      <a:pt x="281" y="1256"/>
                    </a:lnTo>
                    <a:lnTo>
                      <a:pt x="272" y="1256"/>
                    </a:lnTo>
                    <a:lnTo>
                      <a:pt x="265" y="1256"/>
                    </a:lnTo>
                    <a:lnTo>
                      <a:pt x="259" y="1259"/>
                    </a:lnTo>
                    <a:lnTo>
                      <a:pt x="252" y="1259"/>
                    </a:lnTo>
                    <a:lnTo>
                      <a:pt x="246" y="1259"/>
                    </a:lnTo>
                    <a:lnTo>
                      <a:pt x="240" y="1259"/>
                    </a:lnTo>
                    <a:lnTo>
                      <a:pt x="233" y="1256"/>
                    </a:lnTo>
                    <a:lnTo>
                      <a:pt x="224" y="1256"/>
                    </a:lnTo>
                    <a:lnTo>
                      <a:pt x="217" y="1256"/>
                    </a:lnTo>
                    <a:lnTo>
                      <a:pt x="211" y="1256"/>
                    </a:lnTo>
                    <a:lnTo>
                      <a:pt x="201" y="1253"/>
                    </a:lnTo>
                    <a:lnTo>
                      <a:pt x="195" y="1250"/>
                    </a:lnTo>
                    <a:lnTo>
                      <a:pt x="189" y="1250"/>
                    </a:lnTo>
                    <a:lnTo>
                      <a:pt x="182" y="1247"/>
                    </a:lnTo>
                    <a:lnTo>
                      <a:pt x="173" y="1247"/>
                    </a:lnTo>
                    <a:lnTo>
                      <a:pt x="166" y="1243"/>
                    </a:lnTo>
                    <a:lnTo>
                      <a:pt x="157" y="1243"/>
                    </a:lnTo>
                    <a:lnTo>
                      <a:pt x="150" y="1240"/>
                    </a:lnTo>
                    <a:lnTo>
                      <a:pt x="144" y="1240"/>
                    </a:lnTo>
                    <a:lnTo>
                      <a:pt x="134" y="1240"/>
                    </a:lnTo>
                    <a:lnTo>
                      <a:pt x="128" y="1237"/>
                    </a:lnTo>
                    <a:lnTo>
                      <a:pt x="121" y="1234"/>
                    </a:lnTo>
                    <a:lnTo>
                      <a:pt x="115" y="1234"/>
                    </a:lnTo>
                    <a:lnTo>
                      <a:pt x="109" y="1234"/>
                    </a:lnTo>
                    <a:lnTo>
                      <a:pt x="99" y="1234"/>
                    </a:lnTo>
                    <a:lnTo>
                      <a:pt x="93" y="1234"/>
                    </a:lnTo>
                    <a:lnTo>
                      <a:pt x="89" y="1234"/>
                    </a:lnTo>
                    <a:lnTo>
                      <a:pt x="83" y="1234"/>
                    </a:lnTo>
                    <a:lnTo>
                      <a:pt x="96" y="1247"/>
                    </a:lnTo>
                    <a:lnTo>
                      <a:pt x="109" y="1256"/>
                    </a:lnTo>
                    <a:lnTo>
                      <a:pt x="128" y="1259"/>
                    </a:lnTo>
                    <a:lnTo>
                      <a:pt x="147" y="1266"/>
                    </a:lnTo>
                    <a:lnTo>
                      <a:pt x="163" y="1269"/>
                    </a:lnTo>
                    <a:lnTo>
                      <a:pt x="182" y="1272"/>
                    </a:lnTo>
                    <a:lnTo>
                      <a:pt x="201" y="1275"/>
                    </a:lnTo>
                    <a:lnTo>
                      <a:pt x="217" y="1275"/>
                    </a:lnTo>
                    <a:lnTo>
                      <a:pt x="240" y="1275"/>
                    </a:lnTo>
                    <a:lnTo>
                      <a:pt x="256" y="1275"/>
                    </a:lnTo>
                    <a:lnTo>
                      <a:pt x="275" y="1275"/>
                    </a:lnTo>
                    <a:lnTo>
                      <a:pt x="294" y="1275"/>
                    </a:lnTo>
                    <a:lnTo>
                      <a:pt x="313" y="1275"/>
                    </a:lnTo>
                    <a:lnTo>
                      <a:pt x="329" y="1279"/>
                    </a:lnTo>
                    <a:lnTo>
                      <a:pt x="345" y="1285"/>
                    </a:lnTo>
                    <a:lnTo>
                      <a:pt x="358" y="1282"/>
                    </a:lnTo>
                    <a:lnTo>
                      <a:pt x="371" y="1275"/>
                    </a:lnTo>
                    <a:lnTo>
                      <a:pt x="384" y="1269"/>
                    </a:lnTo>
                    <a:lnTo>
                      <a:pt x="400" y="1259"/>
                    </a:lnTo>
                    <a:lnTo>
                      <a:pt x="409" y="1253"/>
                    </a:lnTo>
                    <a:lnTo>
                      <a:pt x="425" y="1243"/>
                    </a:lnTo>
                    <a:lnTo>
                      <a:pt x="438" y="1237"/>
                    </a:lnTo>
                    <a:lnTo>
                      <a:pt x="448" y="1228"/>
                    </a:lnTo>
                    <a:lnTo>
                      <a:pt x="457" y="1218"/>
                    </a:lnTo>
                    <a:lnTo>
                      <a:pt x="470" y="1202"/>
                    </a:lnTo>
                    <a:lnTo>
                      <a:pt x="492" y="1215"/>
                    </a:lnTo>
                    <a:lnTo>
                      <a:pt x="515" y="1224"/>
                    </a:lnTo>
                    <a:lnTo>
                      <a:pt x="540" y="1234"/>
                    </a:lnTo>
                    <a:lnTo>
                      <a:pt x="566" y="1240"/>
                    </a:lnTo>
                    <a:lnTo>
                      <a:pt x="591" y="1243"/>
                    </a:lnTo>
                    <a:lnTo>
                      <a:pt x="614" y="1250"/>
                    </a:lnTo>
                    <a:lnTo>
                      <a:pt x="639" y="1253"/>
                    </a:lnTo>
                    <a:lnTo>
                      <a:pt x="665" y="1256"/>
                    </a:lnTo>
                    <a:lnTo>
                      <a:pt x="691" y="1259"/>
                    </a:lnTo>
                    <a:lnTo>
                      <a:pt x="716" y="1259"/>
                    </a:lnTo>
                    <a:lnTo>
                      <a:pt x="745" y="1266"/>
                    </a:lnTo>
                    <a:lnTo>
                      <a:pt x="770" y="1266"/>
                    </a:lnTo>
                    <a:lnTo>
                      <a:pt x="786" y="1269"/>
                    </a:lnTo>
                    <a:lnTo>
                      <a:pt x="802" y="1269"/>
                    </a:lnTo>
                    <a:lnTo>
                      <a:pt x="818" y="1263"/>
                    </a:lnTo>
                    <a:lnTo>
                      <a:pt x="834" y="1256"/>
                    </a:lnTo>
                    <a:lnTo>
                      <a:pt x="847" y="1243"/>
                    </a:lnTo>
                    <a:lnTo>
                      <a:pt x="863" y="1234"/>
                    </a:lnTo>
                    <a:lnTo>
                      <a:pt x="873" y="1218"/>
                    </a:lnTo>
                    <a:lnTo>
                      <a:pt x="876" y="1212"/>
                    </a:lnTo>
                    <a:lnTo>
                      <a:pt x="873" y="1202"/>
                    </a:lnTo>
                    <a:lnTo>
                      <a:pt x="866" y="1196"/>
                    </a:lnTo>
                    <a:lnTo>
                      <a:pt x="831" y="1196"/>
                    </a:lnTo>
                    <a:lnTo>
                      <a:pt x="802" y="1199"/>
                    </a:lnTo>
                    <a:lnTo>
                      <a:pt x="770" y="1202"/>
                    </a:lnTo>
                    <a:lnTo>
                      <a:pt x="777" y="1199"/>
                    </a:lnTo>
                    <a:lnTo>
                      <a:pt x="780" y="1189"/>
                    </a:lnTo>
                    <a:lnTo>
                      <a:pt x="780" y="1180"/>
                    </a:lnTo>
                    <a:lnTo>
                      <a:pt x="764" y="1173"/>
                    </a:lnTo>
                    <a:lnTo>
                      <a:pt x="748" y="1167"/>
                    </a:lnTo>
                    <a:lnTo>
                      <a:pt x="729" y="1160"/>
                    </a:lnTo>
                    <a:lnTo>
                      <a:pt x="716" y="1157"/>
                    </a:lnTo>
                    <a:lnTo>
                      <a:pt x="713" y="1151"/>
                    </a:lnTo>
                    <a:lnTo>
                      <a:pt x="723" y="1141"/>
                    </a:lnTo>
                    <a:lnTo>
                      <a:pt x="723" y="1132"/>
                    </a:lnTo>
                    <a:lnTo>
                      <a:pt x="723" y="1122"/>
                    </a:lnTo>
                    <a:lnTo>
                      <a:pt x="716" y="1116"/>
                    </a:lnTo>
                    <a:lnTo>
                      <a:pt x="707" y="1112"/>
                    </a:lnTo>
                    <a:lnTo>
                      <a:pt x="697" y="1109"/>
                    </a:lnTo>
                    <a:lnTo>
                      <a:pt x="684" y="1109"/>
                    </a:lnTo>
                    <a:lnTo>
                      <a:pt x="675" y="1109"/>
                    </a:lnTo>
                    <a:lnTo>
                      <a:pt x="671" y="1109"/>
                    </a:lnTo>
                    <a:lnTo>
                      <a:pt x="668" y="1112"/>
                    </a:lnTo>
                    <a:lnTo>
                      <a:pt x="668" y="1116"/>
                    </a:lnTo>
                    <a:lnTo>
                      <a:pt x="665" y="1100"/>
                    </a:lnTo>
                    <a:lnTo>
                      <a:pt x="655" y="1084"/>
                    </a:lnTo>
                    <a:lnTo>
                      <a:pt x="646" y="1077"/>
                    </a:lnTo>
                    <a:lnTo>
                      <a:pt x="620" y="1077"/>
                    </a:lnTo>
                    <a:lnTo>
                      <a:pt x="601" y="1077"/>
                    </a:lnTo>
                    <a:lnTo>
                      <a:pt x="582" y="1068"/>
                    </a:lnTo>
                    <a:lnTo>
                      <a:pt x="550" y="1068"/>
                    </a:lnTo>
                    <a:lnTo>
                      <a:pt x="518" y="1064"/>
                    </a:lnTo>
                    <a:lnTo>
                      <a:pt x="486" y="1052"/>
                    </a:lnTo>
                    <a:lnTo>
                      <a:pt x="476" y="1058"/>
                    </a:lnTo>
                    <a:lnTo>
                      <a:pt x="467" y="1061"/>
                    </a:lnTo>
                    <a:lnTo>
                      <a:pt x="454" y="1068"/>
                    </a:lnTo>
                    <a:lnTo>
                      <a:pt x="448" y="1068"/>
                    </a:lnTo>
                    <a:lnTo>
                      <a:pt x="422" y="1074"/>
                    </a:lnTo>
                    <a:lnTo>
                      <a:pt x="396" y="1080"/>
                    </a:lnTo>
                    <a:lnTo>
                      <a:pt x="384" y="1100"/>
                    </a:lnTo>
                    <a:lnTo>
                      <a:pt x="380" y="1093"/>
                    </a:lnTo>
                    <a:lnTo>
                      <a:pt x="380" y="1084"/>
                    </a:lnTo>
                    <a:lnTo>
                      <a:pt x="384" y="1077"/>
                    </a:lnTo>
                    <a:lnTo>
                      <a:pt x="393" y="1074"/>
                    </a:lnTo>
                    <a:lnTo>
                      <a:pt x="403" y="1068"/>
                    </a:lnTo>
                    <a:lnTo>
                      <a:pt x="412" y="1058"/>
                    </a:lnTo>
                    <a:lnTo>
                      <a:pt x="422" y="1052"/>
                    </a:lnTo>
                    <a:lnTo>
                      <a:pt x="428" y="1042"/>
                    </a:lnTo>
                    <a:lnTo>
                      <a:pt x="435" y="1029"/>
                    </a:lnTo>
                    <a:lnTo>
                      <a:pt x="438" y="1020"/>
                    </a:lnTo>
                    <a:lnTo>
                      <a:pt x="438" y="1007"/>
                    </a:lnTo>
                    <a:lnTo>
                      <a:pt x="454" y="1001"/>
                    </a:lnTo>
                    <a:lnTo>
                      <a:pt x="464" y="991"/>
                    </a:lnTo>
                    <a:lnTo>
                      <a:pt x="470" y="975"/>
                    </a:lnTo>
                    <a:lnTo>
                      <a:pt x="464" y="965"/>
                    </a:lnTo>
                    <a:lnTo>
                      <a:pt x="457" y="959"/>
                    </a:lnTo>
                    <a:lnTo>
                      <a:pt x="451" y="949"/>
                    </a:lnTo>
                    <a:lnTo>
                      <a:pt x="454" y="943"/>
                    </a:lnTo>
                    <a:lnTo>
                      <a:pt x="464" y="933"/>
                    </a:lnTo>
                    <a:lnTo>
                      <a:pt x="480" y="927"/>
                    </a:lnTo>
                    <a:lnTo>
                      <a:pt x="492" y="917"/>
                    </a:lnTo>
                    <a:lnTo>
                      <a:pt x="495" y="911"/>
                    </a:lnTo>
                    <a:lnTo>
                      <a:pt x="495" y="908"/>
                    </a:lnTo>
                    <a:lnTo>
                      <a:pt x="492" y="901"/>
                    </a:lnTo>
                    <a:lnTo>
                      <a:pt x="489" y="892"/>
                    </a:lnTo>
                    <a:lnTo>
                      <a:pt x="483" y="882"/>
                    </a:lnTo>
                    <a:lnTo>
                      <a:pt x="476" y="876"/>
                    </a:lnTo>
                    <a:lnTo>
                      <a:pt x="467" y="869"/>
                    </a:lnTo>
                    <a:lnTo>
                      <a:pt x="464" y="866"/>
                    </a:lnTo>
                    <a:lnTo>
                      <a:pt x="460" y="863"/>
                    </a:lnTo>
                    <a:lnTo>
                      <a:pt x="464" y="854"/>
                    </a:lnTo>
                    <a:lnTo>
                      <a:pt x="470" y="847"/>
                    </a:lnTo>
                    <a:lnTo>
                      <a:pt x="486" y="838"/>
                    </a:lnTo>
                    <a:lnTo>
                      <a:pt x="502" y="825"/>
                    </a:lnTo>
                    <a:lnTo>
                      <a:pt x="508" y="809"/>
                    </a:lnTo>
                    <a:lnTo>
                      <a:pt x="505" y="799"/>
                    </a:lnTo>
                    <a:lnTo>
                      <a:pt x="499" y="786"/>
                    </a:lnTo>
                    <a:lnTo>
                      <a:pt x="489" y="777"/>
                    </a:lnTo>
                    <a:lnTo>
                      <a:pt x="480" y="770"/>
                    </a:lnTo>
                    <a:lnTo>
                      <a:pt x="464" y="761"/>
                    </a:lnTo>
                    <a:lnTo>
                      <a:pt x="454" y="751"/>
                    </a:lnTo>
                    <a:lnTo>
                      <a:pt x="460" y="748"/>
                    </a:lnTo>
                    <a:lnTo>
                      <a:pt x="467" y="742"/>
                    </a:lnTo>
                    <a:lnTo>
                      <a:pt x="473" y="735"/>
                    </a:lnTo>
                    <a:lnTo>
                      <a:pt x="480" y="729"/>
                    </a:lnTo>
                    <a:lnTo>
                      <a:pt x="483" y="719"/>
                    </a:lnTo>
                    <a:lnTo>
                      <a:pt x="489" y="713"/>
                    </a:lnTo>
                    <a:lnTo>
                      <a:pt x="492" y="706"/>
                    </a:lnTo>
                    <a:lnTo>
                      <a:pt x="499" y="700"/>
                    </a:lnTo>
                    <a:lnTo>
                      <a:pt x="499" y="687"/>
                    </a:lnTo>
                    <a:lnTo>
                      <a:pt x="499" y="681"/>
                    </a:lnTo>
                    <a:lnTo>
                      <a:pt x="502" y="674"/>
                    </a:lnTo>
                    <a:lnTo>
                      <a:pt x="499" y="668"/>
                    </a:lnTo>
                    <a:lnTo>
                      <a:pt x="492" y="668"/>
                    </a:lnTo>
                    <a:lnTo>
                      <a:pt x="483" y="668"/>
                    </a:lnTo>
                    <a:lnTo>
                      <a:pt x="476" y="674"/>
                    </a:lnTo>
                    <a:lnTo>
                      <a:pt x="470" y="674"/>
                    </a:lnTo>
                    <a:lnTo>
                      <a:pt x="473" y="643"/>
                    </a:lnTo>
                    <a:lnTo>
                      <a:pt x="480" y="614"/>
                    </a:lnTo>
                    <a:lnTo>
                      <a:pt x="486" y="585"/>
                    </a:lnTo>
                    <a:lnTo>
                      <a:pt x="483" y="579"/>
                    </a:lnTo>
                    <a:lnTo>
                      <a:pt x="473" y="579"/>
                    </a:lnTo>
                    <a:lnTo>
                      <a:pt x="464" y="582"/>
                    </a:lnTo>
                    <a:lnTo>
                      <a:pt x="454" y="588"/>
                    </a:lnTo>
                    <a:lnTo>
                      <a:pt x="448" y="595"/>
                    </a:lnTo>
                    <a:lnTo>
                      <a:pt x="451" y="569"/>
                    </a:lnTo>
                    <a:lnTo>
                      <a:pt x="457" y="547"/>
                    </a:lnTo>
                    <a:lnTo>
                      <a:pt x="454" y="521"/>
                    </a:lnTo>
                    <a:lnTo>
                      <a:pt x="441" y="527"/>
                    </a:lnTo>
                    <a:lnTo>
                      <a:pt x="432" y="534"/>
                    </a:lnTo>
                    <a:lnTo>
                      <a:pt x="422" y="537"/>
                    </a:lnTo>
                    <a:lnTo>
                      <a:pt x="422" y="511"/>
                    </a:lnTo>
                    <a:lnTo>
                      <a:pt x="425" y="483"/>
                    </a:lnTo>
                    <a:lnTo>
                      <a:pt x="422" y="451"/>
                    </a:lnTo>
                    <a:lnTo>
                      <a:pt x="416" y="451"/>
                    </a:lnTo>
                    <a:lnTo>
                      <a:pt x="409" y="451"/>
                    </a:lnTo>
                    <a:lnTo>
                      <a:pt x="400" y="460"/>
                    </a:lnTo>
                    <a:lnTo>
                      <a:pt x="390" y="467"/>
                    </a:lnTo>
                    <a:lnTo>
                      <a:pt x="384" y="476"/>
                    </a:lnTo>
                    <a:lnTo>
                      <a:pt x="384" y="438"/>
                    </a:lnTo>
                    <a:lnTo>
                      <a:pt x="380" y="406"/>
                    </a:lnTo>
                    <a:lnTo>
                      <a:pt x="374" y="371"/>
                    </a:lnTo>
                    <a:lnTo>
                      <a:pt x="371" y="371"/>
                    </a:lnTo>
                    <a:lnTo>
                      <a:pt x="364" y="371"/>
                    </a:lnTo>
                    <a:lnTo>
                      <a:pt x="358" y="377"/>
                    </a:lnTo>
                    <a:lnTo>
                      <a:pt x="348" y="387"/>
                    </a:lnTo>
                    <a:lnTo>
                      <a:pt x="345" y="396"/>
                    </a:lnTo>
                    <a:lnTo>
                      <a:pt x="342" y="403"/>
                    </a:lnTo>
                    <a:lnTo>
                      <a:pt x="332" y="396"/>
                    </a:lnTo>
                    <a:lnTo>
                      <a:pt x="329" y="390"/>
                    </a:lnTo>
                    <a:lnTo>
                      <a:pt x="326" y="380"/>
                    </a:lnTo>
                    <a:lnTo>
                      <a:pt x="320" y="339"/>
                    </a:lnTo>
                    <a:lnTo>
                      <a:pt x="313" y="294"/>
                    </a:lnTo>
                    <a:lnTo>
                      <a:pt x="304" y="253"/>
                    </a:lnTo>
                    <a:lnTo>
                      <a:pt x="297" y="269"/>
                    </a:lnTo>
                    <a:lnTo>
                      <a:pt x="291" y="285"/>
                    </a:lnTo>
                    <a:lnTo>
                      <a:pt x="284" y="297"/>
                    </a:lnTo>
                    <a:lnTo>
                      <a:pt x="284" y="313"/>
                    </a:lnTo>
                    <a:lnTo>
                      <a:pt x="284" y="329"/>
                    </a:lnTo>
                    <a:lnTo>
                      <a:pt x="281" y="345"/>
                    </a:lnTo>
                    <a:lnTo>
                      <a:pt x="275" y="361"/>
                    </a:lnTo>
                    <a:lnTo>
                      <a:pt x="272" y="371"/>
                    </a:lnTo>
                    <a:lnTo>
                      <a:pt x="272" y="336"/>
                    </a:lnTo>
                    <a:lnTo>
                      <a:pt x="259" y="297"/>
                    </a:lnTo>
                    <a:lnTo>
                      <a:pt x="233" y="269"/>
                    </a:lnTo>
                    <a:lnTo>
                      <a:pt x="236" y="256"/>
                    </a:lnTo>
                    <a:lnTo>
                      <a:pt x="240" y="246"/>
                    </a:lnTo>
                    <a:lnTo>
                      <a:pt x="240" y="230"/>
                    </a:lnTo>
                    <a:lnTo>
                      <a:pt x="240" y="221"/>
                    </a:lnTo>
                    <a:lnTo>
                      <a:pt x="233" y="205"/>
                    </a:lnTo>
                    <a:lnTo>
                      <a:pt x="230" y="195"/>
                    </a:lnTo>
                    <a:lnTo>
                      <a:pt x="224" y="182"/>
                    </a:lnTo>
                    <a:lnTo>
                      <a:pt x="214" y="169"/>
                    </a:lnTo>
                    <a:lnTo>
                      <a:pt x="208" y="160"/>
                    </a:lnTo>
                    <a:lnTo>
                      <a:pt x="198" y="179"/>
                    </a:lnTo>
                    <a:lnTo>
                      <a:pt x="195" y="201"/>
                    </a:lnTo>
                    <a:lnTo>
                      <a:pt x="192" y="221"/>
                    </a:lnTo>
                    <a:lnTo>
                      <a:pt x="192" y="243"/>
                    </a:lnTo>
                    <a:lnTo>
                      <a:pt x="192" y="265"/>
                    </a:lnTo>
                    <a:lnTo>
                      <a:pt x="192" y="288"/>
                    </a:lnTo>
                    <a:lnTo>
                      <a:pt x="192" y="310"/>
                    </a:lnTo>
                    <a:lnTo>
                      <a:pt x="182" y="291"/>
                    </a:lnTo>
                    <a:lnTo>
                      <a:pt x="176" y="269"/>
                    </a:lnTo>
                    <a:lnTo>
                      <a:pt x="166" y="249"/>
                    </a:lnTo>
                    <a:lnTo>
                      <a:pt x="160" y="230"/>
                    </a:lnTo>
                    <a:lnTo>
                      <a:pt x="153" y="211"/>
                    </a:lnTo>
                    <a:lnTo>
                      <a:pt x="147" y="189"/>
                    </a:lnTo>
                    <a:lnTo>
                      <a:pt x="141" y="169"/>
                    </a:lnTo>
                    <a:lnTo>
                      <a:pt x="134" y="150"/>
                    </a:lnTo>
                    <a:lnTo>
                      <a:pt x="128" y="131"/>
                    </a:lnTo>
                    <a:lnTo>
                      <a:pt x="121" y="112"/>
                    </a:lnTo>
                    <a:lnTo>
                      <a:pt x="115" y="90"/>
                    </a:lnTo>
                    <a:lnTo>
                      <a:pt x="105" y="70"/>
                    </a:lnTo>
                    <a:lnTo>
                      <a:pt x="102" y="67"/>
                    </a:lnTo>
                    <a:lnTo>
                      <a:pt x="99" y="64"/>
                    </a:lnTo>
                    <a:lnTo>
                      <a:pt x="89" y="70"/>
                    </a:lnTo>
                    <a:lnTo>
                      <a:pt x="83" y="77"/>
                    </a:lnTo>
                    <a:lnTo>
                      <a:pt x="83" y="86"/>
                    </a:lnTo>
                    <a:lnTo>
                      <a:pt x="83" y="93"/>
                    </a:lnTo>
                    <a:lnTo>
                      <a:pt x="83" y="102"/>
                    </a:lnTo>
                    <a:lnTo>
                      <a:pt x="83" y="112"/>
                    </a:lnTo>
                    <a:lnTo>
                      <a:pt x="73" y="96"/>
                    </a:lnTo>
                    <a:lnTo>
                      <a:pt x="64" y="77"/>
                    </a:lnTo>
                    <a:lnTo>
                      <a:pt x="54" y="61"/>
                    </a:lnTo>
                    <a:lnTo>
                      <a:pt x="48" y="45"/>
                    </a:lnTo>
                    <a:lnTo>
                      <a:pt x="35" y="29"/>
                    </a:lnTo>
                    <a:lnTo>
                      <a:pt x="25" y="13"/>
                    </a:lnTo>
                    <a:lnTo>
                      <a:pt x="9" y="0"/>
                    </a:lnTo>
                    <a:lnTo>
                      <a:pt x="3" y="3"/>
                    </a:lnTo>
                    <a:lnTo>
                      <a:pt x="0" y="6"/>
                    </a:lnTo>
                    <a:lnTo>
                      <a:pt x="3" y="6"/>
                    </a:lnTo>
                    <a:lnTo>
                      <a:pt x="6" y="29"/>
                    </a:lnTo>
                    <a:lnTo>
                      <a:pt x="13" y="51"/>
                    </a:lnTo>
                    <a:lnTo>
                      <a:pt x="19" y="70"/>
                    </a:lnTo>
                    <a:lnTo>
                      <a:pt x="25" y="93"/>
                    </a:lnTo>
                    <a:lnTo>
                      <a:pt x="32" y="112"/>
                    </a:lnTo>
                    <a:lnTo>
                      <a:pt x="38" y="131"/>
                    </a:lnTo>
                    <a:lnTo>
                      <a:pt x="45" y="153"/>
                    </a:lnTo>
                    <a:lnTo>
                      <a:pt x="51" y="173"/>
                    </a:lnTo>
                    <a:lnTo>
                      <a:pt x="57" y="195"/>
                    </a:lnTo>
                    <a:lnTo>
                      <a:pt x="67" y="214"/>
                    </a:lnTo>
                    <a:lnTo>
                      <a:pt x="73" y="233"/>
                    </a:lnTo>
                    <a:lnTo>
                      <a:pt x="83" y="253"/>
                    </a:lnTo>
                    <a:lnTo>
                      <a:pt x="89" y="272"/>
                    </a:lnTo>
                    <a:lnTo>
                      <a:pt x="99" y="294"/>
                    </a:lnTo>
                    <a:lnTo>
                      <a:pt x="105" y="313"/>
                    </a:lnTo>
                    <a:lnTo>
                      <a:pt x="115" y="332"/>
                    </a:lnTo>
                    <a:lnTo>
                      <a:pt x="118" y="361"/>
                    </a:lnTo>
                    <a:lnTo>
                      <a:pt x="121" y="387"/>
                    </a:lnTo>
                    <a:lnTo>
                      <a:pt x="121" y="412"/>
                    </a:lnTo>
                    <a:lnTo>
                      <a:pt x="112" y="406"/>
                    </a:lnTo>
                    <a:lnTo>
                      <a:pt x="102" y="393"/>
                    </a:lnTo>
                    <a:lnTo>
                      <a:pt x="89" y="387"/>
                    </a:lnTo>
                    <a:lnTo>
                      <a:pt x="86" y="393"/>
                    </a:lnTo>
                    <a:lnTo>
                      <a:pt x="86" y="396"/>
                    </a:lnTo>
                    <a:lnTo>
                      <a:pt x="83" y="396"/>
                    </a:lnTo>
                    <a:lnTo>
                      <a:pt x="89" y="412"/>
                    </a:lnTo>
                    <a:lnTo>
                      <a:pt x="93" y="428"/>
                    </a:lnTo>
                    <a:lnTo>
                      <a:pt x="99" y="448"/>
                    </a:lnTo>
                    <a:lnTo>
                      <a:pt x="102" y="464"/>
                    </a:lnTo>
                    <a:lnTo>
                      <a:pt x="105" y="479"/>
                    </a:lnTo>
                    <a:lnTo>
                      <a:pt x="105" y="495"/>
                    </a:lnTo>
                    <a:lnTo>
                      <a:pt x="109" y="515"/>
                    </a:lnTo>
                    <a:lnTo>
                      <a:pt x="109" y="531"/>
                    </a:lnTo>
                    <a:lnTo>
                      <a:pt x="109" y="550"/>
                    </a:lnTo>
                    <a:lnTo>
                      <a:pt x="109" y="566"/>
                    </a:lnTo>
                    <a:lnTo>
                      <a:pt x="105" y="585"/>
                    </a:lnTo>
                    <a:lnTo>
                      <a:pt x="105" y="601"/>
                    </a:lnTo>
                    <a:lnTo>
                      <a:pt x="102" y="617"/>
                    </a:lnTo>
                    <a:lnTo>
                      <a:pt x="99" y="636"/>
                    </a:lnTo>
                    <a:lnTo>
                      <a:pt x="99" y="652"/>
                    </a:lnTo>
                    <a:lnTo>
                      <a:pt x="93" y="671"/>
                    </a:lnTo>
                    <a:lnTo>
                      <a:pt x="93" y="687"/>
                    </a:lnTo>
                    <a:lnTo>
                      <a:pt x="89" y="703"/>
                    </a:lnTo>
                    <a:lnTo>
                      <a:pt x="86" y="722"/>
                    </a:lnTo>
                    <a:lnTo>
                      <a:pt x="83" y="742"/>
                    </a:lnTo>
                    <a:lnTo>
                      <a:pt x="77" y="758"/>
                    </a:lnTo>
                    <a:lnTo>
                      <a:pt x="77" y="777"/>
                    </a:lnTo>
                    <a:lnTo>
                      <a:pt x="73" y="793"/>
                    </a:lnTo>
                    <a:lnTo>
                      <a:pt x="73" y="812"/>
                    </a:lnTo>
                    <a:lnTo>
                      <a:pt x="73" y="828"/>
                    </a:lnTo>
                    <a:lnTo>
                      <a:pt x="73" y="847"/>
                    </a:lnTo>
                    <a:lnTo>
                      <a:pt x="77" y="866"/>
                    </a:lnTo>
                    <a:lnTo>
                      <a:pt x="83" y="882"/>
                    </a:lnTo>
                    <a:lnTo>
                      <a:pt x="89" y="901"/>
                    </a:lnTo>
                    <a:lnTo>
                      <a:pt x="93" y="924"/>
                    </a:lnTo>
                    <a:lnTo>
                      <a:pt x="99" y="943"/>
                    </a:lnTo>
                    <a:lnTo>
                      <a:pt x="102" y="962"/>
                    </a:lnTo>
                    <a:lnTo>
                      <a:pt x="105" y="981"/>
                    </a:lnTo>
                    <a:lnTo>
                      <a:pt x="105" y="1004"/>
                    </a:lnTo>
                    <a:lnTo>
                      <a:pt x="96" y="1020"/>
                    </a:lnTo>
                    <a:lnTo>
                      <a:pt x="83" y="1036"/>
                    </a:lnTo>
                    <a:lnTo>
                      <a:pt x="73" y="1052"/>
                    </a:lnTo>
                    <a:lnTo>
                      <a:pt x="77" y="1058"/>
                    </a:lnTo>
                    <a:lnTo>
                      <a:pt x="83" y="1058"/>
                    </a:lnTo>
                    <a:lnTo>
                      <a:pt x="89" y="1061"/>
                    </a:lnTo>
                    <a:close/>
                  </a:path>
                </a:pathLst>
              </a:custGeom>
              <a:solidFill>
                <a:srgbClr val="000000"/>
              </a:solidFill>
              <a:ln w="0">
                <a:solidFill>
                  <a:srgbClr val="000000"/>
                </a:solidFill>
                <a:prstDash val="solid"/>
                <a:round/>
                <a:headEnd/>
                <a:tailEnd/>
              </a:ln>
            </p:spPr>
            <p:txBody>
              <a:bodyPr/>
              <a:lstStyle/>
              <a:p>
                <a:endParaRPr lang="fr-FR" sz="1350"/>
              </a:p>
            </p:txBody>
          </p:sp>
          <p:sp>
            <p:nvSpPr>
              <p:cNvPr id="64935" name="Freeform 69"/>
              <p:cNvSpPr>
                <a:spLocks/>
              </p:cNvSpPr>
              <p:nvPr/>
            </p:nvSpPr>
            <p:spPr bwMode="auto">
              <a:xfrm>
                <a:off x="3742" y="1768"/>
                <a:ext cx="895" cy="310"/>
              </a:xfrm>
              <a:custGeom>
                <a:avLst/>
                <a:gdLst>
                  <a:gd name="T0" fmla="*/ 624 w 895"/>
                  <a:gd name="T1" fmla="*/ 12 h 310"/>
                  <a:gd name="T2" fmla="*/ 585 w 895"/>
                  <a:gd name="T3" fmla="*/ 25 h 310"/>
                  <a:gd name="T4" fmla="*/ 544 w 895"/>
                  <a:gd name="T5" fmla="*/ 44 h 310"/>
                  <a:gd name="T6" fmla="*/ 502 w 895"/>
                  <a:gd name="T7" fmla="*/ 63 h 310"/>
                  <a:gd name="T8" fmla="*/ 457 w 895"/>
                  <a:gd name="T9" fmla="*/ 86 h 310"/>
                  <a:gd name="T10" fmla="*/ 412 w 895"/>
                  <a:gd name="T11" fmla="*/ 111 h 310"/>
                  <a:gd name="T12" fmla="*/ 371 w 895"/>
                  <a:gd name="T13" fmla="*/ 140 h 310"/>
                  <a:gd name="T14" fmla="*/ 326 w 895"/>
                  <a:gd name="T15" fmla="*/ 166 h 310"/>
                  <a:gd name="T16" fmla="*/ 285 w 895"/>
                  <a:gd name="T17" fmla="*/ 188 h 310"/>
                  <a:gd name="T18" fmla="*/ 294 w 895"/>
                  <a:gd name="T19" fmla="*/ 204 h 310"/>
                  <a:gd name="T20" fmla="*/ 301 w 895"/>
                  <a:gd name="T21" fmla="*/ 214 h 310"/>
                  <a:gd name="T22" fmla="*/ 281 w 895"/>
                  <a:gd name="T23" fmla="*/ 227 h 310"/>
                  <a:gd name="T24" fmla="*/ 262 w 895"/>
                  <a:gd name="T25" fmla="*/ 227 h 310"/>
                  <a:gd name="T26" fmla="*/ 243 w 895"/>
                  <a:gd name="T27" fmla="*/ 217 h 310"/>
                  <a:gd name="T28" fmla="*/ 221 w 895"/>
                  <a:gd name="T29" fmla="*/ 204 h 310"/>
                  <a:gd name="T30" fmla="*/ 198 w 895"/>
                  <a:gd name="T31" fmla="*/ 188 h 310"/>
                  <a:gd name="T32" fmla="*/ 185 w 895"/>
                  <a:gd name="T33" fmla="*/ 211 h 310"/>
                  <a:gd name="T34" fmla="*/ 173 w 895"/>
                  <a:gd name="T35" fmla="*/ 217 h 310"/>
                  <a:gd name="T36" fmla="*/ 153 w 895"/>
                  <a:gd name="T37" fmla="*/ 198 h 310"/>
                  <a:gd name="T38" fmla="*/ 128 w 895"/>
                  <a:gd name="T39" fmla="*/ 179 h 310"/>
                  <a:gd name="T40" fmla="*/ 112 w 895"/>
                  <a:gd name="T41" fmla="*/ 172 h 310"/>
                  <a:gd name="T42" fmla="*/ 102 w 895"/>
                  <a:gd name="T43" fmla="*/ 185 h 310"/>
                  <a:gd name="T44" fmla="*/ 106 w 895"/>
                  <a:gd name="T45" fmla="*/ 214 h 310"/>
                  <a:gd name="T46" fmla="*/ 112 w 895"/>
                  <a:gd name="T47" fmla="*/ 230 h 310"/>
                  <a:gd name="T48" fmla="*/ 64 w 895"/>
                  <a:gd name="T49" fmla="*/ 214 h 310"/>
                  <a:gd name="T50" fmla="*/ 16 w 895"/>
                  <a:gd name="T51" fmla="*/ 201 h 310"/>
                  <a:gd name="T52" fmla="*/ 3 w 895"/>
                  <a:gd name="T53" fmla="*/ 211 h 310"/>
                  <a:gd name="T54" fmla="*/ 22 w 895"/>
                  <a:gd name="T55" fmla="*/ 236 h 310"/>
                  <a:gd name="T56" fmla="*/ 48 w 895"/>
                  <a:gd name="T57" fmla="*/ 258 h 310"/>
                  <a:gd name="T58" fmla="*/ 80 w 895"/>
                  <a:gd name="T59" fmla="*/ 268 h 310"/>
                  <a:gd name="T60" fmla="*/ 201 w 895"/>
                  <a:gd name="T61" fmla="*/ 284 h 310"/>
                  <a:gd name="T62" fmla="*/ 294 w 895"/>
                  <a:gd name="T63" fmla="*/ 310 h 310"/>
                  <a:gd name="T64" fmla="*/ 301 w 895"/>
                  <a:gd name="T65" fmla="*/ 300 h 310"/>
                  <a:gd name="T66" fmla="*/ 403 w 895"/>
                  <a:gd name="T67" fmla="*/ 300 h 310"/>
                  <a:gd name="T68" fmla="*/ 451 w 895"/>
                  <a:gd name="T69" fmla="*/ 300 h 310"/>
                  <a:gd name="T70" fmla="*/ 467 w 895"/>
                  <a:gd name="T71" fmla="*/ 294 h 310"/>
                  <a:gd name="T72" fmla="*/ 528 w 895"/>
                  <a:gd name="T73" fmla="*/ 294 h 310"/>
                  <a:gd name="T74" fmla="*/ 556 w 895"/>
                  <a:gd name="T75" fmla="*/ 294 h 310"/>
                  <a:gd name="T76" fmla="*/ 585 w 895"/>
                  <a:gd name="T77" fmla="*/ 294 h 310"/>
                  <a:gd name="T78" fmla="*/ 611 w 895"/>
                  <a:gd name="T79" fmla="*/ 268 h 310"/>
                  <a:gd name="T80" fmla="*/ 620 w 895"/>
                  <a:gd name="T81" fmla="*/ 255 h 310"/>
                  <a:gd name="T82" fmla="*/ 646 w 895"/>
                  <a:gd name="T83" fmla="*/ 258 h 310"/>
                  <a:gd name="T84" fmla="*/ 671 w 895"/>
                  <a:gd name="T85" fmla="*/ 258 h 310"/>
                  <a:gd name="T86" fmla="*/ 691 w 895"/>
                  <a:gd name="T87" fmla="*/ 233 h 310"/>
                  <a:gd name="T88" fmla="*/ 697 w 895"/>
                  <a:gd name="T89" fmla="*/ 214 h 310"/>
                  <a:gd name="T90" fmla="*/ 761 w 895"/>
                  <a:gd name="T91" fmla="*/ 204 h 310"/>
                  <a:gd name="T92" fmla="*/ 777 w 895"/>
                  <a:gd name="T93" fmla="*/ 182 h 310"/>
                  <a:gd name="T94" fmla="*/ 793 w 895"/>
                  <a:gd name="T95" fmla="*/ 169 h 310"/>
                  <a:gd name="T96" fmla="*/ 815 w 895"/>
                  <a:gd name="T97" fmla="*/ 143 h 310"/>
                  <a:gd name="T98" fmla="*/ 819 w 895"/>
                  <a:gd name="T99" fmla="*/ 134 h 310"/>
                  <a:gd name="T100" fmla="*/ 831 w 895"/>
                  <a:gd name="T101" fmla="*/ 134 h 310"/>
                  <a:gd name="T102" fmla="*/ 857 w 895"/>
                  <a:gd name="T103" fmla="*/ 105 h 310"/>
                  <a:gd name="T104" fmla="*/ 879 w 895"/>
                  <a:gd name="T105" fmla="*/ 95 h 310"/>
                  <a:gd name="T106" fmla="*/ 895 w 895"/>
                  <a:gd name="T107" fmla="*/ 79 h 310"/>
                  <a:gd name="T108" fmla="*/ 847 w 895"/>
                  <a:gd name="T109" fmla="*/ 70 h 310"/>
                  <a:gd name="T110" fmla="*/ 777 w 895"/>
                  <a:gd name="T111" fmla="*/ 41 h 310"/>
                  <a:gd name="T112" fmla="*/ 761 w 895"/>
                  <a:gd name="T113" fmla="*/ 22 h 310"/>
                  <a:gd name="T114" fmla="*/ 751 w 895"/>
                  <a:gd name="T115" fmla="*/ 16 h 310"/>
                  <a:gd name="T116" fmla="*/ 659 w 895"/>
                  <a:gd name="T117" fmla="*/ 0 h 310"/>
                  <a:gd name="T118" fmla="*/ 649 w 895"/>
                  <a:gd name="T119" fmla="*/ 6 h 31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95"/>
                  <a:gd name="T181" fmla="*/ 0 h 310"/>
                  <a:gd name="T182" fmla="*/ 895 w 895"/>
                  <a:gd name="T183" fmla="*/ 310 h 31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95" h="310">
                    <a:moveTo>
                      <a:pt x="649" y="6"/>
                    </a:moveTo>
                    <a:lnTo>
                      <a:pt x="636" y="12"/>
                    </a:lnTo>
                    <a:lnTo>
                      <a:pt x="624" y="12"/>
                    </a:lnTo>
                    <a:lnTo>
                      <a:pt x="611" y="19"/>
                    </a:lnTo>
                    <a:lnTo>
                      <a:pt x="601" y="22"/>
                    </a:lnTo>
                    <a:lnTo>
                      <a:pt x="585" y="25"/>
                    </a:lnTo>
                    <a:lnTo>
                      <a:pt x="572" y="32"/>
                    </a:lnTo>
                    <a:lnTo>
                      <a:pt x="560" y="38"/>
                    </a:lnTo>
                    <a:lnTo>
                      <a:pt x="544" y="44"/>
                    </a:lnTo>
                    <a:lnTo>
                      <a:pt x="531" y="47"/>
                    </a:lnTo>
                    <a:lnTo>
                      <a:pt x="518" y="57"/>
                    </a:lnTo>
                    <a:lnTo>
                      <a:pt x="502" y="63"/>
                    </a:lnTo>
                    <a:lnTo>
                      <a:pt x="486" y="70"/>
                    </a:lnTo>
                    <a:lnTo>
                      <a:pt x="473" y="79"/>
                    </a:lnTo>
                    <a:lnTo>
                      <a:pt x="457" y="86"/>
                    </a:lnTo>
                    <a:lnTo>
                      <a:pt x="444" y="95"/>
                    </a:lnTo>
                    <a:lnTo>
                      <a:pt x="428" y="105"/>
                    </a:lnTo>
                    <a:lnTo>
                      <a:pt x="412" y="111"/>
                    </a:lnTo>
                    <a:lnTo>
                      <a:pt x="397" y="121"/>
                    </a:lnTo>
                    <a:lnTo>
                      <a:pt x="384" y="131"/>
                    </a:lnTo>
                    <a:lnTo>
                      <a:pt x="371" y="140"/>
                    </a:lnTo>
                    <a:lnTo>
                      <a:pt x="355" y="147"/>
                    </a:lnTo>
                    <a:lnTo>
                      <a:pt x="342" y="156"/>
                    </a:lnTo>
                    <a:lnTo>
                      <a:pt x="326" y="166"/>
                    </a:lnTo>
                    <a:lnTo>
                      <a:pt x="310" y="172"/>
                    </a:lnTo>
                    <a:lnTo>
                      <a:pt x="297" y="182"/>
                    </a:lnTo>
                    <a:lnTo>
                      <a:pt x="285" y="188"/>
                    </a:lnTo>
                    <a:lnTo>
                      <a:pt x="285" y="195"/>
                    </a:lnTo>
                    <a:lnTo>
                      <a:pt x="294" y="204"/>
                    </a:lnTo>
                    <a:lnTo>
                      <a:pt x="310" y="204"/>
                    </a:lnTo>
                    <a:lnTo>
                      <a:pt x="301" y="214"/>
                    </a:lnTo>
                    <a:lnTo>
                      <a:pt x="294" y="220"/>
                    </a:lnTo>
                    <a:lnTo>
                      <a:pt x="288" y="223"/>
                    </a:lnTo>
                    <a:lnTo>
                      <a:pt x="281" y="227"/>
                    </a:lnTo>
                    <a:lnTo>
                      <a:pt x="272" y="227"/>
                    </a:lnTo>
                    <a:lnTo>
                      <a:pt x="269" y="227"/>
                    </a:lnTo>
                    <a:lnTo>
                      <a:pt x="262" y="227"/>
                    </a:lnTo>
                    <a:lnTo>
                      <a:pt x="253" y="223"/>
                    </a:lnTo>
                    <a:lnTo>
                      <a:pt x="246" y="220"/>
                    </a:lnTo>
                    <a:lnTo>
                      <a:pt x="243" y="217"/>
                    </a:lnTo>
                    <a:lnTo>
                      <a:pt x="233" y="214"/>
                    </a:lnTo>
                    <a:lnTo>
                      <a:pt x="227" y="211"/>
                    </a:lnTo>
                    <a:lnTo>
                      <a:pt x="221" y="204"/>
                    </a:lnTo>
                    <a:lnTo>
                      <a:pt x="211" y="201"/>
                    </a:lnTo>
                    <a:lnTo>
                      <a:pt x="205" y="195"/>
                    </a:lnTo>
                    <a:lnTo>
                      <a:pt x="198" y="188"/>
                    </a:lnTo>
                    <a:lnTo>
                      <a:pt x="189" y="195"/>
                    </a:lnTo>
                    <a:lnTo>
                      <a:pt x="185" y="211"/>
                    </a:lnTo>
                    <a:lnTo>
                      <a:pt x="182" y="220"/>
                    </a:lnTo>
                    <a:lnTo>
                      <a:pt x="173" y="217"/>
                    </a:lnTo>
                    <a:lnTo>
                      <a:pt x="166" y="211"/>
                    </a:lnTo>
                    <a:lnTo>
                      <a:pt x="160" y="204"/>
                    </a:lnTo>
                    <a:lnTo>
                      <a:pt x="153" y="198"/>
                    </a:lnTo>
                    <a:lnTo>
                      <a:pt x="144" y="191"/>
                    </a:lnTo>
                    <a:lnTo>
                      <a:pt x="137" y="185"/>
                    </a:lnTo>
                    <a:lnTo>
                      <a:pt x="128" y="179"/>
                    </a:lnTo>
                    <a:lnTo>
                      <a:pt x="118" y="175"/>
                    </a:lnTo>
                    <a:lnTo>
                      <a:pt x="112" y="172"/>
                    </a:lnTo>
                    <a:lnTo>
                      <a:pt x="106" y="172"/>
                    </a:lnTo>
                    <a:lnTo>
                      <a:pt x="102" y="179"/>
                    </a:lnTo>
                    <a:lnTo>
                      <a:pt x="102" y="185"/>
                    </a:lnTo>
                    <a:lnTo>
                      <a:pt x="102" y="195"/>
                    </a:lnTo>
                    <a:lnTo>
                      <a:pt x="106" y="204"/>
                    </a:lnTo>
                    <a:lnTo>
                      <a:pt x="106" y="214"/>
                    </a:lnTo>
                    <a:lnTo>
                      <a:pt x="109" y="223"/>
                    </a:lnTo>
                    <a:lnTo>
                      <a:pt x="112" y="230"/>
                    </a:lnTo>
                    <a:lnTo>
                      <a:pt x="96" y="227"/>
                    </a:lnTo>
                    <a:lnTo>
                      <a:pt x="80" y="220"/>
                    </a:lnTo>
                    <a:lnTo>
                      <a:pt x="64" y="214"/>
                    </a:lnTo>
                    <a:lnTo>
                      <a:pt x="48" y="207"/>
                    </a:lnTo>
                    <a:lnTo>
                      <a:pt x="35" y="201"/>
                    </a:lnTo>
                    <a:lnTo>
                      <a:pt x="16" y="201"/>
                    </a:lnTo>
                    <a:lnTo>
                      <a:pt x="0" y="198"/>
                    </a:lnTo>
                    <a:lnTo>
                      <a:pt x="3" y="211"/>
                    </a:lnTo>
                    <a:lnTo>
                      <a:pt x="6" y="220"/>
                    </a:lnTo>
                    <a:lnTo>
                      <a:pt x="13" y="230"/>
                    </a:lnTo>
                    <a:lnTo>
                      <a:pt x="22" y="236"/>
                    </a:lnTo>
                    <a:lnTo>
                      <a:pt x="29" y="246"/>
                    </a:lnTo>
                    <a:lnTo>
                      <a:pt x="38" y="252"/>
                    </a:lnTo>
                    <a:lnTo>
                      <a:pt x="48" y="258"/>
                    </a:lnTo>
                    <a:lnTo>
                      <a:pt x="58" y="262"/>
                    </a:lnTo>
                    <a:lnTo>
                      <a:pt x="67" y="268"/>
                    </a:lnTo>
                    <a:lnTo>
                      <a:pt x="80" y="268"/>
                    </a:lnTo>
                    <a:lnTo>
                      <a:pt x="137" y="278"/>
                    </a:lnTo>
                    <a:lnTo>
                      <a:pt x="201" y="284"/>
                    </a:lnTo>
                    <a:lnTo>
                      <a:pt x="256" y="294"/>
                    </a:lnTo>
                    <a:lnTo>
                      <a:pt x="294" y="310"/>
                    </a:lnTo>
                    <a:lnTo>
                      <a:pt x="294" y="306"/>
                    </a:lnTo>
                    <a:lnTo>
                      <a:pt x="297" y="303"/>
                    </a:lnTo>
                    <a:lnTo>
                      <a:pt x="301" y="300"/>
                    </a:lnTo>
                    <a:lnTo>
                      <a:pt x="361" y="297"/>
                    </a:lnTo>
                    <a:lnTo>
                      <a:pt x="403" y="300"/>
                    </a:lnTo>
                    <a:lnTo>
                      <a:pt x="444" y="300"/>
                    </a:lnTo>
                    <a:lnTo>
                      <a:pt x="451" y="300"/>
                    </a:lnTo>
                    <a:lnTo>
                      <a:pt x="460" y="297"/>
                    </a:lnTo>
                    <a:lnTo>
                      <a:pt x="467" y="294"/>
                    </a:lnTo>
                    <a:lnTo>
                      <a:pt x="489" y="290"/>
                    </a:lnTo>
                    <a:lnTo>
                      <a:pt x="508" y="294"/>
                    </a:lnTo>
                    <a:lnTo>
                      <a:pt x="528" y="294"/>
                    </a:lnTo>
                    <a:lnTo>
                      <a:pt x="553" y="284"/>
                    </a:lnTo>
                    <a:lnTo>
                      <a:pt x="556" y="294"/>
                    </a:lnTo>
                    <a:lnTo>
                      <a:pt x="566" y="297"/>
                    </a:lnTo>
                    <a:lnTo>
                      <a:pt x="585" y="294"/>
                    </a:lnTo>
                    <a:lnTo>
                      <a:pt x="595" y="284"/>
                    </a:lnTo>
                    <a:lnTo>
                      <a:pt x="604" y="278"/>
                    </a:lnTo>
                    <a:lnTo>
                      <a:pt x="611" y="268"/>
                    </a:lnTo>
                    <a:lnTo>
                      <a:pt x="614" y="265"/>
                    </a:lnTo>
                    <a:lnTo>
                      <a:pt x="617" y="262"/>
                    </a:lnTo>
                    <a:lnTo>
                      <a:pt x="620" y="255"/>
                    </a:lnTo>
                    <a:lnTo>
                      <a:pt x="627" y="255"/>
                    </a:lnTo>
                    <a:lnTo>
                      <a:pt x="636" y="255"/>
                    </a:lnTo>
                    <a:lnTo>
                      <a:pt x="646" y="258"/>
                    </a:lnTo>
                    <a:lnTo>
                      <a:pt x="665" y="262"/>
                    </a:lnTo>
                    <a:lnTo>
                      <a:pt x="671" y="258"/>
                    </a:lnTo>
                    <a:lnTo>
                      <a:pt x="678" y="252"/>
                    </a:lnTo>
                    <a:lnTo>
                      <a:pt x="684" y="246"/>
                    </a:lnTo>
                    <a:lnTo>
                      <a:pt x="691" y="233"/>
                    </a:lnTo>
                    <a:lnTo>
                      <a:pt x="694" y="223"/>
                    </a:lnTo>
                    <a:lnTo>
                      <a:pt x="697" y="214"/>
                    </a:lnTo>
                    <a:lnTo>
                      <a:pt x="719" y="214"/>
                    </a:lnTo>
                    <a:lnTo>
                      <a:pt x="742" y="214"/>
                    </a:lnTo>
                    <a:lnTo>
                      <a:pt x="761" y="204"/>
                    </a:lnTo>
                    <a:lnTo>
                      <a:pt x="771" y="195"/>
                    </a:lnTo>
                    <a:lnTo>
                      <a:pt x="777" y="182"/>
                    </a:lnTo>
                    <a:lnTo>
                      <a:pt x="783" y="172"/>
                    </a:lnTo>
                    <a:lnTo>
                      <a:pt x="793" y="169"/>
                    </a:lnTo>
                    <a:lnTo>
                      <a:pt x="803" y="163"/>
                    </a:lnTo>
                    <a:lnTo>
                      <a:pt x="809" y="153"/>
                    </a:lnTo>
                    <a:lnTo>
                      <a:pt x="815" y="143"/>
                    </a:lnTo>
                    <a:lnTo>
                      <a:pt x="815" y="134"/>
                    </a:lnTo>
                    <a:lnTo>
                      <a:pt x="819" y="134"/>
                    </a:lnTo>
                    <a:lnTo>
                      <a:pt x="825" y="134"/>
                    </a:lnTo>
                    <a:lnTo>
                      <a:pt x="831" y="134"/>
                    </a:lnTo>
                    <a:lnTo>
                      <a:pt x="841" y="127"/>
                    </a:lnTo>
                    <a:lnTo>
                      <a:pt x="847" y="118"/>
                    </a:lnTo>
                    <a:lnTo>
                      <a:pt x="857" y="105"/>
                    </a:lnTo>
                    <a:lnTo>
                      <a:pt x="867" y="102"/>
                    </a:lnTo>
                    <a:lnTo>
                      <a:pt x="879" y="95"/>
                    </a:lnTo>
                    <a:lnTo>
                      <a:pt x="886" y="89"/>
                    </a:lnTo>
                    <a:lnTo>
                      <a:pt x="892" y="83"/>
                    </a:lnTo>
                    <a:lnTo>
                      <a:pt x="895" y="79"/>
                    </a:lnTo>
                    <a:lnTo>
                      <a:pt x="873" y="76"/>
                    </a:lnTo>
                    <a:lnTo>
                      <a:pt x="847" y="70"/>
                    </a:lnTo>
                    <a:lnTo>
                      <a:pt x="822" y="60"/>
                    </a:lnTo>
                    <a:lnTo>
                      <a:pt x="799" y="51"/>
                    </a:lnTo>
                    <a:lnTo>
                      <a:pt x="777" y="41"/>
                    </a:lnTo>
                    <a:lnTo>
                      <a:pt x="767" y="32"/>
                    </a:lnTo>
                    <a:lnTo>
                      <a:pt x="761" y="22"/>
                    </a:lnTo>
                    <a:lnTo>
                      <a:pt x="758" y="19"/>
                    </a:lnTo>
                    <a:lnTo>
                      <a:pt x="751" y="16"/>
                    </a:lnTo>
                    <a:lnTo>
                      <a:pt x="719" y="12"/>
                    </a:lnTo>
                    <a:lnTo>
                      <a:pt x="681" y="6"/>
                    </a:lnTo>
                    <a:lnTo>
                      <a:pt x="659" y="0"/>
                    </a:lnTo>
                    <a:lnTo>
                      <a:pt x="652" y="6"/>
                    </a:lnTo>
                    <a:lnTo>
                      <a:pt x="649" y="6"/>
                    </a:lnTo>
                    <a:close/>
                  </a:path>
                </a:pathLst>
              </a:custGeom>
              <a:solidFill>
                <a:srgbClr val="000000"/>
              </a:solidFill>
              <a:ln w="0">
                <a:solidFill>
                  <a:srgbClr val="000000"/>
                </a:solidFill>
                <a:prstDash val="solid"/>
                <a:round/>
                <a:headEnd/>
                <a:tailEnd/>
              </a:ln>
            </p:spPr>
            <p:txBody>
              <a:bodyPr/>
              <a:lstStyle/>
              <a:p>
                <a:endParaRPr lang="fr-FR" sz="1350"/>
              </a:p>
            </p:txBody>
          </p:sp>
          <p:sp>
            <p:nvSpPr>
              <p:cNvPr id="64936" name="Freeform 70"/>
              <p:cNvSpPr>
                <a:spLocks/>
              </p:cNvSpPr>
              <p:nvPr/>
            </p:nvSpPr>
            <p:spPr bwMode="auto">
              <a:xfrm>
                <a:off x="4372" y="1911"/>
                <a:ext cx="51" cy="103"/>
              </a:xfrm>
              <a:custGeom>
                <a:avLst/>
                <a:gdLst>
                  <a:gd name="T0" fmla="*/ 51 w 51"/>
                  <a:gd name="T1" fmla="*/ 61 h 103"/>
                  <a:gd name="T2" fmla="*/ 48 w 51"/>
                  <a:gd name="T3" fmla="*/ 36 h 103"/>
                  <a:gd name="T4" fmla="*/ 41 w 51"/>
                  <a:gd name="T5" fmla="*/ 10 h 103"/>
                  <a:gd name="T6" fmla="*/ 29 w 51"/>
                  <a:gd name="T7" fmla="*/ 0 h 103"/>
                  <a:gd name="T8" fmla="*/ 29 w 51"/>
                  <a:gd name="T9" fmla="*/ 0 h 103"/>
                  <a:gd name="T10" fmla="*/ 13 w 51"/>
                  <a:gd name="T11" fmla="*/ 10 h 103"/>
                  <a:gd name="T12" fmla="*/ 6 w 51"/>
                  <a:gd name="T13" fmla="*/ 26 h 103"/>
                  <a:gd name="T14" fmla="*/ 0 w 51"/>
                  <a:gd name="T15" fmla="*/ 45 h 103"/>
                  <a:gd name="T16" fmla="*/ 3 w 51"/>
                  <a:gd name="T17" fmla="*/ 64 h 103"/>
                  <a:gd name="T18" fmla="*/ 6 w 51"/>
                  <a:gd name="T19" fmla="*/ 84 h 103"/>
                  <a:gd name="T20" fmla="*/ 16 w 51"/>
                  <a:gd name="T21" fmla="*/ 96 h 103"/>
                  <a:gd name="T22" fmla="*/ 35 w 51"/>
                  <a:gd name="T23" fmla="*/ 103 h 103"/>
                  <a:gd name="T24" fmla="*/ 35 w 51"/>
                  <a:gd name="T25" fmla="*/ 103 h 103"/>
                  <a:gd name="T26" fmla="*/ 45 w 51"/>
                  <a:gd name="T27" fmla="*/ 99 h 103"/>
                  <a:gd name="T28" fmla="*/ 48 w 51"/>
                  <a:gd name="T29" fmla="*/ 90 h 103"/>
                  <a:gd name="T30" fmla="*/ 51 w 51"/>
                  <a:gd name="T31" fmla="*/ 77 h 103"/>
                  <a:gd name="T32" fmla="*/ 51 w 51"/>
                  <a:gd name="T33" fmla="*/ 61 h 1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03"/>
                  <a:gd name="T53" fmla="*/ 51 w 51"/>
                  <a:gd name="T54" fmla="*/ 103 h 1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03">
                    <a:moveTo>
                      <a:pt x="51" y="61"/>
                    </a:moveTo>
                    <a:lnTo>
                      <a:pt x="48" y="36"/>
                    </a:lnTo>
                    <a:lnTo>
                      <a:pt x="41" y="10"/>
                    </a:lnTo>
                    <a:lnTo>
                      <a:pt x="29" y="0"/>
                    </a:lnTo>
                    <a:lnTo>
                      <a:pt x="13" y="10"/>
                    </a:lnTo>
                    <a:lnTo>
                      <a:pt x="6" y="26"/>
                    </a:lnTo>
                    <a:lnTo>
                      <a:pt x="0" y="45"/>
                    </a:lnTo>
                    <a:lnTo>
                      <a:pt x="3" y="64"/>
                    </a:lnTo>
                    <a:lnTo>
                      <a:pt x="6" y="84"/>
                    </a:lnTo>
                    <a:lnTo>
                      <a:pt x="16" y="96"/>
                    </a:lnTo>
                    <a:lnTo>
                      <a:pt x="35" y="103"/>
                    </a:lnTo>
                    <a:lnTo>
                      <a:pt x="45" y="99"/>
                    </a:lnTo>
                    <a:lnTo>
                      <a:pt x="48" y="90"/>
                    </a:lnTo>
                    <a:lnTo>
                      <a:pt x="51" y="77"/>
                    </a:lnTo>
                    <a:lnTo>
                      <a:pt x="51" y="61"/>
                    </a:lnTo>
                    <a:close/>
                  </a:path>
                </a:pathLst>
              </a:custGeom>
              <a:solidFill>
                <a:srgbClr val="654C32"/>
              </a:solidFill>
              <a:ln w="9525">
                <a:noFill/>
                <a:round/>
                <a:headEnd/>
                <a:tailEnd/>
              </a:ln>
            </p:spPr>
            <p:txBody>
              <a:bodyPr/>
              <a:lstStyle/>
              <a:p>
                <a:endParaRPr lang="fr-FR" sz="1350"/>
              </a:p>
            </p:txBody>
          </p:sp>
          <p:sp>
            <p:nvSpPr>
              <p:cNvPr id="64937" name="Freeform 71"/>
              <p:cNvSpPr>
                <a:spLocks/>
              </p:cNvSpPr>
              <p:nvPr/>
            </p:nvSpPr>
            <p:spPr bwMode="auto">
              <a:xfrm>
                <a:off x="4433" y="1911"/>
                <a:ext cx="76" cy="61"/>
              </a:xfrm>
              <a:custGeom>
                <a:avLst/>
                <a:gdLst>
                  <a:gd name="T0" fmla="*/ 12 w 76"/>
                  <a:gd name="T1" fmla="*/ 55 h 61"/>
                  <a:gd name="T2" fmla="*/ 0 w 76"/>
                  <a:gd name="T3" fmla="*/ 36 h 61"/>
                  <a:gd name="T4" fmla="*/ 0 w 76"/>
                  <a:gd name="T5" fmla="*/ 16 h 61"/>
                  <a:gd name="T6" fmla="*/ 12 w 76"/>
                  <a:gd name="T7" fmla="*/ 0 h 61"/>
                  <a:gd name="T8" fmla="*/ 12 w 76"/>
                  <a:gd name="T9" fmla="*/ 0 h 61"/>
                  <a:gd name="T10" fmla="*/ 19 w 76"/>
                  <a:gd name="T11" fmla="*/ 0 h 61"/>
                  <a:gd name="T12" fmla="*/ 28 w 76"/>
                  <a:gd name="T13" fmla="*/ 4 h 61"/>
                  <a:gd name="T14" fmla="*/ 35 w 76"/>
                  <a:gd name="T15" fmla="*/ 7 h 61"/>
                  <a:gd name="T16" fmla="*/ 44 w 76"/>
                  <a:gd name="T17" fmla="*/ 16 h 61"/>
                  <a:gd name="T18" fmla="*/ 51 w 76"/>
                  <a:gd name="T19" fmla="*/ 20 h 61"/>
                  <a:gd name="T20" fmla="*/ 60 w 76"/>
                  <a:gd name="T21" fmla="*/ 29 h 61"/>
                  <a:gd name="T22" fmla="*/ 67 w 76"/>
                  <a:gd name="T23" fmla="*/ 36 h 61"/>
                  <a:gd name="T24" fmla="*/ 76 w 76"/>
                  <a:gd name="T25" fmla="*/ 39 h 61"/>
                  <a:gd name="T26" fmla="*/ 76 w 76"/>
                  <a:gd name="T27" fmla="*/ 39 h 61"/>
                  <a:gd name="T28" fmla="*/ 64 w 76"/>
                  <a:gd name="T29" fmla="*/ 48 h 61"/>
                  <a:gd name="T30" fmla="*/ 51 w 76"/>
                  <a:gd name="T31" fmla="*/ 55 h 61"/>
                  <a:gd name="T32" fmla="*/ 38 w 76"/>
                  <a:gd name="T33" fmla="*/ 61 h 61"/>
                  <a:gd name="T34" fmla="*/ 25 w 76"/>
                  <a:gd name="T35" fmla="*/ 61 h 61"/>
                  <a:gd name="T36" fmla="*/ 12 w 76"/>
                  <a:gd name="T37" fmla="*/ 55 h 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
                  <a:gd name="T58" fmla="*/ 0 h 61"/>
                  <a:gd name="T59" fmla="*/ 76 w 76"/>
                  <a:gd name="T60" fmla="*/ 61 h 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 h="61">
                    <a:moveTo>
                      <a:pt x="12" y="55"/>
                    </a:moveTo>
                    <a:lnTo>
                      <a:pt x="0" y="36"/>
                    </a:lnTo>
                    <a:lnTo>
                      <a:pt x="0" y="16"/>
                    </a:lnTo>
                    <a:lnTo>
                      <a:pt x="12" y="0"/>
                    </a:lnTo>
                    <a:lnTo>
                      <a:pt x="19" y="0"/>
                    </a:lnTo>
                    <a:lnTo>
                      <a:pt x="28" y="4"/>
                    </a:lnTo>
                    <a:lnTo>
                      <a:pt x="35" y="7"/>
                    </a:lnTo>
                    <a:lnTo>
                      <a:pt x="44" y="16"/>
                    </a:lnTo>
                    <a:lnTo>
                      <a:pt x="51" y="20"/>
                    </a:lnTo>
                    <a:lnTo>
                      <a:pt x="60" y="29"/>
                    </a:lnTo>
                    <a:lnTo>
                      <a:pt x="67" y="36"/>
                    </a:lnTo>
                    <a:lnTo>
                      <a:pt x="76" y="39"/>
                    </a:lnTo>
                    <a:lnTo>
                      <a:pt x="64" y="48"/>
                    </a:lnTo>
                    <a:lnTo>
                      <a:pt x="51" y="55"/>
                    </a:lnTo>
                    <a:lnTo>
                      <a:pt x="38" y="61"/>
                    </a:lnTo>
                    <a:lnTo>
                      <a:pt x="25" y="61"/>
                    </a:lnTo>
                    <a:lnTo>
                      <a:pt x="12" y="55"/>
                    </a:lnTo>
                    <a:close/>
                  </a:path>
                </a:pathLst>
              </a:custGeom>
              <a:solidFill>
                <a:srgbClr val="654C32"/>
              </a:solidFill>
              <a:ln w="9525">
                <a:noFill/>
                <a:round/>
                <a:headEnd/>
                <a:tailEnd/>
              </a:ln>
            </p:spPr>
            <p:txBody>
              <a:bodyPr/>
              <a:lstStyle/>
              <a:p>
                <a:endParaRPr lang="fr-FR" sz="1350"/>
              </a:p>
            </p:txBody>
          </p:sp>
          <p:sp>
            <p:nvSpPr>
              <p:cNvPr id="64938" name="Freeform 72"/>
              <p:cNvSpPr>
                <a:spLocks/>
              </p:cNvSpPr>
              <p:nvPr/>
            </p:nvSpPr>
            <p:spPr bwMode="auto">
              <a:xfrm>
                <a:off x="4305" y="1934"/>
                <a:ext cx="51" cy="112"/>
              </a:xfrm>
              <a:custGeom>
                <a:avLst/>
                <a:gdLst>
                  <a:gd name="T0" fmla="*/ 16 w 51"/>
                  <a:gd name="T1" fmla="*/ 54 h 112"/>
                  <a:gd name="T2" fmla="*/ 6 w 51"/>
                  <a:gd name="T3" fmla="*/ 73 h 112"/>
                  <a:gd name="T4" fmla="*/ 0 w 51"/>
                  <a:gd name="T5" fmla="*/ 89 h 112"/>
                  <a:gd name="T6" fmla="*/ 0 w 51"/>
                  <a:gd name="T7" fmla="*/ 102 h 112"/>
                  <a:gd name="T8" fmla="*/ 0 w 51"/>
                  <a:gd name="T9" fmla="*/ 102 h 112"/>
                  <a:gd name="T10" fmla="*/ 3 w 51"/>
                  <a:gd name="T11" fmla="*/ 112 h 112"/>
                  <a:gd name="T12" fmla="*/ 13 w 51"/>
                  <a:gd name="T13" fmla="*/ 112 h 112"/>
                  <a:gd name="T14" fmla="*/ 22 w 51"/>
                  <a:gd name="T15" fmla="*/ 112 h 112"/>
                  <a:gd name="T16" fmla="*/ 22 w 51"/>
                  <a:gd name="T17" fmla="*/ 112 h 112"/>
                  <a:gd name="T18" fmla="*/ 35 w 51"/>
                  <a:gd name="T19" fmla="*/ 102 h 112"/>
                  <a:gd name="T20" fmla="*/ 41 w 51"/>
                  <a:gd name="T21" fmla="*/ 86 h 112"/>
                  <a:gd name="T22" fmla="*/ 48 w 51"/>
                  <a:gd name="T23" fmla="*/ 73 h 112"/>
                  <a:gd name="T24" fmla="*/ 51 w 51"/>
                  <a:gd name="T25" fmla="*/ 61 h 112"/>
                  <a:gd name="T26" fmla="*/ 51 w 51"/>
                  <a:gd name="T27" fmla="*/ 45 h 112"/>
                  <a:gd name="T28" fmla="*/ 48 w 51"/>
                  <a:gd name="T29" fmla="*/ 29 h 112"/>
                  <a:gd name="T30" fmla="*/ 41 w 51"/>
                  <a:gd name="T31" fmla="*/ 13 h 112"/>
                  <a:gd name="T32" fmla="*/ 38 w 51"/>
                  <a:gd name="T33" fmla="*/ 0 h 112"/>
                  <a:gd name="T34" fmla="*/ 38 w 51"/>
                  <a:gd name="T35" fmla="*/ 0 h 112"/>
                  <a:gd name="T36" fmla="*/ 25 w 51"/>
                  <a:gd name="T37" fmla="*/ 19 h 112"/>
                  <a:gd name="T38" fmla="*/ 19 w 51"/>
                  <a:gd name="T39" fmla="*/ 38 h 112"/>
                  <a:gd name="T40" fmla="*/ 16 w 51"/>
                  <a:gd name="T41" fmla="*/ 54 h 1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1"/>
                  <a:gd name="T64" fmla="*/ 0 h 112"/>
                  <a:gd name="T65" fmla="*/ 51 w 51"/>
                  <a:gd name="T66" fmla="*/ 112 h 1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1" h="112">
                    <a:moveTo>
                      <a:pt x="16" y="54"/>
                    </a:moveTo>
                    <a:lnTo>
                      <a:pt x="6" y="73"/>
                    </a:lnTo>
                    <a:lnTo>
                      <a:pt x="0" y="89"/>
                    </a:lnTo>
                    <a:lnTo>
                      <a:pt x="0" y="102"/>
                    </a:lnTo>
                    <a:lnTo>
                      <a:pt x="3" y="112"/>
                    </a:lnTo>
                    <a:lnTo>
                      <a:pt x="13" y="112"/>
                    </a:lnTo>
                    <a:lnTo>
                      <a:pt x="22" y="112"/>
                    </a:lnTo>
                    <a:lnTo>
                      <a:pt x="35" y="102"/>
                    </a:lnTo>
                    <a:lnTo>
                      <a:pt x="41" y="86"/>
                    </a:lnTo>
                    <a:lnTo>
                      <a:pt x="48" y="73"/>
                    </a:lnTo>
                    <a:lnTo>
                      <a:pt x="51" y="61"/>
                    </a:lnTo>
                    <a:lnTo>
                      <a:pt x="51" y="45"/>
                    </a:lnTo>
                    <a:lnTo>
                      <a:pt x="48" y="29"/>
                    </a:lnTo>
                    <a:lnTo>
                      <a:pt x="41" y="13"/>
                    </a:lnTo>
                    <a:lnTo>
                      <a:pt x="38" y="0"/>
                    </a:lnTo>
                    <a:lnTo>
                      <a:pt x="25" y="19"/>
                    </a:lnTo>
                    <a:lnTo>
                      <a:pt x="19" y="38"/>
                    </a:lnTo>
                    <a:lnTo>
                      <a:pt x="16" y="54"/>
                    </a:lnTo>
                    <a:close/>
                  </a:path>
                </a:pathLst>
              </a:custGeom>
              <a:solidFill>
                <a:srgbClr val="654C32"/>
              </a:solidFill>
              <a:ln w="9525">
                <a:noFill/>
                <a:round/>
                <a:headEnd/>
                <a:tailEnd/>
              </a:ln>
            </p:spPr>
            <p:txBody>
              <a:bodyPr/>
              <a:lstStyle/>
              <a:p>
                <a:endParaRPr lang="fr-FR" sz="1350"/>
              </a:p>
            </p:txBody>
          </p:sp>
          <p:sp>
            <p:nvSpPr>
              <p:cNvPr id="64939" name="Freeform 73"/>
              <p:cNvSpPr>
                <a:spLocks/>
              </p:cNvSpPr>
              <p:nvPr/>
            </p:nvSpPr>
            <p:spPr bwMode="auto">
              <a:xfrm>
                <a:off x="4241" y="1927"/>
                <a:ext cx="77" cy="112"/>
              </a:xfrm>
              <a:custGeom>
                <a:avLst/>
                <a:gdLst>
                  <a:gd name="T0" fmla="*/ 54 w 77"/>
                  <a:gd name="T1" fmla="*/ 71 h 112"/>
                  <a:gd name="T2" fmla="*/ 51 w 77"/>
                  <a:gd name="T3" fmla="*/ 83 h 112"/>
                  <a:gd name="T4" fmla="*/ 45 w 77"/>
                  <a:gd name="T5" fmla="*/ 93 h 112"/>
                  <a:gd name="T6" fmla="*/ 35 w 77"/>
                  <a:gd name="T7" fmla="*/ 103 h 112"/>
                  <a:gd name="T8" fmla="*/ 22 w 77"/>
                  <a:gd name="T9" fmla="*/ 109 h 112"/>
                  <a:gd name="T10" fmla="*/ 13 w 77"/>
                  <a:gd name="T11" fmla="*/ 112 h 112"/>
                  <a:gd name="T12" fmla="*/ 0 w 77"/>
                  <a:gd name="T13" fmla="*/ 109 h 112"/>
                  <a:gd name="T14" fmla="*/ 0 w 77"/>
                  <a:gd name="T15" fmla="*/ 109 h 112"/>
                  <a:gd name="T16" fmla="*/ 3 w 77"/>
                  <a:gd name="T17" fmla="*/ 96 h 112"/>
                  <a:gd name="T18" fmla="*/ 9 w 77"/>
                  <a:gd name="T19" fmla="*/ 83 h 112"/>
                  <a:gd name="T20" fmla="*/ 16 w 77"/>
                  <a:gd name="T21" fmla="*/ 71 h 112"/>
                  <a:gd name="T22" fmla="*/ 22 w 77"/>
                  <a:gd name="T23" fmla="*/ 58 h 112"/>
                  <a:gd name="T24" fmla="*/ 35 w 77"/>
                  <a:gd name="T25" fmla="*/ 45 h 112"/>
                  <a:gd name="T26" fmla="*/ 41 w 77"/>
                  <a:gd name="T27" fmla="*/ 36 h 112"/>
                  <a:gd name="T28" fmla="*/ 51 w 77"/>
                  <a:gd name="T29" fmla="*/ 23 h 112"/>
                  <a:gd name="T30" fmla="*/ 61 w 77"/>
                  <a:gd name="T31" fmla="*/ 10 h 112"/>
                  <a:gd name="T32" fmla="*/ 70 w 77"/>
                  <a:gd name="T33" fmla="*/ 0 h 112"/>
                  <a:gd name="T34" fmla="*/ 70 w 77"/>
                  <a:gd name="T35" fmla="*/ 0 h 112"/>
                  <a:gd name="T36" fmla="*/ 77 w 77"/>
                  <a:gd name="T37" fmla="*/ 10 h 112"/>
                  <a:gd name="T38" fmla="*/ 77 w 77"/>
                  <a:gd name="T39" fmla="*/ 20 h 112"/>
                  <a:gd name="T40" fmla="*/ 73 w 77"/>
                  <a:gd name="T41" fmla="*/ 29 h 112"/>
                  <a:gd name="T42" fmla="*/ 70 w 77"/>
                  <a:gd name="T43" fmla="*/ 36 h 112"/>
                  <a:gd name="T44" fmla="*/ 67 w 77"/>
                  <a:gd name="T45" fmla="*/ 45 h 112"/>
                  <a:gd name="T46" fmla="*/ 61 w 77"/>
                  <a:gd name="T47" fmla="*/ 55 h 112"/>
                  <a:gd name="T48" fmla="*/ 57 w 77"/>
                  <a:gd name="T49" fmla="*/ 61 h 112"/>
                  <a:gd name="T50" fmla="*/ 54 w 77"/>
                  <a:gd name="T51" fmla="*/ 71 h 1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7"/>
                  <a:gd name="T79" fmla="*/ 0 h 112"/>
                  <a:gd name="T80" fmla="*/ 77 w 77"/>
                  <a:gd name="T81" fmla="*/ 112 h 1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7" h="112">
                    <a:moveTo>
                      <a:pt x="54" y="71"/>
                    </a:moveTo>
                    <a:lnTo>
                      <a:pt x="51" y="83"/>
                    </a:lnTo>
                    <a:lnTo>
                      <a:pt x="45" y="93"/>
                    </a:lnTo>
                    <a:lnTo>
                      <a:pt x="35" y="103"/>
                    </a:lnTo>
                    <a:lnTo>
                      <a:pt x="22" y="109"/>
                    </a:lnTo>
                    <a:lnTo>
                      <a:pt x="13" y="112"/>
                    </a:lnTo>
                    <a:lnTo>
                      <a:pt x="0" y="109"/>
                    </a:lnTo>
                    <a:lnTo>
                      <a:pt x="3" y="96"/>
                    </a:lnTo>
                    <a:lnTo>
                      <a:pt x="9" y="83"/>
                    </a:lnTo>
                    <a:lnTo>
                      <a:pt x="16" y="71"/>
                    </a:lnTo>
                    <a:lnTo>
                      <a:pt x="22" y="58"/>
                    </a:lnTo>
                    <a:lnTo>
                      <a:pt x="35" y="45"/>
                    </a:lnTo>
                    <a:lnTo>
                      <a:pt x="41" y="36"/>
                    </a:lnTo>
                    <a:lnTo>
                      <a:pt x="51" y="23"/>
                    </a:lnTo>
                    <a:lnTo>
                      <a:pt x="61" y="10"/>
                    </a:lnTo>
                    <a:lnTo>
                      <a:pt x="70" y="0"/>
                    </a:lnTo>
                    <a:lnTo>
                      <a:pt x="77" y="10"/>
                    </a:lnTo>
                    <a:lnTo>
                      <a:pt x="77" y="20"/>
                    </a:lnTo>
                    <a:lnTo>
                      <a:pt x="73" y="29"/>
                    </a:lnTo>
                    <a:lnTo>
                      <a:pt x="70" y="36"/>
                    </a:lnTo>
                    <a:lnTo>
                      <a:pt x="67" y="45"/>
                    </a:lnTo>
                    <a:lnTo>
                      <a:pt x="61" y="55"/>
                    </a:lnTo>
                    <a:lnTo>
                      <a:pt x="57" y="61"/>
                    </a:lnTo>
                    <a:lnTo>
                      <a:pt x="54" y="71"/>
                    </a:lnTo>
                    <a:close/>
                  </a:path>
                </a:pathLst>
              </a:custGeom>
              <a:solidFill>
                <a:srgbClr val="654C32"/>
              </a:solidFill>
              <a:ln w="9525">
                <a:noFill/>
                <a:round/>
                <a:headEnd/>
                <a:tailEnd/>
              </a:ln>
            </p:spPr>
            <p:txBody>
              <a:bodyPr/>
              <a:lstStyle/>
              <a:p>
                <a:endParaRPr lang="fr-FR" sz="1350"/>
              </a:p>
            </p:txBody>
          </p:sp>
          <p:sp>
            <p:nvSpPr>
              <p:cNvPr id="64940" name="Freeform 74"/>
              <p:cNvSpPr>
                <a:spLocks/>
              </p:cNvSpPr>
              <p:nvPr/>
            </p:nvSpPr>
            <p:spPr bwMode="auto">
              <a:xfrm>
                <a:off x="4186" y="1940"/>
                <a:ext cx="77" cy="112"/>
              </a:xfrm>
              <a:custGeom>
                <a:avLst/>
                <a:gdLst>
                  <a:gd name="T0" fmla="*/ 55 w 77"/>
                  <a:gd name="T1" fmla="*/ 58 h 112"/>
                  <a:gd name="T2" fmla="*/ 58 w 77"/>
                  <a:gd name="T3" fmla="*/ 48 h 112"/>
                  <a:gd name="T4" fmla="*/ 64 w 77"/>
                  <a:gd name="T5" fmla="*/ 39 h 112"/>
                  <a:gd name="T6" fmla="*/ 71 w 77"/>
                  <a:gd name="T7" fmla="*/ 32 h 112"/>
                  <a:gd name="T8" fmla="*/ 74 w 77"/>
                  <a:gd name="T9" fmla="*/ 23 h 112"/>
                  <a:gd name="T10" fmla="*/ 77 w 77"/>
                  <a:gd name="T11" fmla="*/ 13 h 112"/>
                  <a:gd name="T12" fmla="*/ 77 w 77"/>
                  <a:gd name="T13" fmla="*/ 0 h 112"/>
                  <a:gd name="T14" fmla="*/ 77 w 77"/>
                  <a:gd name="T15" fmla="*/ 0 h 112"/>
                  <a:gd name="T16" fmla="*/ 68 w 77"/>
                  <a:gd name="T17" fmla="*/ 13 h 112"/>
                  <a:gd name="T18" fmla="*/ 58 w 77"/>
                  <a:gd name="T19" fmla="*/ 26 h 112"/>
                  <a:gd name="T20" fmla="*/ 52 w 77"/>
                  <a:gd name="T21" fmla="*/ 39 h 112"/>
                  <a:gd name="T22" fmla="*/ 42 w 77"/>
                  <a:gd name="T23" fmla="*/ 51 h 112"/>
                  <a:gd name="T24" fmla="*/ 36 w 77"/>
                  <a:gd name="T25" fmla="*/ 64 h 112"/>
                  <a:gd name="T26" fmla="*/ 29 w 77"/>
                  <a:gd name="T27" fmla="*/ 77 h 112"/>
                  <a:gd name="T28" fmla="*/ 20 w 77"/>
                  <a:gd name="T29" fmla="*/ 90 h 112"/>
                  <a:gd name="T30" fmla="*/ 10 w 77"/>
                  <a:gd name="T31" fmla="*/ 102 h 112"/>
                  <a:gd name="T32" fmla="*/ 0 w 77"/>
                  <a:gd name="T33" fmla="*/ 112 h 112"/>
                  <a:gd name="T34" fmla="*/ 0 w 77"/>
                  <a:gd name="T35" fmla="*/ 112 h 112"/>
                  <a:gd name="T36" fmla="*/ 13 w 77"/>
                  <a:gd name="T37" fmla="*/ 112 h 112"/>
                  <a:gd name="T38" fmla="*/ 23 w 77"/>
                  <a:gd name="T39" fmla="*/ 102 h 112"/>
                  <a:gd name="T40" fmla="*/ 32 w 77"/>
                  <a:gd name="T41" fmla="*/ 93 h 112"/>
                  <a:gd name="T42" fmla="*/ 42 w 77"/>
                  <a:gd name="T43" fmla="*/ 83 h 112"/>
                  <a:gd name="T44" fmla="*/ 48 w 77"/>
                  <a:gd name="T45" fmla="*/ 70 h 112"/>
                  <a:gd name="T46" fmla="*/ 55 w 77"/>
                  <a:gd name="T47" fmla="*/ 58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7"/>
                  <a:gd name="T73" fmla="*/ 0 h 112"/>
                  <a:gd name="T74" fmla="*/ 77 w 77"/>
                  <a:gd name="T75" fmla="*/ 112 h 1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7" h="112">
                    <a:moveTo>
                      <a:pt x="55" y="58"/>
                    </a:moveTo>
                    <a:lnTo>
                      <a:pt x="58" y="48"/>
                    </a:lnTo>
                    <a:lnTo>
                      <a:pt x="64" y="39"/>
                    </a:lnTo>
                    <a:lnTo>
                      <a:pt x="71" y="32"/>
                    </a:lnTo>
                    <a:lnTo>
                      <a:pt x="74" y="23"/>
                    </a:lnTo>
                    <a:lnTo>
                      <a:pt x="77" y="13"/>
                    </a:lnTo>
                    <a:lnTo>
                      <a:pt x="77" y="0"/>
                    </a:lnTo>
                    <a:lnTo>
                      <a:pt x="68" y="13"/>
                    </a:lnTo>
                    <a:lnTo>
                      <a:pt x="58" y="26"/>
                    </a:lnTo>
                    <a:lnTo>
                      <a:pt x="52" y="39"/>
                    </a:lnTo>
                    <a:lnTo>
                      <a:pt x="42" y="51"/>
                    </a:lnTo>
                    <a:lnTo>
                      <a:pt x="36" y="64"/>
                    </a:lnTo>
                    <a:lnTo>
                      <a:pt x="29" y="77"/>
                    </a:lnTo>
                    <a:lnTo>
                      <a:pt x="20" y="90"/>
                    </a:lnTo>
                    <a:lnTo>
                      <a:pt x="10" y="102"/>
                    </a:lnTo>
                    <a:lnTo>
                      <a:pt x="0" y="112"/>
                    </a:lnTo>
                    <a:lnTo>
                      <a:pt x="13" y="112"/>
                    </a:lnTo>
                    <a:lnTo>
                      <a:pt x="23" y="102"/>
                    </a:lnTo>
                    <a:lnTo>
                      <a:pt x="32" y="93"/>
                    </a:lnTo>
                    <a:lnTo>
                      <a:pt x="42" y="83"/>
                    </a:lnTo>
                    <a:lnTo>
                      <a:pt x="48" y="70"/>
                    </a:lnTo>
                    <a:lnTo>
                      <a:pt x="55" y="58"/>
                    </a:lnTo>
                    <a:close/>
                  </a:path>
                </a:pathLst>
              </a:custGeom>
              <a:solidFill>
                <a:srgbClr val="654C32"/>
              </a:solidFill>
              <a:ln w="9525">
                <a:noFill/>
                <a:round/>
                <a:headEnd/>
                <a:tailEnd/>
              </a:ln>
            </p:spPr>
            <p:txBody>
              <a:bodyPr/>
              <a:lstStyle/>
              <a:p>
                <a:endParaRPr lang="fr-FR" sz="1350"/>
              </a:p>
            </p:txBody>
          </p:sp>
          <p:sp>
            <p:nvSpPr>
              <p:cNvPr id="64941" name="Freeform 75"/>
              <p:cNvSpPr>
                <a:spLocks/>
              </p:cNvSpPr>
              <p:nvPr/>
            </p:nvSpPr>
            <p:spPr bwMode="auto">
              <a:xfrm>
                <a:off x="4129" y="1956"/>
                <a:ext cx="96" cy="93"/>
              </a:xfrm>
              <a:custGeom>
                <a:avLst/>
                <a:gdLst>
                  <a:gd name="T0" fmla="*/ 80 w 96"/>
                  <a:gd name="T1" fmla="*/ 42 h 93"/>
                  <a:gd name="T2" fmla="*/ 83 w 96"/>
                  <a:gd name="T3" fmla="*/ 26 h 93"/>
                  <a:gd name="T4" fmla="*/ 89 w 96"/>
                  <a:gd name="T5" fmla="*/ 16 h 93"/>
                  <a:gd name="T6" fmla="*/ 96 w 96"/>
                  <a:gd name="T7" fmla="*/ 0 h 93"/>
                  <a:gd name="T8" fmla="*/ 96 w 96"/>
                  <a:gd name="T9" fmla="*/ 0 h 93"/>
                  <a:gd name="T10" fmla="*/ 83 w 96"/>
                  <a:gd name="T11" fmla="*/ 3 h 93"/>
                  <a:gd name="T12" fmla="*/ 73 w 96"/>
                  <a:gd name="T13" fmla="*/ 7 h 93"/>
                  <a:gd name="T14" fmla="*/ 64 w 96"/>
                  <a:gd name="T15" fmla="*/ 10 h 93"/>
                  <a:gd name="T16" fmla="*/ 57 w 96"/>
                  <a:gd name="T17" fmla="*/ 16 h 93"/>
                  <a:gd name="T18" fmla="*/ 48 w 96"/>
                  <a:gd name="T19" fmla="*/ 23 h 93"/>
                  <a:gd name="T20" fmla="*/ 41 w 96"/>
                  <a:gd name="T21" fmla="*/ 32 h 93"/>
                  <a:gd name="T22" fmla="*/ 38 w 96"/>
                  <a:gd name="T23" fmla="*/ 39 h 93"/>
                  <a:gd name="T24" fmla="*/ 32 w 96"/>
                  <a:gd name="T25" fmla="*/ 48 h 93"/>
                  <a:gd name="T26" fmla="*/ 25 w 96"/>
                  <a:gd name="T27" fmla="*/ 58 h 93"/>
                  <a:gd name="T28" fmla="*/ 19 w 96"/>
                  <a:gd name="T29" fmla="*/ 64 h 93"/>
                  <a:gd name="T30" fmla="*/ 13 w 96"/>
                  <a:gd name="T31" fmla="*/ 74 h 93"/>
                  <a:gd name="T32" fmla="*/ 6 w 96"/>
                  <a:gd name="T33" fmla="*/ 83 h 93"/>
                  <a:gd name="T34" fmla="*/ 0 w 96"/>
                  <a:gd name="T35" fmla="*/ 90 h 93"/>
                  <a:gd name="T36" fmla="*/ 0 w 96"/>
                  <a:gd name="T37" fmla="*/ 90 h 93"/>
                  <a:gd name="T38" fmla="*/ 13 w 96"/>
                  <a:gd name="T39" fmla="*/ 93 h 93"/>
                  <a:gd name="T40" fmla="*/ 25 w 96"/>
                  <a:gd name="T41" fmla="*/ 90 h 93"/>
                  <a:gd name="T42" fmla="*/ 38 w 96"/>
                  <a:gd name="T43" fmla="*/ 86 h 93"/>
                  <a:gd name="T44" fmla="*/ 48 w 96"/>
                  <a:gd name="T45" fmla="*/ 80 h 93"/>
                  <a:gd name="T46" fmla="*/ 57 w 96"/>
                  <a:gd name="T47" fmla="*/ 74 h 93"/>
                  <a:gd name="T48" fmla="*/ 67 w 96"/>
                  <a:gd name="T49" fmla="*/ 64 h 93"/>
                  <a:gd name="T50" fmla="*/ 73 w 96"/>
                  <a:gd name="T51" fmla="*/ 54 h 93"/>
                  <a:gd name="T52" fmla="*/ 80 w 96"/>
                  <a:gd name="T53" fmla="*/ 42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93"/>
                  <a:gd name="T83" fmla="*/ 96 w 96"/>
                  <a:gd name="T84" fmla="*/ 93 h 9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93">
                    <a:moveTo>
                      <a:pt x="80" y="42"/>
                    </a:moveTo>
                    <a:lnTo>
                      <a:pt x="83" y="26"/>
                    </a:lnTo>
                    <a:lnTo>
                      <a:pt x="89" y="16"/>
                    </a:lnTo>
                    <a:lnTo>
                      <a:pt x="96" y="0"/>
                    </a:lnTo>
                    <a:lnTo>
                      <a:pt x="83" y="3"/>
                    </a:lnTo>
                    <a:lnTo>
                      <a:pt x="73" y="7"/>
                    </a:lnTo>
                    <a:lnTo>
                      <a:pt x="64" y="10"/>
                    </a:lnTo>
                    <a:lnTo>
                      <a:pt x="57" y="16"/>
                    </a:lnTo>
                    <a:lnTo>
                      <a:pt x="48" y="23"/>
                    </a:lnTo>
                    <a:lnTo>
                      <a:pt x="41" y="32"/>
                    </a:lnTo>
                    <a:lnTo>
                      <a:pt x="38" y="39"/>
                    </a:lnTo>
                    <a:lnTo>
                      <a:pt x="32" y="48"/>
                    </a:lnTo>
                    <a:lnTo>
                      <a:pt x="25" y="58"/>
                    </a:lnTo>
                    <a:lnTo>
                      <a:pt x="19" y="64"/>
                    </a:lnTo>
                    <a:lnTo>
                      <a:pt x="13" y="74"/>
                    </a:lnTo>
                    <a:lnTo>
                      <a:pt x="6" y="83"/>
                    </a:lnTo>
                    <a:lnTo>
                      <a:pt x="0" y="90"/>
                    </a:lnTo>
                    <a:lnTo>
                      <a:pt x="13" y="93"/>
                    </a:lnTo>
                    <a:lnTo>
                      <a:pt x="25" y="90"/>
                    </a:lnTo>
                    <a:lnTo>
                      <a:pt x="38" y="86"/>
                    </a:lnTo>
                    <a:lnTo>
                      <a:pt x="48" y="80"/>
                    </a:lnTo>
                    <a:lnTo>
                      <a:pt x="57" y="74"/>
                    </a:lnTo>
                    <a:lnTo>
                      <a:pt x="67" y="64"/>
                    </a:lnTo>
                    <a:lnTo>
                      <a:pt x="73" y="54"/>
                    </a:lnTo>
                    <a:lnTo>
                      <a:pt x="80" y="42"/>
                    </a:lnTo>
                    <a:close/>
                  </a:path>
                </a:pathLst>
              </a:custGeom>
              <a:solidFill>
                <a:srgbClr val="654C32"/>
              </a:solidFill>
              <a:ln w="9525">
                <a:noFill/>
                <a:round/>
                <a:headEnd/>
                <a:tailEnd/>
              </a:ln>
            </p:spPr>
            <p:txBody>
              <a:bodyPr/>
              <a:lstStyle/>
              <a:p>
                <a:endParaRPr lang="fr-FR" sz="1350"/>
              </a:p>
            </p:txBody>
          </p:sp>
          <p:sp>
            <p:nvSpPr>
              <p:cNvPr id="64942" name="Freeform 76"/>
              <p:cNvSpPr>
                <a:spLocks/>
              </p:cNvSpPr>
              <p:nvPr/>
            </p:nvSpPr>
            <p:spPr bwMode="auto">
              <a:xfrm>
                <a:off x="4033" y="1950"/>
                <a:ext cx="121" cy="105"/>
              </a:xfrm>
              <a:custGeom>
                <a:avLst/>
                <a:gdLst>
                  <a:gd name="T0" fmla="*/ 96 w 121"/>
                  <a:gd name="T1" fmla="*/ 48 h 105"/>
                  <a:gd name="T2" fmla="*/ 106 w 121"/>
                  <a:gd name="T3" fmla="*/ 35 h 105"/>
                  <a:gd name="T4" fmla="*/ 115 w 121"/>
                  <a:gd name="T5" fmla="*/ 19 h 105"/>
                  <a:gd name="T6" fmla="*/ 121 w 121"/>
                  <a:gd name="T7" fmla="*/ 0 h 105"/>
                  <a:gd name="T8" fmla="*/ 121 w 121"/>
                  <a:gd name="T9" fmla="*/ 0 h 105"/>
                  <a:gd name="T10" fmla="*/ 112 w 121"/>
                  <a:gd name="T11" fmla="*/ 6 h 105"/>
                  <a:gd name="T12" fmla="*/ 102 w 121"/>
                  <a:gd name="T13" fmla="*/ 9 h 105"/>
                  <a:gd name="T14" fmla="*/ 93 w 121"/>
                  <a:gd name="T15" fmla="*/ 16 h 105"/>
                  <a:gd name="T16" fmla="*/ 83 w 121"/>
                  <a:gd name="T17" fmla="*/ 22 h 105"/>
                  <a:gd name="T18" fmla="*/ 77 w 121"/>
                  <a:gd name="T19" fmla="*/ 29 h 105"/>
                  <a:gd name="T20" fmla="*/ 70 w 121"/>
                  <a:gd name="T21" fmla="*/ 35 h 105"/>
                  <a:gd name="T22" fmla="*/ 61 w 121"/>
                  <a:gd name="T23" fmla="*/ 41 h 105"/>
                  <a:gd name="T24" fmla="*/ 54 w 121"/>
                  <a:gd name="T25" fmla="*/ 48 h 105"/>
                  <a:gd name="T26" fmla="*/ 48 w 121"/>
                  <a:gd name="T27" fmla="*/ 54 h 105"/>
                  <a:gd name="T28" fmla="*/ 38 w 121"/>
                  <a:gd name="T29" fmla="*/ 64 h 105"/>
                  <a:gd name="T30" fmla="*/ 32 w 121"/>
                  <a:gd name="T31" fmla="*/ 70 h 105"/>
                  <a:gd name="T32" fmla="*/ 26 w 121"/>
                  <a:gd name="T33" fmla="*/ 76 h 105"/>
                  <a:gd name="T34" fmla="*/ 19 w 121"/>
                  <a:gd name="T35" fmla="*/ 83 h 105"/>
                  <a:gd name="T36" fmla="*/ 10 w 121"/>
                  <a:gd name="T37" fmla="*/ 89 h 105"/>
                  <a:gd name="T38" fmla="*/ 3 w 121"/>
                  <a:gd name="T39" fmla="*/ 96 h 105"/>
                  <a:gd name="T40" fmla="*/ 3 w 121"/>
                  <a:gd name="T41" fmla="*/ 96 h 105"/>
                  <a:gd name="T42" fmla="*/ 0 w 121"/>
                  <a:gd name="T43" fmla="*/ 99 h 105"/>
                  <a:gd name="T44" fmla="*/ 3 w 121"/>
                  <a:gd name="T45" fmla="*/ 102 h 105"/>
                  <a:gd name="T46" fmla="*/ 10 w 121"/>
                  <a:gd name="T47" fmla="*/ 102 h 105"/>
                  <a:gd name="T48" fmla="*/ 10 w 121"/>
                  <a:gd name="T49" fmla="*/ 102 h 105"/>
                  <a:gd name="T50" fmla="*/ 22 w 121"/>
                  <a:gd name="T51" fmla="*/ 105 h 105"/>
                  <a:gd name="T52" fmla="*/ 38 w 121"/>
                  <a:gd name="T53" fmla="*/ 105 h 105"/>
                  <a:gd name="T54" fmla="*/ 51 w 121"/>
                  <a:gd name="T55" fmla="*/ 102 h 105"/>
                  <a:gd name="T56" fmla="*/ 64 w 121"/>
                  <a:gd name="T57" fmla="*/ 96 h 105"/>
                  <a:gd name="T58" fmla="*/ 77 w 121"/>
                  <a:gd name="T59" fmla="*/ 86 h 105"/>
                  <a:gd name="T60" fmla="*/ 83 w 121"/>
                  <a:gd name="T61" fmla="*/ 76 h 105"/>
                  <a:gd name="T62" fmla="*/ 93 w 121"/>
                  <a:gd name="T63" fmla="*/ 64 h 105"/>
                  <a:gd name="T64" fmla="*/ 96 w 121"/>
                  <a:gd name="T65" fmla="*/ 48 h 10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105"/>
                  <a:gd name="T101" fmla="*/ 121 w 121"/>
                  <a:gd name="T102" fmla="*/ 105 h 10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105">
                    <a:moveTo>
                      <a:pt x="96" y="48"/>
                    </a:moveTo>
                    <a:lnTo>
                      <a:pt x="106" y="35"/>
                    </a:lnTo>
                    <a:lnTo>
                      <a:pt x="115" y="19"/>
                    </a:lnTo>
                    <a:lnTo>
                      <a:pt x="121" y="0"/>
                    </a:lnTo>
                    <a:lnTo>
                      <a:pt x="112" y="6"/>
                    </a:lnTo>
                    <a:lnTo>
                      <a:pt x="102" y="9"/>
                    </a:lnTo>
                    <a:lnTo>
                      <a:pt x="93" y="16"/>
                    </a:lnTo>
                    <a:lnTo>
                      <a:pt x="83" y="22"/>
                    </a:lnTo>
                    <a:lnTo>
                      <a:pt x="77" y="29"/>
                    </a:lnTo>
                    <a:lnTo>
                      <a:pt x="70" y="35"/>
                    </a:lnTo>
                    <a:lnTo>
                      <a:pt x="61" y="41"/>
                    </a:lnTo>
                    <a:lnTo>
                      <a:pt x="54" y="48"/>
                    </a:lnTo>
                    <a:lnTo>
                      <a:pt x="48" y="54"/>
                    </a:lnTo>
                    <a:lnTo>
                      <a:pt x="38" y="64"/>
                    </a:lnTo>
                    <a:lnTo>
                      <a:pt x="32" y="70"/>
                    </a:lnTo>
                    <a:lnTo>
                      <a:pt x="26" y="76"/>
                    </a:lnTo>
                    <a:lnTo>
                      <a:pt x="19" y="83"/>
                    </a:lnTo>
                    <a:lnTo>
                      <a:pt x="10" y="89"/>
                    </a:lnTo>
                    <a:lnTo>
                      <a:pt x="3" y="96"/>
                    </a:lnTo>
                    <a:lnTo>
                      <a:pt x="0" y="99"/>
                    </a:lnTo>
                    <a:lnTo>
                      <a:pt x="3" y="102"/>
                    </a:lnTo>
                    <a:lnTo>
                      <a:pt x="10" y="102"/>
                    </a:lnTo>
                    <a:lnTo>
                      <a:pt x="22" y="105"/>
                    </a:lnTo>
                    <a:lnTo>
                      <a:pt x="38" y="105"/>
                    </a:lnTo>
                    <a:lnTo>
                      <a:pt x="51" y="102"/>
                    </a:lnTo>
                    <a:lnTo>
                      <a:pt x="64" y="96"/>
                    </a:lnTo>
                    <a:lnTo>
                      <a:pt x="77" y="86"/>
                    </a:lnTo>
                    <a:lnTo>
                      <a:pt x="83" y="76"/>
                    </a:lnTo>
                    <a:lnTo>
                      <a:pt x="93" y="64"/>
                    </a:lnTo>
                    <a:lnTo>
                      <a:pt x="96" y="48"/>
                    </a:lnTo>
                    <a:close/>
                  </a:path>
                </a:pathLst>
              </a:custGeom>
              <a:solidFill>
                <a:srgbClr val="654C32"/>
              </a:solidFill>
              <a:ln w="9525">
                <a:noFill/>
                <a:round/>
                <a:headEnd/>
                <a:tailEnd/>
              </a:ln>
            </p:spPr>
            <p:txBody>
              <a:bodyPr/>
              <a:lstStyle/>
              <a:p>
                <a:endParaRPr lang="fr-FR" sz="1350"/>
              </a:p>
            </p:txBody>
          </p:sp>
          <p:sp>
            <p:nvSpPr>
              <p:cNvPr id="64943" name="Freeform 77"/>
              <p:cNvSpPr>
                <a:spLocks/>
              </p:cNvSpPr>
              <p:nvPr/>
            </p:nvSpPr>
            <p:spPr bwMode="auto">
              <a:xfrm>
                <a:off x="3947" y="1982"/>
                <a:ext cx="137" cy="64"/>
              </a:xfrm>
              <a:custGeom>
                <a:avLst/>
                <a:gdLst>
                  <a:gd name="T0" fmla="*/ 105 w 137"/>
                  <a:gd name="T1" fmla="*/ 38 h 64"/>
                  <a:gd name="T2" fmla="*/ 112 w 137"/>
                  <a:gd name="T3" fmla="*/ 28 h 64"/>
                  <a:gd name="T4" fmla="*/ 121 w 137"/>
                  <a:gd name="T5" fmla="*/ 19 h 64"/>
                  <a:gd name="T6" fmla="*/ 128 w 137"/>
                  <a:gd name="T7" fmla="*/ 9 h 64"/>
                  <a:gd name="T8" fmla="*/ 137 w 137"/>
                  <a:gd name="T9" fmla="*/ 0 h 64"/>
                  <a:gd name="T10" fmla="*/ 137 w 137"/>
                  <a:gd name="T11" fmla="*/ 0 h 64"/>
                  <a:gd name="T12" fmla="*/ 118 w 137"/>
                  <a:gd name="T13" fmla="*/ 6 h 64"/>
                  <a:gd name="T14" fmla="*/ 99 w 137"/>
                  <a:gd name="T15" fmla="*/ 13 h 64"/>
                  <a:gd name="T16" fmla="*/ 83 w 137"/>
                  <a:gd name="T17" fmla="*/ 19 h 64"/>
                  <a:gd name="T18" fmla="*/ 67 w 137"/>
                  <a:gd name="T19" fmla="*/ 28 h 64"/>
                  <a:gd name="T20" fmla="*/ 51 w 137"/>
                  <a:gd name="T21" fmla="*/ 38 h 64"/>
                  <a:gd name="T22" fmla="*/ 32 w 137"/>
                  <a:gd name="T23" fmla="*/ 44 h 64"/>
                  <a:gd name="T24" fmla="*/ 16 w 137"/>
                  <a:gd name="T25" fmla="*/ 54 h 64"/>
                  <a:gd name="T26" fmla="*/ 0 w 137"/>
                  <a:gd name="T27" fmla="*/ 64 h 64"/>
                  <a:gd name="T28" fmla="*/ 0 w 137"/>
                  <a:gd name="T29" fmla="*/ 64 h 64"/>
                  <a:gd name="T30" fmla="*/ 35 w 137"/>
                  <a:gd name="T31" fmla="*/ 64 h 64"/>
                  <a:gd name="T32" fmla="*/ 70 w 137"/>
                  <a:gd name="T33" fmla="*/ 57 h 64"/>
                  <a:gd name="T34" fmla="*/ 105 w 137"/>
                  <a:gd name="T35" fmla="*/ 38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7"/>
                  <a:gd name="T55" fmla="*/ 0 h 64"/>
                  <a:gd name="T56" fmla="*/ 137 w 137"/>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7" h="64">
                    <a:moveTo>
                      <a:pt x="105" y="38"/>
                    </a:moveTo>
                    <a:lnTo>
                      <a:pt x="112" y="28"/>
                    </a:lnTo>
                    <a:lnTo>
                      <a:pt x="121" y="19"/>
                    </a:lnTo>
                    <a:lnTo>
                      <a:pt x="128" y="9"/>
                    </a:lnTo>
                    <a:lnTo>
                      <a:pt x="137" y="0"/>
                    </a:lnTo>
                    <a:lnTo>
                      <a:pt x="118" y="6"/>
                    </a:lnTo>
                    <a:lnTo>
                      <a:pt x="99" y="13"/>
                    </a:lnTo>
                    <a:lnTo>
                      <a:pt x="83" y="19"/>
                    </a:lnTo>
                    <a:lnTo>
                      <a:pt x="67" y="28"/>
                    </a:lnTo>
                    <a:lnTo>
                      <a:pt x="51" y="38"/>
                    </a:lnTo>
                    <a:lnTo>
                      <a:pt x="32" y="44"/>
                    </a:lnTo>
                    <a:lnTo>
                      <a:pt x="16" y="54"/>
                    </a:lnTo>
                    <a:lnTo>
                      <a:pt x="0" y="64"/>
                    </a:lnTo>
                    <a:lnTo>
                      <a:pt x="35" y="64"/>
                    </a:lnTo>
                    <a:lnTo>
                      <a:pt x="70" y="57"/>
                    </a:lnTo>
                    <a:lnTo>
                      <a:pt x="105" y="38"/>
                    </a:lnTo>
                    <a:close/>
                  </a:path>
                </a:pathLst>
              </a:custGeom>
              <a:solidFill>
                <a:srgbClr val="654C32"/>
              </a:solidFill>
              <a:ln w="9525">
                <a:noFill/>
                <a:round/>
                <a:headEnd/>
                <a:tailEnd/>
              </a:ln>
            </p:spPr>
            <p:txBody>
              <a:bodyPr/>
              <a:lstStyle/>
              <a:p>
                <a:endParaRPr lang="fr-FR" sz="1350"/>
              </a:p>
            </p:txBody>
          </p:sp>
          <p:sp>
            <p:nvSpPr>
              <p:cNvPr id="64944" name="Freeform 78"/>
              <p:cNvSpPr>
                <a:spLocks/>
              </p:cNvSpPr>
              <p:nvPr/>
            </p:nvSpPr>
            <p:spPr bwMode="auto">
              <a:xfrm>
                <a:off x="3943" y="1982"/>
                <a:ext cx="45" cy="28"/>
              </a:xfrm>
              <a:custGeom>
                <a:avLst/>
                <a:gdLst>
                  <a:gd name="T0" fmla="*/ 36 w 45"/>
                  <a:gd name="T1" fmla="*/ 16 h 28"/>
                  <a:gd name="T2" fmla="*/ 26 w 45"/>
                  <a:gd name="T3" fmla="*/ 9 h 28"/>
                  <a:gd name="T4" fmla="*/ 13 w 45"/>
                  <a:gd name="T5" fmla="*/ 3 h 28"/>
                  <a:gd name="T6" fmla="*/ 4 w 45"/>
                  <a:gd name="T7" fmla="*/ 0 h 28"/>
                  <a:gd name="T8" fmla="*/ 4 w 45"/>
                  <a:gd name="T9" fmla="*/ 0 h 28"/>
                  <a:gd name="T10" fmla="*/ 0 w 45"/>
                  <a:gd name="T11" fmla="*/ 6 h 28"/>
                  <a:gd name="T12" fmla="*/ 4 w 45"/>
                  <a:gd name="T13" fmla="*/ 16 h 28"/>
                  <a:gd name="T14" fmla="*/ 13 w 45"/>
                  <a:gd name="T15" fmla="*/ 22 h 28"/>
                  <a:gd name="T16" fmla="*/ 13 w 45"/>
                  <a:gd name="T17" fmla="*/ 22 h 28"/>
                  <a:gd name="T18" fmla="*/ 23 w 45"/>
                  <a:gd name="T19" fmla="*/ 28 h 28"/>
                  <a:gd name="T20" fmla="*/ 32 w 45"/>
                  <a:gd name="T21" fmla="*/ 28 h 28"/>
                  <a:gd name="T22" fmla="*/ 45 w 45"/>
                  <a:gd name="T23" fmla="*/ 22 h 28"/>
                  <a:gd name="T24" fmla="*/ 45 w 45"/>
                  <a:gd name="T25" fmla="*/ 22 h 28"/>
                  <a:gd name="T26" fmla="*/ 42 w 45"/>
                  <a:gd name="T27" fmla="*/ 22 h 28"/>
                  <a:gd name="T28" fmla="*/ 39 w 45"/>
                  <a:gd name="T29" fmla="*/ 19 h 28"/>
                  <a:gd name="T30" fmla="*/ 36 w 45"/>
                  <a:gd name="T31" fmla="*/ 16 h 2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5"/>
                  <a:gd name="T49" fmla="*/ 0 h 28"/>
                  <a:gd name="T50" fmla="*/ 45 w 45"/>
                  <a:gd name="T51" fmla="*/ 28 h 2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5" h="28">
                    <a:moveTo>
                      <a:pt x="36" y="16"/>
                    </a:moveTo>
                    <a:lnTo>
                      <a:pt x="26" y="9"/>
                    </a:lnTo>
                    <a:lnTo>
                      <a:pt x="13" y="3"/>
                    </a:lnTo>
                    <a:lnTo>
                      <a:pt x="4" y="0"/>
                    </a:lnTo>
                    <a:lnTo>
                      <a:pt x="0" y="6"/>
                    </a:lnTo>
                    <a:lnTo>
                      <a:pt x="4" y="16"/>
                    </a:lnTo>
                    <a:lnTo>
                      <a:pt x="13" y="22"/>
                    </a:lnTo>
                    <a:lnTo>
                      <a:pt x="23" y="28"/>
                    </a:lnTo>
                    <a:lnTo>
                      <a:pt x="32" y="28"/>
                    </a:lnTo>
                    <a:lnTo>
                      <a:pt x="45" y="22"/>
                    </a:lnTo>
                    <a:lnTo>
                      <a:pt x="42" y="22"/>
                    </a:lnTo>
                    <a:lnTo>
                      <a:pt x="39" y="19"/>
                    </a:lnTo>
                    <a:lnTo>
                      <a:pt x="36" y="16"/>
                    </a:lnTo>
                    <a:close/>
                  </a:path>
                </a:pathLst>
              </a:custGeom>
              <a:solidFill>
                <a:srgbClr val="654C32"/>
              </a:solidFill>
              <a:ln w="9525">
                <a:noFill/>
                <a:round/>
                <a:headEnd/>
                <a:tailEnd/>
              </a:ln>
            </p:spPr>
            <p:txBody>
              <a:bodyPr/>
              <a:lstStyle/>
              <a:p>
                <a:endParaRPr lang="fr-FR" sz="1350"/>
              </a:p>
            </p:txBody>
          </p:sp>
          <p:sp>
            <p:nvSpPr>
              <p:cNvPr id="64945" name="Freeform 79"/>
              <p:cNvSpPr>
                <a:spLocks/>
              </p:cNvSpPr>
              <p:nvPr/>
            </p:nvSpPr>
            <p:spPr bwMode="auto">
              <a:xfrm>
                <a:off x="3860" y="1966"/>
                <a:ext cx="71" cy="48"/>
              </a:xfrm>
              <a:custGeom>
                <a:avLst/>
                <a:gdLst>
                  <a:gd name="T0" fmla="*/ 48 w 71"/>
                  <a:gd name="T1" fmla="*/ 38 h 48"/>
                  <a:gd name="T2" fmla="*/ 55 w 71"/>
                  <a:gd name="T3" fmla="*/ 41 h 48"/>
                  <a:gd name="T4" fmla="*/ 64 w 71"/>
                  <a:gd name="T5" fmla="*/ 44 h 48"/>
                  <a:gd name="T6" fmla="*/ 71 w 71"/>
                  <a:gd name="T7" fmla="*/ 48 h 48"/>
                  <a:gd name="T8" fmla="*/ 71 w 71"/>
                  <a:gd name="T9" fmla="*/ 48 h 48"/>
                  <a:gd name="T10" fmla="*/ 51 w 71"/>
                  <a:gd name="T11" fmla="*/ 48 h 48"/>
                  <a:gd name="T12" fmla="*/ 32 w 71"/>
                  <a:gd name="T13" fmla="*/ 48 h 48"/>
                  <a:gd name="T14" fmla="*/ 16 w 71"/>
                  <a:gd name="T15" fmla="*/ 38 h 48"/>
                  <a:gd name="T16" fmla="*/ 16 w 71"/>
                  <a:gd name="T17" fmla="*/ 38 h 48"/>
                  <a:gd name="T18" fmla="*/ 10 w 71"/>
                  <a:gd name="T19" fmla="*/ 35 h 48"/>
                  <a:gd name="T20" fmla="*/ 4 w 71"/>
                  <a:gd name="T21" fmla="*/ 29 h 48"/>
                  <a:gd name="T22" fmla="*/ 0 w 71"/>
                  <a:gd name="T23" fmla="*/ 16 h 48"/>
                  <a:gd name="T24" fmla="*/ 0 w 71"/>
                  <a:gd name="T25" fmla="*/ 9 h 48"/>
                  <a:gd name="T26" fmla="*/ 0 w 71"/>
                  <a:gd name="T27" fmla="*/ 3 h 48"/>
                  <a:gd name="T28" fmla="*/ 10 w 71"/>
                  <a:gd name="T29" fmla="*/ 0 h 48"/>
                  <a:gd name="T30" fmla="*/ 10 w 71"/>
                  <a:gd name="T31" fmla="*/ 0 h 48"/>
                  <a:gd name="T32" fmla="*/ 19 w 71"/>
                  <a:gd name="T33" fmla="*/ 6 h 48"/>
                  <a:gd name="T34" fmla="*/ 29 w 71"/>
                  <a:gd name="T35" fmla="*/ 16 h 48"/>
                  <a:gd name="T36" fmla="*/ 42 w 71"/>
                  <a:gd name="T37" fmla="*/ 29 h 48"/>
                  <a:gd name="T38" fmla="*/ 48 w 71"/>
                  <a:gd name="T39" fmla="*/ 38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1"/>
                  <a:gd name="T61" fmla="*/ 0 h 48"/>
                  <a:gd name="T62" fmla="*/ 71 w 71"/>
                  <a:gd name="T63" fmla="*/ 48 h 4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1" h="48">
                    <a:moveTo>
                      <a:pt x="48" y="38"/>
                    </a:moveTo>
                    <a:lnTo>
                      <a:pt x="55" y="41"/>
                    </a:lnTo>
                    <a:lnTo>
                      <a:pt x="64" y="44"/>
                    </a:lnTo>
                    <a:lnTo>
                      <a:pt x="71" y="48"/>
                    </a:lnTo>
                    <a:lnTo>
                      <a:pt x="51" y="48"/>
                    </a:lnTo>
                    <a:lnTo>
                      <a:pt x="32" y="48"/>
                    </a:lnTo>
                    <a:lnTo>
                      <a:pt x="16" y="38"/>
                    </a:lnTo>
                    <a:lnTo>
                      <a:pt x="10" y="35"/>
                    </a:lnTo>
                    <a:lnTo>
                      <a:pt x="4" y="29"/>
                    </a:lnTo>
                    <a:lnTo>
                      <a:pt x="0" y="16"/>
                    </a:lnTo>
                    <a:lnTo>
                      <a:pt x="0" y="9"/>
                    </a:lnTo>
                    <a:lnTo>
                      <a:pt x="0" y="3"/>
                    </a:lnTo>
                    <a:lnTo>
                      <a:pt x="10" y="0"/>
                    </a:lnTo>
                    <a:lnTo>
                      <a:pt x="19" y="6"/>
                    </a:lnTo>
                    <a:lnTo>
                      <a:pt x="29" y="16"/>
                    </a:lnTo>
                    <a:lnTo>
                      <a:pt x="42" y="29"/>
                    </a:lnTo>
                    <a:lnTo>
                      <a:pt x="48" y="38"/>
                    </a:lnTo>
                    <a:close/>
                  </a:path>
                </a:pathLst>
              </a:custGeom>
              <a:solidFill>
                <a:srgbClr val="654C32"/>
              </a:solidFill>
              <a:ln w="9525">
                <a:noFill/>
                <a:round/>
                <a:headEnd/>
                <a:tailEnd/>
              </a:ln>
            </p:spPr>
            <p:txBody>
              <a:bodyPr/>
              <a:lstStyle/>
              <a:p>
                <a:endParaRPr lang="fr-FR" sz="1350"/>
              </a:p>
            </p:txBody>
          </p:sp>
          <p:sp>
            <p:nvSpPr>
              <p:cNvPr id="64946" name="Freeform 80"/>
              <p:cNvSpPr>
                <a:spLocks/>
              </p:cNvSpPr>
              <p:nvPr/>
            </p:nvSpPr>
            <p:spPr bwMode="auto">
              <a:xfrm>
                <a:off x="3758" y="1972"/>
                <a:ext cx="182" cy="67"/>
              </a:xfrm>
              <a:custGeom>
                <a:avLst/>
                <a:gdLst>
                  <a:gd name="T0" fmla="*/ 150 w 182"/>
                  <a:gd name="T1" fmla="*/ 64 h 67"/>
                  <a:gd name="T2" fmla="*/ 90 w 182"/>
                  <a:gd name="T3" fmla="*/ 64 h 67"/>
                  <a:gd name="T4" fmla="*/ 35 w 182"/>
                  <a:gd name="T5" fmla="*/ 48 h 67"/>
                  <a:gd name="T6" fmla="*/ 0 w 182"/>
                  <a:gd name="T7" fmla="*/ 0 h 67"/>
                  <a:gd name="T8" fmla="*/ 0 w 182"/>
                  <a:gd name="T9" fmla="*/ 0 h 67"/>
                  <a:gd name="T10" fmla="*/ 19 w 182"/>
                  <a:gd name="T11" fmla="*/ 10 h 67"/>
                  <a:gd name="T12" fmla="*/ 35 w 182"/>
                  <a:gd name="T13" fmla="*/ 16 h 67"/>
                  <a:gd name="T14" fmla="*/ 54 w 182"/>
                  <a:gd name="T15" fmla="*/ 23 h 67"/>
                  <a:gd name="T16" fmla="*/ 70 w 182"/>
                  <a:gd name="T17" fmla="*/ 29 h 67"/>
                  <a:gd name="T18" fmla="*/ 90 w 182"/>
                  <a:gd name="T19" fmla="*/ 35 h 67"/>
                  <a:gd name="T20" fmla="*/ 106 w 182"/>
                  <a:gd name="T21" fmla="*/ 42 h 67"/>
                  <a:gd name="T22" fmla="*/ 125 w 182"/>
                  <a:gd name="T23" fmla="*/ 48 h 67"/>
                  <a:gd name="T24" fmla="*/ 144 w 182"/>
                  <a:gd name="T25" fmla="*/ 51 h 67"/>
                  <a:gd name="T26" fmla="*/ 163 w 182"/>
                  <a:gd name="T27" fmla="*/ 54 h 67"/>
                  <a:gd name="T28" fmla="*/ 182 w 182"/>
                  <a:gd name="T29" fmla="*/ 58 h 67"/>
                  <a:gd name="T30" fmla="*/ 182 w 182"/>
                  <a:gd name="T31" fmla="*/ 58 h 67"/>
                  <a:gd name="T32" fmla="*/ 169 w 182"/>
                  <a:gd name="T33" fmla="*/ 64 h 67"/>
                  <a:gd name="T34" fmla="*/ 157 w 182"/>
                  <a:gd name="T35" fmla="*/ 67 h 67"/>
                  <a:gd name="T36" fmla="*/ 150 w 182"/>
                  <a:gd name="T37" fmla="*/ 64 h 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2"/>
                  <a:gd name="T58" fmla="*/ 0 h 67"/>
                  <a:gd name="T59" fmla="*/ 182 w 182"/>
                  <a:gd name="T60" fmla="*/ 67 h 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2" h="67">
                    <a:moveTo>
                      <a:pt x="150" y="64"/>
                    </a:moveTo>
                    <a:lnTo>
                      <a:pt x="90" y="64"/>
                    </a:lnTo>
                    <a:lnTo>
                      <a:pt x="35" y="48"/>
                    </a:lnTo>
                    <a:lnTo>
                      <a:pt x="0" y="0"/>
                    </a:lnTo>
                    <a:lnTo>
                      <a:pt x="19" y="10"/>
                    </a:lnTo>
                    <a:lnTo>
                      <a:pt x="35" y="16"/>
                    </a:lnTo>
                    <a:lnTo>
                      <a:pt x="54" y="23"/>
                    </a:lnTo>
                    <a:lnTo>
                      <a:pt x="70" y="29"/>
                    </a:lnTo>
                    <a:lnTo>
                      <a:pt x="90" y="35"/>
                    </a:lnTo>
                    <a:lnTo>
                      <a:pt x="106" y="42"/>
                    </a:lnTo>
                    <a:lnTo>
                      <a:pt x="125" y="48"/>
                    </a:lnTo>
                    <a:lnTo>
                      <a:pt x="144" y="51"/>
                    </a:lnTo>
                    <a:lnTo>
                      <a:pt x="163" y="54"/>
                    </a:lnTo>
                    <a:lnTo>
                      <a:pt x="182" y="58"/>
                    </a:lnTo>
                    <a:lnTo>
                      <a:pt x="169" y="64"/>
                    </a:lnTo>
                    <a:lnTo>
                      <a:pt x="157" y="67"/>
                    </a:lnTo>
                    <a:lnTo>
                      <a:pt x="150" y="64"/>
                    </a:lnTo>
                    <a:close/>
                  </a:path>
                </a:pathLst>
              </a:custGeom>
              <a:solidFill>
                <a:srgbClr val="654C32"/>
              </a:solidFill>
              <a:ln w="9525">
                <a:noFill/>
                <a:round/>
                <a:headEnd/>
                <a:tailEnd/>
              </a:ln>
            </p:spPr>
            <p:txBody>
              <a:bodyPr/>
              <a:lstStyle/>
              <a:p>
                <a:endParaRPr lang="fr-FR" sz="1350"/>
              </a:p>
            </p:txBody>
          </p:sp>
          <p:sp>
            <p:nvSpPr>
              <p:cNvPr id="64947" name="Freeform 81"/>
              <p:cNvSpPr>
                <a:spLocks/>
              </p:cNvSpPr>
              <p:nvPr/>
            </p:nvSpPr>
            <p:spPr bwMode="auto">
              <a:xfrm>
                <a:off x="4043" y="1815"/>
                <a:ext cx="278" cy="141"/>
              </a:xfrm>
              <a:custGeom>
                <a:avLst/>
                <a:gdLst>
                  <a:gd name="T0" fmla="*/ 118 w 278"/>
                  <a:gd name="T1" fmla="*/ 103 h 141"/>
                  <a:gd name="T2" fmla="*/ 105 w 278"/>
                  <a:gd name="T3" fmla="*/ 109 h 141"/>
                  <a:gd name="T4" fmla="*/ 92 w 278"/>
                  <a:gd name="T5" fmla="*/ 116 h 141"/>
                  <a:gd name="T6" fmla="*/ 76 w 278"/>
                  <a:gd name="T7" fmla="*/ 122 h 141"/>
                  <a:gd name="T8" fmla="*/ 60 w 278"/>
                  <a:gd name="T9" fmla="*/ 128 h 141"/>
                  <a:gd name="T10" fmla="*/ 48 w 278"/>
                  <a:gd name="T11" fmla="*/ 135 h 141"/>
                  <a:gd name="T12" fmla="*/ 32 w 278"/>
                  <a:gd name="T13" fmla="*/ 138 h 141"/>
                  <a:gd name="T14" fmla="*/ 16 w 278"/>
                  <a:gd name="T15" fmla="*/ 141 h 141"/>
                  <a:gd name="T16" fmla="*/ 0 w 278"/>
                  <a:gd name="T17" fmla="*/ 141 h 141"/>
                  <a:gd name="T18" fmla="*/ 0 w 278"/>
                  <a:gd name="T19" fmla="*/ 141 h 141"/>
                  <a:gd name="T20" fmla="*/ 12 w 278"/>
                  <a:gd name="T21" fmla="*/ 138 h 141"/>
                  <a:gd name="T22" fmla="*/ 25 w 278"/>
                  <a:gd name="T23" fmla="*/ 132 h 141"/>
                  <a:gd name="T24" fmla="*/ 35 w 278"/>
                  <a:gd name="T25" fmla="*/ 125 h 141"/>
                  <a:gd name="T26" fmla="*/ 48 w 278"/>
                  <a:gd name="T27" fmla="*/ 119 h 141"/>
                  <a:gd name="T28" fmla="*/ 60 w 278"/>
                  <a:gd name="T29" fmla="*/ 112 h 141"/>
                  <a:gd name="T30" fmla="*/ 70 w 278"/>
                  <a:gd name="T31" fmla="*/ 106 h 141"/>
                  <a:gd name="T32" fmla="*/ 83 w 278"/>
                  <a:gd name="T33" fmla="*/ 100 h 141"/>
                  <a:gd name="T34" fmla="*/ 96 w 278"/>
                  <a:gd name="T35" fmla="*/ 93 h 141"/>
                  <a:gd name="T36" fmla="*/ 108 w 278"/>
                  <a:gd name="T37" fmla="*/ 87 h 141"/>
                  <a:gd name="T38" fmla="*/ 118 w 278"/>
                  <a:gd name="T39" fmla="*/ 80 h 141"/>
                  <a:gd name="T40" fmla="*/ 131 w 278"/>
                  <a:gd name="T41" fmla="*/ 74 h 141"/>
                  <a:gd name="T42" fmla="*/ 143 w 278"/>
                  <a:gd name="T43" fmla="*/ 71 h 141"/>
                  <a:gd name="T44" fmla="*/ 153 w 278"/>
                  <a:gd name="T45" fmla="*/ 61 h 141"/>
                  <a:gd name="T46" fmla="*/ 166 w 278"/>
                  <a:gd name="T47" fmla="*/ 55 h 141"/>
                  <a:gd name="T48" fmla="*/ 179 w 278"/>
                  <a:gd name="T49" fmla="*/ 48 h 141"/>
                  <a:gd name="T50" fmla="*/ 191 w 278"/>
                  <a:gd name="T51" fmla="*/ 42 h 141"/>
                  <a:gd name="T52" fmla="*/ 204 w 278"/>
                  <a:gd name="T53" fmla="*/ 39 h 141"/>
                  <a:gd name="T54" fmla="*/ 217 w 278"/>
                  <a:gd name="T55" fmla="*/ 32 h 141"/>
                  <a:gd name="T56" fmla="*/ 227 w 278"/>
                  <a:gd name="T57" fmla="*/ 26 h 141"/>
                  <a:gd name="T58" fmla="*/ 239 w 278"/>
                  <a:gd name="T59" fmla="*/ 20 h 141"/>
                  <a:gd name="T60" fmla="*/ 252 w 278"/>
                  <a:gd name="T61" fmla="*/ 13 h 141"/>
                  <a:gd name="T62" fmla="*/ 262 w 278"/>
                  <a:gd name="T63" fmla="*/ 7 h 141"/>
                  <a:gd name="T64" fmla="*/ 278 w 278"/>
                  <a:gd name="T65" fmla="*/ 0 h 141"/>
                  <a:gd name="T66" fmla="*/ 278 w 278"/>
                  <a:gd name="T67" fmla="*/ 0 h 141"/>
                  <a:gd name="T68" fmla="*/ 268 w 278"/>
                  <a:gd name="T69" fmla="*/ 10 h 141"/>
                  <a:gd name="T70" fmla="*/ 262 w 278"/>
                  <a:gd name="T71" fmla="*/ 16 h 141"/>
                  <a:gd name="T72" fmla="*/ 252 w 278"/>
                  <a:gd name="T73" fmla="*/ 23 h 141"/>
                  <a:gd name="T74" fmla="*/ 243 w 278"/>
                  <a:gd name="T75" fmla="*/ 32 h 141"/>
                  <a:gd name="T76" fmla="*/ 236 w 278"/>
                  <a:gd name="T77" fmla="*/ 39 h 141"/>
                  <a:gd name="T78" fmla="*/ 227 w 278"/>
                  <a:gd name="T79" fmla="*/ 45 h 141"/>
                  <a:gd name="T80" fmla="*/ 217 w 278"/>
                  <a:gd name="T81" fmla="*/ 52 h 141"/>
                  <a:gd name="T82" fmla="*/ 207 w 278"/>
                  <a:gd name="T83" fmla="*/ 58 h 141"/>
                  <a:gd name="T84" fmla="*/ 198 w 278"/>
                  <a:gd name="T85" fmla="*/ 64 h 141"/>
                  <a:gd name="T86" fmla="*/ 191 w 278"/>
                  <a:gd name="T87" fmla="*/ 68 h 141"/>
                  <a:gd name="T88" fmla="*/ 179 w 278"/>
                  <a:gd name="T89" fmla="*/ 74 h 141"/>
                  <a:gd name="T90" fmla="*/ 169 w 278"/>
                  <a:gd name="T91" fmla="*/ 80 h 141"/>
                  <a:gd name="T92" fmla="*/ 159 w 278"/>
                  <a:gd name="T93" fmla="*/ 84 h 141"/>
                  <a:gd name="T94" fmla="*/ 150 w 278"/>
                  <a:gd name="T95" fmla="*/ 90 h 141"/>
                  <a:gd name="T96" fmla="*/ 137 w 278"/>
                  <a:gd name="T97" fmla="*/ 93 h 141"/>
                  <a:gd name="T98" fmla="*/ 127 w 278"/>
                  <a:gd name="T99" fmla="*/ 100 h 141"/>
                  <a:gd name="T100" fmla="*/ 118 w 278"/>
                  <a:gd name="T101" fmla="*/ 103 h 14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8"/>
                  <a:gd name="T154" fmla="*/ 0 h 141"/>
                  <a:gd name="T155" fmla="*/ 278 w 278"/>
                  <a:gd name="T156" fmla="*/ 141 h 14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8" h="141">
                    <a:moveTo>
                      <a:pt x="118" y="103"/>
                    </a:moveTo>
                    <a:lnTo>
                      <a:pt x="105" y="109"/>
                    </a:lnTo>
                    <a:lnTo>
                      <a:pt x="92" y="116"/>
                    </a:lnTo>
                    <a:lnTo>
                      <a:pt x="76" y="122"/>
                    </a:lnTo>
                    <a:lnTo>
                      <a:pt x="60" y="128"/>
                    </a:lnTo>
                    <a:lnTo>
                      <a:pt x="48" y="135"/>
                    </a:lnTo>
                    <a:lnTo>
                      <a:pt x="32" y="138"/>
                    </a:lnTo>
                    <a:lnTo>
                      <a:pt x="16" y="141"/>
                    </a:lnTo>
                    <a:lnTo>
                      <a:pt x="0" y="141"/>
                    </a:lnTo>
                    <a:lnTo>
                      <a:pt x="12" y="138"/>
                    </a:lnTo>
                    <a:lnTo>
                      <a:pt x="25" y="132"/>
                    </a:lnTo>
                    <a:lnTo>
                      <a:pt x="35" y="125"/>
                    </a:lnTo>
                    <a:lnTo>
                      <a:pt x="48" y="119"/>
                    </a:lnTo>
                    <a:lnTo>
                      <a:pt x="60" y="112"/>
                    </a:lnTo>
                    <a:lnTo>
                      <a:pt x="70" y="106"/>
                    </a:lnTo>
                    <a:lnTo>
                      <a:pt x="83" y="100"/>
                    </a:lnTo>
                    <a:lnTo>
                      <a:pt x="96" y="93"/>
                    </a:lnTo>
                    <a:lnTo>
                      <a:pt x="108" y="87"/>
                    </a:lnTo>
                    <a:lnTo>
                      <a:pt x="118" y="80"/>
                    </a:lnTo>
                    <a:lnTo>
                      <a:pt x="131" y="74"/>
                    </a:lnTo>
                    <a:lnTo>
                      <a:pt x="143" y="71"/>
                    </a:lnTo>
                    <a:lnTo>
                      <a:pt x="153" y="61"/>
                    </a:lnTo>
                    <a:lnTo>
                      <a:pt x="166" y="55"/>
                    </a:lnTo>
                    <a:lnTo>
                      <a:pt x="179" y="48"/>
                    </a:lnTo>
                    <a:lnTo>
                      <a:pt x="191" y="42"/>
                    </a:lnTo>
                    <a:lnTo>
                      <a:pt x="204" y="39"/>
                    </a:lnTo>
                    <a:lnTo>
                      <a:pt x="217" y="32"/>
                    </a:lnTo>
                    <a:lnTo>
                      <a:pt x="227" y="26"/>
                    </a:lnTo>
                    <a:lnTo>
                      <a:pt x="239" y="20"/>
                    </a:lnTo>
                    <a:lnTo>
                      <a:pt x="252" y="13"/>
                    </a:lnTo>
                    <a:lnTo>
                      <a:pt x="262" y="7"/>
                    </a:lnTo>
                    <a:lnTo>
                      <a:pt x="278" y="0"/>
                    </a:lnTo>
                    <a:lnTo>
                      <a:pt x="268" y="10"/>
                    </a:lnTo>
                    <a:lnTo>
                      <a:pt x="262" y="16"/>
                    </a:lnTo>
                    <a:lnTo>
                      <a:pt x="252" y="23"/>
                    </a:lnTo>
                    <a:lnTo>
                      <a:pt x="243" y="32"/>
                    </a:lnTo>
                    <a:lnTo>
                      <a:pt x="236" y="39"/>
                    </a:lnTo>
                    <a:lnTo>
                      <a:pt x="227" y="45"/>
                    </a:lnTo>
                    <a:lnTo>
                      <a:pt x="217" y="52"/>
                    </a:lnTo>
                    <a:lnTo>
                      <a:pt x="207" y="58"/>
                    </a:lnTo>
                    <a:lnTo>
                      <a:pt x="198" y="64"/>
                    </a:lnTo>
                    <a:lnTo>
                      <a:pt x="191" y="68"/>
                    </a:lnTo>
                    <a:lnTo>
                      <a:pt x="179" y="74"/>
                    </a:lnTo>
                    <a:lnTo>
                      <a:pt x="169" y="80"/>
                    </a:lnTo>
                    <a:lnTo>
                      <a:pt x="159" y="84"/>
                    </a:lnTo>
                    <a:lnTo>
                      <a:pt x="150" y="90"/>
                    </a:lnTo>
                    <a:lnTo>
                      <a:pt x="137" y="93"/>
                    </a:lnTo>
                    <a:lnTo>
                      <a:pt x="127" y="100"/>
                    </a:lnTo>
                    <a:lnTo>
                      <a:pt x="118" y="103"/>
                    </a:lnTo>
                    <a:close/>
                  </a:path>
                </a:pathLst>
              </a:custGeom>
              <a:solidFill>
                <a:srgbClr val="654C32"/>
              </a:solidFill>
              <a:ln w="9525">
                <a:noFill/>
                <a:round/>
                <a:headEnd/>
                <a:tailEnd/>
              </a:ln>
            </p:spPr>
            <p:txBody>
              <a:bodyPr/>
              <a:lstStyle/>
              <a:p>
                <a:endParaRPr lang="fr-FR" sz="1350"/>
              </a:p>
            </p:txBody>
          </p:sp>
          <p:sp>
            <p:nvSpPr>
              <p:cNvPr id="64948" name="Freeform 82"/>
              <p:cNvSpPr>
                <a:spLocks/>
              </p:cNvSpPr>
              <p:nvPr/>
            </p:nvSpPr>
            <p:spPr bwMode="auto">
              <a:xfrm>
                <a:off x="4468" y="1883"/>
                <a:ext cx="73" cy="54"/>
              </a:xfrm>
              <a:custGeom>
                <a:avLst/>
                <a:gdLst>
                  <a:gd name="T0" fmla="*/ 51 w 73"/>
                  <a:gd name="T1" fmla="*/ 12 h 54"/>
                  <a:gd name="T2" fmla="*/ 35 w 73"/>
                  <a:gd name="T3" fmla="*/ 9 h 54"/>
                  <a:gd name="T4" fmla="*/ 19 w 73"/>
                  <a:gd name="T5" fmla="*/ 3 h 54"/>
                  <a:gd name="T6" fmla="*/ 9 w 73"/>
                  <a:gd name="T7" fmla="*/ 0 h 54"/>
                  <a:gd name="T8" fmla="*/ 3 w 73"/>
                  <a:gd name="T9" fmla="*/ 3 h 54"/>
                  <a:gd name="T10" fmla="*/ 3 w 73"/>
                  <a:gd name="T11" fmla="*/ 3 h 54"/>
                  <a:gd name="T12" fmla="*/ 0 w 73"/>
                  <a:gd name="T13" fmla="*/ 12 h 54"/>
                  <a:gd name="T14" fmla="*/ 3 w 73"/>
                  <a:gd name="T15" fmla="*/ 19 h 54"/>
                  <a:gd name="T16" fmla="*/ 3 w 73"/>
                  <a:gd name="T17" fmla="*/ 28 h 54"/>
                  <a:gd name="T18" fmla="*/ 9 w 73"/>
                  <a:gd name="T19" fmla="*/ 32 h 54"/>
                  <a:gd name="T20" fmla="*/ 16 w 73"/>
                  <a:gd name="T21" fmla="*/ 38 h 54"/>
                  <a:gd name="T22" fmla="*/ 19 w 73"/>
                  <a:gd name="T23" fmla="*/ 44 h 54"/>
                  <a:gd name="T24" fmla="*/ 29 w 73"/>
                  <a:gd name="T25" fmla="*/ 48 h 54"/>
                  <a:gd name="T26" fmla="*/ 35 w 73"/>
                  <a:gd name="T27" fmla="*/ 51 h 54"/>
                  <a:gd name="T28" fmla="*/ 45 w 73"/>
                  <a:gd name="T29" fmla="*/ 54 h 54"/>
                  <a:gd name="T30" fmla="*/ 51 w 73"/>
                  <a:gd name="T31" fmla="*/ 51 h 54"/>
                  <a:gd name="T32" fmla="*/ 61 w 73"/>
                  <a:gd name="T33" fmla="*/ 48 h 54"/>
                  <a:gd name="T34" fmla="*/ 67 w 73"/>
                  <a:gd name="T35" fmla="*/ 44 h 54"/>
                  <a:gd name="T36" fmla="*/ 73 w 73"/>
                  <a:gd name="T37" fmla="*/ 35 h 54"/>
                  <a:gd name="T38" fmla="*/ 73 w 73"/>
                  <a:gd name="T39" fmla="*/ 35 h 54"/>
                  <a:gd name="T40" fmla="*/ 73 w 73"/>
                  <a:gd name="T41" fmla="*/ 25 h 54"/>
                  <a:gd name="T42" fmla="*/ 67 w 73"/>
                  <a:gd name="T43" fmla="*/ 16 h 54"/>
                  <a:gd name="T44" fmla="*/ 61 w 73"/>
                  <a:gd name="T45" fmla="*/ 12 h 54"/>
                  <a:gd name="T46" fmla="*/ 51 w 73"/>
                  <a:gd name="T47" fmla="*/ 12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54"/>
                  <a:gd name="T74" fmla="*/ 73 w 73"/>
                  <a:gd name="T75" fmla="*/ 54 h 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54">
                    <a:moveTo>
                      <a:pt x="51" y="12"/>
                    </a:moveTo>
                    <a:lnTo>
                      <a:pt x="35" y="9"/>
                    </a:lnTo>
                    <a:lnTo>
                      <a:pt x="19" y="3"/>
                    </a:lnTo>
                    <a:lnTo>
                      <a:pt x="9" y="0"/>
                    </a:lnTo>
                    <a:lnTo>
                      <a:pt x="3" y="3"/>
                    </a:lnTo>
                    <a:lnTo>
                      <a:pt x="0" y="12"/>
                    </a:lnTo>
                    <a:lnTo>
                      <a:pt x="3" y="19"/>
                    </a:lnTo>
                    <a:lnTo>
                      <a:pt x="3" y="28"/>
                    </a:lnTo>
                    <a:lnTo>
                      <a:pt x="9" y="32"/>
                    </a:lnTo>
                    <a:lnTo>
                      <a:pt x="16" y="38"/>
                    </a:lnTo>
                    <a:lnTo>
                      <a:pt x="19" y="44"/>
                    </a:lnTo>
                    <a:lnTo>
                      <a:pt x="29" y="48"/>
                    </a:lnTo>
                    <a:lnTo>
                      <a:pt x="35" y="51"/>
                    </a:lnTo>
                    <a:lnTo>
                      <a:pt x="45" y="54"/>
                    </a:lnTo>
                    <a:lnTo>
                      <a:pt x="51" y="51"/>
                    </a:lnTo>
                    <a:lnTo>
                      <a:pt x="61" y="48"/>
                    </a:lnTo>
                    <a:lnTo>
                      <a:pt x="67" y="44"/>
                    </a:lnTo>
                    <a:lnTo>
                      <a:pt x="73" y="35"/>
                    </a:lnTo>
                    <a:lnTo>
                      <a:pt x="73" y="25"/>
                    </a:lnTo>
                    <a:lnTo>
                      <a:pt x="67" y="16"/>
                    </a:lnTo>
                    <a:lnTo>
                      <a:pt x="61" y="12"/>
                    </a:lnTo>
                    <a:lnTo>
                      <a:pt x="51" y="12"/>
                    </a:lnTo>
                    <a:close/>
                  </a:path>
                </a:pathLst>
              </a:custGeom>
              <a:solidFill>
                <a:srgbClr val="654C32"/>
              </a:solidFill>
              <a:ln w="9525">
                <a:noFill/>
                <a:round/>
                <a:headEnd/>
                <a:tailEnd/>
              </a:ln>
            </p:spPr>
            <p:txBody>
              <a:bodyPr/>
              <a:lstStyle/>
              <a:p>
                <a:endParaRPr lang="fr-FR" sz="1350"/>
              </a:p>
            </p:txBody>
          </p:sp>
          <p:sp>
            <p:nvSpPr>
              <p:cNvPr id="64949" name="Freeform 83"/>
              <p:cNvSpPr>
                <a:spLocks/>
              </p:cNvSpPr>
              <p:nvPr/>
            </p:nvSpPr>
            <p:spPr bwMode="auto">
              <a:xfrm>
                <a:off x="4477" y="1851"/>
                <a:ext cx="96" cy="38"/>
              </a:xfrm>
              <a:custGeom>
                <a:avLst/>
                <a:gdLst>
                  <a:gd name="T0" fmla="*/ 64 w 96"/>
                  <a:gd name="T1" fmla="*/ 35 h 38"/>
                  <a:gd name="T2" fmla="*/ 77 w 96"/>
                  <a:gd name="T3" fmla="*/ 38 h 38"/>
                  <a:gd name="T4" fmla="*/ 87 w 96"/>
                  <a:gd name="T5" fmla="*/ 32 h 38"/>
                  <a:gd name="T6" fmla="*/ 96 w 96"/>
                  <a:gd name="T7" fmla="*/ 19 h 38"/>
                  <a:gd name="T8" fmla="*/ 96 w 96"/>
                  <a:gd name="T9" fmla="*/ 19 h 38"/>
                  <a:gd name="T10" fmla="*/ 80 w 96"/>
                  <a:gd name="T11" fmla="*/ 6 h 38"/>
                  <a:gd name="T12" fmla="*/ 64 w 96"/>
                  <a:gd name="T13" fmla="*/ 3 h 38"/>
                  <a:gd name="T14" fmla="*/ 42 w 96"/>
                  <a:gd name="T15" fmla="*/ 0 h 38"/>
                  <a:gd name="T16" fmla="*/ 23 w 96"/>
                  <a:gd name="T17" fmla="*/ 3 h 38"/>
                  <a:gd name="T18" fmla="*/ 0 w 96"/>
                  <a:gd name="T19" fmla="*/ 3 h 38"/>
                  <a:gd name="T20" fmla="*/ 0 w 96"/>
                  <a:gd name="T21" fmla="*/ 3 h 38"/>
                  <a:gd name="T22" fmla="*/ 7 w 96"/>
                  <a:gd name="T23" fmla="*/ 12 h 38"/>
                  <a:gd name="T24" fmla="*/ 10 w 96"/>
                  <a:gd name="T25" fmla="*/ 19 h 38"/>
                  <a:gd name="T26" fmla="*/ 16 w 96"/>
                  <a:gd name="T27" fmla="*/ 22 h 38"/>
                  <a:gd name="T28" fmla="*/ 26 w 96"/>
                  <a:gd name="T29" fmla="*/ 25 h 38"/>
                  <a:gd name="T30" fmla="*/ 32 w 96"/>
                  <a:gd name="T31" fmla="*/ 28 h 38"/>
                  <a:gd name="T32" fmla="*/ 42 w 96"/>
                  <a:gd name="T33" fmla="*/ 28 h 38"/>
                  <a:gd name="T34" fmla="*/ 48 w 96"/>
                  <a:gd name="T35" fmla="*/ 28 h 38"/>
                  <a:gd name="T36" fmla="*/ 58 w 96"/>
                  <a:gd name="T37" fmla="*/ 32 h 38"/>
                  <a:gd name="T38" fmla="*/ 64 w 96"/>
                  <a:gd name="T39" fmla="*/ 35 h 3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6"/>
                  <a:gd name="T61" fmla="*/ 0 h 38"/>
                  <a:gd name="T62" fmla="*/ 96 w 96"/>
                  <a:gd name="T63" fmla="*/ 38 h 3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6" h="38">
                    <a:moveTo>
                      <a:pt x="64" y="35"/>
                    </a:moveTo>
                    <a:lnTo>
                      <a:pt x="77" y="38"/>
                    </a:lnTo>
                    <a:lnTo>
                      <a:pt x="87" y="32"/>
                    </a:lnTo>
                    <a:lnTo>
                      <a:pt x="96" y="19"/>
                    </a:lnTo>
                    <a:lnTo>
                      <a:pt x="80" y="6"/>
                    </a:lnTo>
                    <a:lnTo>
                      <a:pt x="64" y="3"/>
                    </a:lnTo>
                    <a:lnTo>
                      <a:pt x="42" y="0"/>
                    </a:lnTo>
                    <a:lnTo>
                      <a:pt x="23" y="3"/>
                    </a:lnTo>
                    <a:lnTo>
                      <a:pt x="0" y="3"/>
                    </a:lnTo>
                    <a:lnTo>
                      <a:pt x="7" y="12"/>
                    </a:lnTo>
                    <a:lnTo>
                      <a:pt x="10" y="19"/>
                    </a:lnTo>
                    <a:lnTo>
                      <a:pt x="16" y="22"/>
                    </a:lnTo>
                    <a:lnTo>
                      <a:pt x="26" y="25"/>
                    </a:lnTo>
                    <a:lnTo>
                      <a:pt x="32" y="28"/>
                    </a:lnTo>
                    <a:lnTo>
                      <a:pt x="42" y="28"/>
                    </a:lnTo>
                    <a:lnTo>
                      <a:pt x="48" y="28"/>
                    </a:lnTo>
                    <a:lnTo>
                      <a:pt x="58" y="32"/>
                    </a:lnTo>
                    <a:lnTo>
                      <a:pt x="64" y="35"/>
                    </a:lnTo>
                    <a:close/>
                  </a:path>
                </a:pathLst>
              </a:custGeom>
              <a:solidFill>
                <a:srgbClr val="654C32"/>
              </a:solidFill>
              <a:ln w="9525">
                <a:noFill/>
                <a:round/>
                <a:headEnd/>
                <a:tailEnd/>
              </a:ln>
            </p:spPr>
            <p:txBody>
              <a:bodyPr/>
              <a:lstStyle/>
              <a:p>
                <a:endParaRPr lang="fr-FR" sz="1350"/>
              </a:p>
            </p:txBody>
          </p:sp>
          <p:sp>
            <p:nvSpPr>
              <p:cNvPr id="64950" name="Freeform 84"/>
              <p:cNvSpPr>
                <a:spLocks/>
              </p:cNvSpPr>
              <p:nvPr/>
            </p:nvSpPr>
            <p:spPr bwMode="auto">
              <a:xfrm>
                <a:off x="4714" y="1585"/>
                <a:ext cx="96" cy="87"/>
              </a:xfrm>
              <a:custGeom>
                <a:avLst/>
                <a:gdLst>
                  <a:gd name="T0" fmla="*/ 19 w 96"/>
                  <a:gd name="T1" fmla="*/ 32 h 87"/>
                  <a:gd name="T2" fmla="*/ 22 w 96"/>
                  <a:gd name="T3" fmla="*/ 42 h 87"/>
                  <a:gd name="T4" fmla="*/ 35 w 96"/>
                  <a:gd name="T5" fmla="*/ 48 h 87"/>
                  <a:gd name="T6" fmla="*/ 42 w 96"/>
                  <a:gd name="T7" fmla="*/ 58 h 87"/>
                  <a:gd name="T8" fmla="*/ 51 w 96"/>
                  <a:gd name="T9" fmla="*/ 64 h 87"/>
                  <a:gd name="T10" fmla="*/ 61 w 96"/>
                  <a:gd name="T11" fmla="*/ 71 h 87"/>
                  <a:gd name="T12" fmla="*/ 74 w 96"/>
                  <a:gd name="T13" fmla="*/ 77 h 87"/>
                  <a:gd name="T14" fmla="*/ 86 w 96"/>
                  <a:gd name="T15" fmla="*/ 80 h 87"/>
                  <a:gd name="T16" fmla="*/ 96 w 96"/>
                  <a:gd name="T17" fmla="*/ 87 h 87"/>
                  <a:gd name="T18" fmla="*/ 96 w 96"/>
                  <a:gd name="T19" fmla="*/ 87 h 87"/>
                  <a:gd name="T20" fmla="*/ 96 w 96"/>
                  <a:gd name="T21" fmla="*/ 83 h 87"/>
                  <a:gd name="T22" fmla="*/ 96 w 96"/>
                  <a:gd name="T23" fmla="*/ 77 h 87"/>
                  <a:gd name="T24" fmla="*/ 96 w 96"/>
                  <a:gd name="T25" fmla="*/ 71 h 87"/>
                  <a:gd name="T26" fmla="*/ 96 w 96"/>
                  <a:gd name="T27" fmla="*/ 71 h 87"/>
                  <a:gd name="T28" fmla="*/ 86 w 96"/>
                  <a:gd name="T29" fmla="*/ 64 h 87"/>
                  <a:gd name="T30" fmla="*/ 74 w 96"/>
                  <a:gd name="T31" fmla="*/ 58 h 87"/>
                  <a:gd name="T32" fmla="*/ 61 w 96"/>
                  <a:gd name="T33" fmla="*/ 51 h 87"/>
                  <a:gd name="T34" fmla="*/ 51 w 96"/>
                  <a:gd name="T35" fmla="*/ 45 h 87"/>
                  <a:gd name="T36" fmla="*/ 42 w 96"/>
                  <a:gd name="T37" fmla="*/ 36 h 87"/>
                  <a:gd name="T38" fmla="*/ 29 w 96"/>
                  <a:gd name="T39" fmla="*/ 29 h 87"/>
                  <a:gd name="T40" fmla="*/ 19 w 96"/>
                  <a:gd name="T41" fmla="*/ 20 h 87"/>
                  <a:gd name="T42" fmla="*/ 10 w 96"/>
                  <a:gd name="T43" fmla="*/ 10 h 87"/>
                  <a:gd name="T44" fmla="*/ 3 w 96"/>
                  <a:gd name="T45" fmla="*/ 0 h 87"/>
                  <a:gd name="T46" fmla="*/ 3 w 96"/>
                  <a:gd name="T47" fmla="*/ 0 h 87"/>
                  <a:gd name="T48" fmla="*/ 0 w 96"/>
                  <a:gd name="T49" fmla="*/ 13 h 87"/>
                  <a:gd name="T50" fmla="*/ 10 w 96"/>
                  <a:gd name="T51" fmla="*/ 23 h 87"/>
                  <a:gd name="T52" fmla="*/ 19 w 96"/>
                  <a:gd name="T53" fmla="*/ 32 h 8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6"/>
                  <a:gd name="T82" fmla="*/ 0 h 87"/>
                  <a:gd name="T83" fmla="*/ 96 w 96"/>
                  <a:gd name="T84" fmla="*/ 87 h 8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6" h="87">
                    <a:moveTo>
                      <a:pt x="19" y="32"/>
                    </a:moveTo>
                    <a:lnTo>
                      <a:pt x="22" y="42"/>
                    </a:lnTo>
                    <a:lnTo>
                      <a:pt x="35" y="48"/>
                    </a:lnTo>
                    <a:lnTo>
                      <a:pt x="42" y="58"/>
                    </a:lnTo>
                    <a:lnTo>
                      <a:pt x="51" y="64"/>
                    </a:lnTo>
                    <a:lnTo>
                      <a:pt x="61" y="71"/>
                    </a:lnTo>
                    <a:lnTo>
                      <a:pt x="74" y="77"/>
                    </a:lnTo>
                    <a:lnTo>
                      <a:pt x="86" y="80"/>
                    </a:lnTo>
                    <a:lnTo>
                      <a:pt x="96" y="87"/>
                    </a:lnTo>
                    <a:lnTo>
                      <a:pt x="96" y="83"/>
                    </a:lnTo>
                    <a:lnTo>
                      <a:pt x="96" y="77"/>
                    </a:lnTo>
                    <a:lnTo>
                      <a:pt x="96" y="71"/>
                    </a:lnTo>
                    <a:lnTo>
                      <a:pt x="86" y="64"/>
                    </a:lnTo>
                    <a:lnTo>
                      <a:pt x="74" y="58"/>
                    </a:lnTo>
                    <a:lnTo>
                      <a:pt x="61" y="51"/>
                    </a:lnTo>
                    <a:lnTo>
                      <a:pt x="51" y="45"/>
                    </a:lnTo>
                    <a:lnTo>
                      <a:pt x="42" y="36"/>
                    </a:lnTo>
                    <a:lnTo>
                      <a:pt x="29" y="29"/>
                    </a:lnTo>
                    <a:lnTo>
                      <a:pt x="19" y="20"/>
                    </a:lnTo>
                    <a:lnTo>
                      <a:pt x="10" y="10"/>
                    </a:lnTo>
                    <a:lnTo>
                      <a:pt x="3" y="0"/>
                    </a:lnTo>
                    <a:lnTo>
                      <a:pt x="0" y="13"/>
                    </a:lnTo>
                    <a:lnTo>
                      <a:pt x="10" y="23"/>
                    </a:lnTo>
                    <a:lnTo>
                      <a:pt x="19" y="32"/>
                    </a:lnTo>
                    <a:close/>
                  </a:path>
                </a:pathLst>
              </a:custGeom>
              <a:solidFill>
                <a:srgbClr val="654C32"/>
              </a:solidFill>
              <a:ln w="9525">
                <a:noFill/>
                <a:round/>
                <a:headEnd/>
                <a:tailEnd/>
              </a:ln>
            </p:spPr>
            <p:txBody>
              <a:bodyPr/>
              <a:lstStyle/>
              <a:p>
                <a:endParaRPr lang="fr-FR" sz="1350"/>
              </a:p>
            </p:txBody>
          </p:sp>
          <p:sp>
            <p:nvSpPr>
              <p:cNvPr id="64951" name="Freeform 85"/>
              <p:cNvSpPr>
                <a:spLocks/>
              </p:cNvSpPr>
              <p:nvPr/>
            </p:nvSpPr>
            <p:spPr bwMode="auto">
              <a:xfrm>
                <a:off x="4740" y="1592"/>
                <a:ext cx="89" cy="64"/>
              </a:xfrm>
              <a:custGeom>
                <a:avLst/>
                <a:gdLst>
                  <a:gd name="T0" fmla="*/ 38 w 89"/>
                  <a:gd name="T1" fmla="*/ 16 h 64"/>
                  <a:gd name="T2" fmla="*/ 25 w 89"/>
                  <a:gd name="T3" fmla="*/ 13 h 64"/>
                  <a:gd name="T4" fmla="*/ 12 w 89"/>
                  <a:gd name="T5" fmla="*/ 6 h 64"/>
                  <a:gd name="T6" fmla="*/ 0 w 89"/>
                  <a:gd name="T7" fmla="*/ 0 h 64"/>
                  <a:gd name="T8" fmla="*/ 0 w 89"/>
                  <a:gd name="T9" fmla="*/ 0 h 64"/>
                  <a:gd name="T10" fmla="*/ 0 w 89"/>
                  <a:gd name="T11" fmla="*/ 13 h 64"/>
                  <a:gd name="T12" fmla="*/ 9 w 89"/>
                  <a:gd name="T13" fmla="*/ 19 h 64"/>
                  <a:gd name="T14" fmla="*/ 16 w 89"/>
                  <a:gd name="T15" fmla="*/ 25 h 64"/>
                  <a:gd name="T16" fmla="*/ 16 w 89"/>
                  <a:gd name="T17" fmla="*/ 25 h 64"/>
                  <a:gd name="T18" fmla="*/ 22 w 89"/>
                  <a:gd name="T19" fmla="*/ 32 h 64"/>
                  <a:gd name="T20" fmla="*/ 28 w 89"/>
                  <a:gd name="T21" fmla="*/ 38 h 64"/>
                  <a:gd name="T22" fmla="*/ 38 w 89"/>
                  <a:gd name="T23" fmla="*/ 41 h 64"/>
                  <a:gd name="T24" fmla="*/ 44 w 89"/>
                  <a:gd name="T25" fmla="*/ 48 h 64"/>
                  <a:gd name="T26" fmla="*/ 54 w 89"/>
                  <a:gd name="T27" fmla="*/ 54 h 64"/>
                  <a:gd name="T28" fmla="*/ 60 w 89"/>
                  <a:gd name="T29" fmla="*/ 57 h 64"/>
                  <a:gd name="T30" fmla="*/ 70 w 89"/>
                  <a:gd name="T31" fmla="*/ 64 h 64"/>
                  <a:gd name="T32" fmla="*/ 76 w 89"/>
                  <a:gd name="T33" fmla="*/ 64 h 64"/>
                  <a:gd name="T34" fmla="*/ 86 w 89"/>
                  <a:gd name="T35" fmla="*/ 64 h 64"/>
                  <a:gd name="T36" fmla="*/ 86 w 89"/>
                  <a:gd name="T37" fmla="*/ 64 h 64"/>
                  <a:gd name="T38" fmla="*/ 89 w 89"/>
                  <a:gd name="T39" fmla="*/ 60 h 64"/>
                  <a:gd name="T40" fmla="*/ 83 w 89"/>
                  <a:gd name="T41" fmla="*/ 54 h 64"/>
                  <a:gd name="T42" fmla="*/ 73 w 89"/>
                  <a:gd name="T43" fmla="*/ 44 h 64"/>
                  <a:gd name="T44" fmla="*/ 60 w 89"/>
                  <a:gd name="T45" fmla="*/ 35 h 64"/>
                  <a:gd name="T46" fmla="*/ 48 w 89"/>
                  <a:gd name="T47" fmla="*/ 29 h 64"/>
                  <a:gd name="T48" fmla="*/ 38 w 89"/>
                  <a:gd name="T49" fmla="*/ 16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9"/>
                  <a:gd name="T76" fmla="*/ 0 h 64"/>
                  <a:gd name="T77" fmla="*/ 89 w 89"/>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9" h="64">
                    <a:moveTo>
                      <a:pt x="38" y="16"/>
                    </a:moveTo>
                    <a:lnTo>
                      <a:pt x="25" y="13"/>
                    </a:lnTo>
                    <a:lnTo>
                      <a:pt x="12" y="6"/>
                    </a:lnTo>
                    <a:lnTo>
                      <a:pt x="0" y="0"/>
                    </a:lnTo>
                    <a:lnTo>
                      <a:pt x="0" y="13"/>
                    </a:lnTo>
                    <a:lnTo>
                      <a:pt x="9" y="19"/>
                    </a:lnTo>
                    <a:lnTo>
                      <a:pt x="16" y="25"/>
                    </a:lnTo>
                    <a:lnTo>
                      <a:pt x="22" y="32"/>
                    </a:lnTo>
                    <a:lnTo>
                      <a:pt x="28" y="38"/>
                    </a:lnTo>
                    <a:lnTo>
                      <a:pt x="38" y="41"/>
                    </a:lnTo>
                    <a:lnTo>
                      <a:pt x="44" y="48"/>
                    </a:lnTo>
                    <a:lnTo>
                      <a:pt x="54" y="54"/>
                    </a:lnTo>
                    <a:lnTo>
                      <a:pt x="60" y="57"/>
                    </a:lnTo>
                    <a:lnTo>
                      <a:pt x="70" y="64"/>
                    </a:lnTo>
                    <a:lnTo>
                      <a:pt x="76" y="64"/>
                    </a:lnTo>
                    <a:lnTo>
                      <a:pt x="86" y="64"/>
                    </a:lnTo>
                    <a:lnTo>
                      <a:pt x="89" y="60"/>
                    </a:lnTo>
                    <a:lnTo>
                      <a:pt x="83" y="54"/>
                    </a:lnTo>
                    <a:lnTo>
                      <a:pt x="73" y="44"/>
                    </a:lnTo>
                    <a:lnTo>
                      <a:pt x="60" y="35"/>
                    </a:lnTo>
                    <a:lnTo>
                      <a:pt x="48" y="29"/>
                    </a:lnTo>
                    <a:lnTo>
                      <a:pt x="38" y="16"/>
                    </a:lnTo>
                    <a:close/>
                  </a:path>
                </a:pathLst>
              </a:custGeom>
              <a:solidFill>
                <a:srgbClr val="654C32"/>
              </a:solidFill>
              <a:ln w="9525">
                <a:noFill/>
                <a:round/>
                <a:headEnd/>
                <a:tailEnd/>
              </a:ln>
            </p:spPr>
            <p:txBody>
              <a:bodyPr/>
              <a:lstStyle/>
              <a:p>
                <a:endParaRPr lang="fr-FR" sz="1350"/>
              </a:p>
            </p:txBody>
          </p:sp>
          <p:sp>
            <p:nvSpPr>
              <p:cNvPr id="64952" name="Freeform 86"/>
              <p:cNvSpPr>
                <a:spLocks/>
              </p:cNvSpPr>
              <p:nvPr/>
            </p:nvSpPr>
            <p:spPr bwMode="auto">
              <a:xfrm>
                <a:off x="4759" y="1547"/>
                <a:ext cx="99" cy="80"/>
              </a:xfrm>
              <a:custGeom>
                <a:avLst/>
                <a:gdLst>
                  <a:gd name="T0" fmla="*/ 45 w 99"/>
                  <a:gd name="T1" fmla="*/ 61 h 80"/>
                  <a:gd name="T2" fmla="*/ 54 w 99"/>
                  <a:gd name="T3" fmla="*/ 70 h 80"/>
                  <a:gd name="T4" fmla="*/ 67 w 99"/>
                  <a:gd name="T5" fmla="*/ 77 h 80"/>
                  <a:gd name="T6" fmla="*/ 77 w 99"/>
                  <a:gd name="T7" fmla="*/ 80 h 80"/>
                  <a:gd name="T8" fmla="*/ 86 w 99"/>
                  <a:gd name="T9" fmla="*/ 80 h 80"/>
                  <a:gd name="T10" fmla="*/ 93 w 99"/>
                  <a:gd name="T11" fmla="*/ 77 h 80"/>
                  <a:gd name="T12" fmla="*/ 99 w 99"/>
                  <a:gd name="T13" fmla="*/ 61 h 80"/>
                  <a:gd name="T14" fmla="*/ 99 w 99"/>
                  <a:gd name="T15" fmla="*/ 61 h 80"/>
                  <a:gd name="T16" fmla="*/ 86 w 99"/>
                  <a:gd name="T17" fmla="*/ 54 h 80"/>
                  <a:gd name="T18" fmla="*/ 73 w 99"/>
                  <a:gd name="T19" fmla="*/ 48 h 80"/>
                  <a:gd name="T20" fmla="*/ 57 w 99"/>
                  <a:gd name="T21" fmla="*/ 42 h 80"/>
                  <a:gd name="T22" fmla="*/ 45 w 99"/>
                  <a:gd name="T23" fmla="*/ 32 h 80"/>
                  <a:gd name="T24" fmla="*/ 29 w 99"/>
                  <a:gd name="T25" fmla="*/ 22 h 80"/>
                  <a:gd name="T26" fmla="*/ 16 w 99"/>
                  <a:gd name="T27" fmla="*/ 13 h 80"/>
                  <a:gd name="T28" fmla="*/ 6 w 99"/>
                  <a:gd name="T29" fmla="*/ 0 h 80"/>
                  <a:gd name="T30" fmla="*/ 6 w 99"/>
                  <a:gd name="T31" fmla="*/ 0 h 80"/>
                  <a:gd name="T32" fmla="*/ 0 w 99"/>
                  <a:gd name="T33" fmla="*/ 10 h 80"/>
                  <a:gd name="T34" fmla="*/ 0 w 99"/>
                  <a:gd name="T35" fmla="*/ 16 h 80"/>
                  <a:gd name="T36" fmla="*/ 3 w 99"/>
                  <a:gd name="T37" fmla="*/ 26 h 80"/>
                  <a:gd name="T38" fmla="*/ 6 w 99"/>
                  <a:gd name="T39" fmla="*/ 32 h 80"/>
                  <a:gd name="T40" fmla="*/ 9 w 99"/>
                  <a:gd name="T41" fmla="*/ 38 h 80"/>
                  <a:gd name="T42" fmla="*/ 16 w 99"/>
                  <a:gd name="T43" fmla="*/ 45 h 80"/>
                  <a:gd name="T44" fmla="*/ 25 w 99"/>
                  <a:gd name="T45" fmla="*/ 51 h 80"/>
                  <a:gd name="T46" fmla="*/ 32 w 99"/>
                  <a:gd name="T47" fmla="*/ 58 h 80"/>
                  <a:gd name="T48" fmla="*/ 35 w 99"/>
                  <a:gd name="T49" fmla="*/ 61 h 80"/>
                  <a:gd name="T50" fmla="*/ 45 w 99"/>
                  <a:gd name="T51" fmla="*/ 61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99"/>
                  <a:gd name="T79" fmla="*/ 0 h 80"/>
                  <a:gd name="T80" fmla="*/ 99 w 99"/>
                  <a:gd name="T81" fmla="*/ 80 h 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99" h="80">
                    <a:moveTo>
                      <a:pt x="45" y="61"/>
                    </a:moveTo>
                    <a:lnTo>
                      <a:pt x="54" y="70"/>
                    </a:lnTo>
                    <a:lnTo>
                      <a:pt x="67" y="77"/>
                    </a:lnTo>
                    <a:lnTo>
                      <a:pt x="77" y="80"/>
                    </a:lnTo>
                    <a:lnTo>
                      <a:pt x="86" y="80"/>
                    </a:lnTo>
                    <a:lnTo>
                      <a:pt x="93" y="77"/>
                    </a:lnTo>
                    <a:lnTo>
                      <a:pt x="99" y="61"/>
                    </a:lnTo>
                    <a:lnTo>
                      <a:pt x="86" y="54"/>
                    </a:lnTo>
                    <a:lnTo>
                      <a:pt x="73" y="48"/>
                    </a:lnTo>
                    <a:lnTo>
                      <a:pt x="57" y="42"/>
                    </a:lnTo>
                    <a:lnTo>
                      <a:pt x="45" y="32"/>
                    </a:lnTo>
                    <a:lnTo>
                      <a:pt x="29" y="22"/>
                    </a:lnTo>
                    <a:lnTo>
                      <a:pt x="16" y="13"/>
                    </a:lnTo>
                    <a:lnTo>
                      <a:pt x="6" y="0"/>
                    </a:lnTo>
                    <a:lnTo>
                      <a:pt x="0" y="10"/>
                    </a:lnTo>
                    <a:lnTo>
                      <a:pt x="0" y="16"/>
                    </a:lnTo>
                    <a:lnTo>
                      <a:pt x="3" y="26"/>
                    </a:lnTo>
                    <a:lnTo>
                      <a:pt x="6" y="32"/>
                    </a:lnTo>
                    <a:lnTo>
                      <a:pt x="9" y="38"/>
                    </a:lnTo>
                    <a:lnTo>
                      <a:pt x="16" y="45"/>
                    </a:lnTo>
                    <a:lnTo>
                      <a:pt x="25" y="51"/>
                    </a:lnTo>
                    <a:lnTo>
                      <a:pt x="32" y="58"/>
                    </a:lnTo>
                    <a:lnTo>
                      <a:pt x="35" y="61"/>
                    </a:lnTo>
                    <a:lnTo>
                      <a:pt x="45" y="61"/>
                    </a:lnTo>
                    <a:close/>
                  </a:path>
                </a:pathLst>
              </a:custGeom>
              <a:solidFill>
                <a:srgbClr val="654C32"/>
              </a:solidFill>
              <a:ln w="9525">
                <a:noFill/>
                <a:round/>
                <a:headEnd/>
                <a:tailEnd/>
              </a:ln>
            </p:spPr>
            <p:txBody>
              <a:bodyPr/>
              <a:lstStyle/>
              <a:p>
                <a:endParaRPr lang="fr-FR" sz="1350"/>
              </a:p>
            </p:txBody>
          </p:sp>
          <p:sp>
            <p:nvSpPr>
              <p:cNvPr id="64953" name="Freeform 87"/>
              <p:cNvSpPr>
                <a:spLocks/>
              </p:cNvSpPr>
              <p:nvPr/>
            </p:nvSpPr>
            <p:spPr bwMode="auto">
              <a:xfrm>
                <a:off x="4788" y="1547"/>
                <a:ext cx="86" cy="54"/>
              </a:xfrm>
              <a:custGeom>
                <a:avLst/>
                <a:gdLst>
                  <a:gd name="T0" fmla="*/ 48 w 86"/>
                  <a:gd name="T1" fmla="*/ 22 h 54"/>
                  <a:gd name="T2" fmla="*/ 32 w 86"/>
                  <a:gd name="T3" fmla="*/ 16 h 54"/>
                  <a:gd name="T4" fmla="*/ 16 w 86"/>
                  <a:gd name="T5" fmla="*/ 6 h 54"/>
                  <a:gd name="T6" fmla="*/ 0 w 86"/>
                  <a:gd name="T7" fmla="*/ 0 h 54"/>
                  <a:gd name="T8" fmla="*/ 0 w 86"/>
                  <a:gd name="T9" fmla="*/ 0 h 54"/>
                  <a:gd name="T10" fmla="*/ 3 w 86"/>
                  <a:gd name="T11" fmla="*/ 10 h 54"/>
                  <a:gd name="T12" fmla="*/ 6 w 86"/>
                  <a:gd name="T13" fmla="*/ 19 h 54"/>
                  <a:gd name="T14" fmla="*/ 16 w 86"/>
                  <a:gd name="T15" fmla="*/ 26 h 54"/>
                  <a:gd name="T16" fmla="*/ 22 w 86"/>
                  <a:gd name="T17" fmla="*/ 35 h 54"/>
                  <a:gd name="T18" fmla="*/ 32 w 86"/>
                  <a:gd name="T19" fmla="*/ 38 h 54"/>
                  <a:gd name="T20" fmla="*/ 41 w 86"/>
                  <a:gd name="T21" fmla="*/ 45 h 54"/>
                  <a:gd name="T22" fmla="*/ 48 w 86"/>
                  <a:gd name="T23" fmla="*/ 45 h 54"/>
                  <a:gd name="T24" fmla="*/ 60 w 86"/>
                  <a:gd name="T25" fmla="*/ 51 h 54"/>
                  <a:gd name="T26" fmla="*/ 70 w 86"/>
                  <a:gd name="T27" fmla="*/ 51 h 54"/>
                  <a:gd name="T28" fmla="*/ 80 w 86"/>
                  <a:gd name="T29" fmla="*/ 54 h 54"/>
                  <a:gd name="T30" fmla="*/ 80 w 86"/>
                  <a:gd name="T31" fmla="*/ 54 h 54"/>
                  <a:gd name="T32" fmla="*/ 83 w 86"/>
                  <a:gd name="T33" fmla="*/ 54 h 54"/>
                  <a:gd name="T34" fmla="*/ 86 w 86"/>
                  <a:gd name="T35" fmla="*/ 51 h 54"/>
                  <a:gd name="T36" fmla="*/ 86 w 86"/>
                  <a:gd name="T37" fmla="*/ 45 h 54"/>
                  <a:gd name="T38" fmla="*/ 86 w 86"/>
                  <a:gd name="T39" fmla="*/ 45 h 54"/>
                  <a:gd name="T40" fmla="*/ 73 w 86"/>
                  <a:gd name="T41" fmla="*/ 38 h 54"/>
                  <a:gd name="T42" fmla="*/ 60 w 86"/>
                  <a:gd name="T43" fmla="*/ 32 h 54"/>
                  <a:gd name="T44" fmla="*/ 48 w 86"/>
                  <a:gd name="T45" fmla="*/ 22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54"/>
                  <a:gd name="T71" fmla="*/ 86 w 86"/>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54">
                    <a:moveTo>
                      <a:pt x="48" y="22"/>
                    </a:moveTo>
                    <a:lnTo>
                      <a:pt x="32" y="16"/>
                    </a:lnTo>
                    <a:lnTo>
                      <a:pt x="16" y="6"/>
                    </a:lnTo>
                    <a:lnTo>
                      <a:pt x="0" y="0"/>
                    </a:lnTo>
                    <a:lnTo>
                      <a:pt x="3" y="10"/>
                    </a:lnTo>
                    <a:lnTo>
                      <a:pt x="6" y="19"/>
                    </a:lnTo>
                    <a:lnTo>
                      <a:pt x="16" y="26"/>
                    </a:lnTo>
                    <a:lnTo>
                      <a:pt x="22" y="35"/>
                    </a:lnTo>
                    <a:lnTo>
                      <a:pt x="32" y="38"/>
                    </a:lnTo>
                    <a:lnTo>
                      <a:pt x="41" y="45"/>
                    </a:lnTo>
                    <a:lnTo>
                      <a:pt x="48" y="45"/>
                    </a:lnTo>
                    <a:lnTo>
                      <a:pt x="60" y="51"/>
                    </a:lnTo>
                    <a:lnTo>
                      <a:pt x="70" y="51"/>
                    </a:lnTo>
                    <a:lnTo>
                      <a:pt x="80" y="54"/>
                    </a:lnTo>
                    <a:lnTo>
                      <a:pt x="83" y="54"/>
                    </a:lnTo>
                    <a:lnTo>
                      <a:pt x="86" y="51"/>
                    </a:lnTo>
                    <a:lnTo>
                      <a:pt x="86" y="45"/>
                    </a:lnTo>
                    <a:lnTo>
                      <a:pt x="73" y="38"/>
                    </a:lnTo>
                    <a:lnTo>
                      <a:pt x="60" y="32"/>
                    </a:lnTo>
                    <a:lnTo>
                      <a:pt x="48" y="22"/>
                    </a:lnTo>
                    <a:close/>
                  </a:path>
                </a:pathLst>
              </a:custGeom>
              <a:solidFill>
                <a:srgbClr val="654C32"/>
              </a:solidFill>
              <a:ln w="9525">
                <a:noFill/>
                <a:round/>
                <a:headEnd/>
                <a:tailEnd/>
              </a:ln>
            </p:spPr>
            <p:txBody>
              <a:bodyPr/>
              <a:lstStyle/>
              <a:p>
                <a:endParaRPr lang="fr-FR" sz="1350"/>
              </a:p>
            </p:txBody>
          </p:sp>
          <p:sp>
            <p:nvSpPr>
              <p:cNvPr id="64954" name="Freeform 88"/>
              <p:cNvSpPr>
                <a:spLocks/>
              </p:cNvSpPr>
              <p:nvPr/>
            </p:nvSpPr>
            <p:spPr bwMode="auto">
              <a:xfrm>
                <a:off x="4772" y="1499"/>
                <a:ext cx="112" cy="64"/>
              </a:xfrm>
              <a:custGeom>
                <a:avLst/>
                <a:gdLst>
                  <a:gd name="T0" fmla="*/ 70 w 112"/>
                  <a:gd name="T1" fmla="*/ 54 h 64"/>
                  <a:gd name="T2" fmla="*/ 83 w 112"/>
                  <a:gd name="T3" fmla="*/ 61 h 64"/>
                  <a:gd name="T4" fmla="*/ 96 w 112"/>
                  <a:gd name="T5" fmla="*/ 64 h 64"/>
                  <a:gd name="T6" fmla="*/ 112 w 112"/>
                  <a:gd name="T7" fmla="*/ 64 h 64"/>
                  <a:gd name="T8" fmla="*/ 112 w 112"/>
                  <a:gd name="T9" fmla="*/ 64 h 64"/>
                  <a:gd name="T10" fmla="*/ 99 w 112"/>
                  <a:gd name="T11" fmla="*/ 58 h 64"/>
                  <a:gd name="T12" fmla="*/ 86 w 112"/>
                  <a:gd name="T13" fmla="*/ 48 h 64"/>
                  <a:gd name="T14" fmla="*/ 76 w 112"/>
                  <a:gd name="T15" fmla="*/ 42 h 64"/>
                  <a:gd name="T16" fmla="*/ 64 w 112"/>
                  <a:gd name="T17" fmla="*/ 35 h 64"/>
                  <a:gd name="T18" fmla="*/ 54 w 112"/>
                  <a:gd name="T19" fmla="*/ 29 h 64"/>
                  <a:gd name="T20" fmla="*/ 44 w 112"/>
                  <a:gd name="T21" fmla="*/ 22 h 64"/>
                  <a:gd name="T22" fmla="*/ 35 w 112"/>
                  <a:gd name="T23" fmla="*/ 16 h 64"/>
                  <a:gd name="T24" fmla="*/ 22 w 112"/>
                  <a:gd name="T25" fmla="*/ 10 h 64"/>
                  <a:gd name="T26" fmla="*/ 9 w 112"/>
                  <a:gd name="T27" fmla="*/ 6 h 64"/>
                  <a:gd name="T28" fmla="*/ 0 w 112"/>
                  <a:gd name="T29" fmla="*/ 0 h 64"/>
                  <a:gd name="T30" fmla="*/ 0 w 112"/>
                  <a:gd name="T31" fmla="*/ 0 h 64"/>
                  <a:gd name="T32" fmla="*/ 6 w 112"/>
                  <a:gd name="T33" fmla="*/ 6 h 64"/>
                  <a:gd name="T34" fmla="*/ 12 w 112"/>
                  <a:gd name="T35" fmla="*/ 16 h 64"/>
                  <a:gd name="T36" fmla="*/ 19 w 112"/>
                  <a:gd name="T37" fmla="*/ 22 h 64"/>
                  <a:gd name="T38" fmla="*/ 28 w 112"/>
                  <a:gd name="T39" fmla="*/ 29 h 64"/>
                  <a:gd name="T40" fmla="*/ 35 w 112"/>
                  <a:gd name="T41" fmla="*/ 38 h 64"/>
                  <a:gd name="T42" fmla="*/ 44 w 112"/>
                  <a:gd name="T43" fmla="*/ 42 h 64"/>
                  <a:gd name="T44" fmla="*/ 51 w 112"/>
                  <a:gd name="T45" fmla="*/ 48 h 64"/>
                  <a:gd name="T46" fmla="*/ 60 w 112"/>
                  <a:gd name="T47" fmla="*/ 51 h 64"/>
                  <a:gd name="T48" fmla="*/ 70 w 112"/>
                  <a:gd name="T49" fmla="*/ 54 h 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2"/>
                  <a:gd name="T76" fmla="*/ 0 h 64"/>
                  <a:gd name="T77" fmla="*/ 112 w 112"/>
                  <a:gd name="T78" fmla="*/ 64 h 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2" h="64">
                    <a:moveTo>
                      <a:pt x="70" y="54"/>
                    </a:moveTo>
                    <a:lnTo>
                      <a:pt x="83" y="61"/>
                    </a:lnTo>
                    <a:lnTo>
                      <a:pt x="96" y="64"/>
                    </a:lnTo>
                    <a:lnTo>
                      <a:pt x="112" y="64"/>
                    </a:lnTo>
                    <a:lnTo>
                      <a:pt x="99" y="58"/>
                    </a:lnTo>
                    <a:lnTo>
                      <a:pt x="86" y="48"/>
                    </a:lnTo>
                    <a:lnTo>
                      <a:pt x="76" y="42"/>
                    </a:lnTo>
                    <a:lnTo>
                      <a:pt x="64" y="35"/>
                    </a:lnTo>
                    <a:lnTo>
                      <a:pt x="54" y="29"/>
                    </a:lnTo>
                    <a:lnTo>
                      <a:pt x="44" y="22"/>
                    </a:lnTo>
                    <a:lnTo>
                      <a:pt x="35" y="16"/>
                    </a:lnTo>
                    <a:lnTo>
                      <a:pt x="22" y="10"/>
                    </a:lnTo>
                    <a:lnTo>
                      <a:pt x="9" y="6"/>
                    </a:lnTo>
                    <a:lnTo>
                      <a:pt x="0" y="0"/>
                    </a:lnTo>
                    <a:lnTo>
                      <a:pt x="6" y="6"/>
                    </a:lnTo>
                    <a:lnTo>
                      <a:pt x="12" y="16"/>
                    </a:lnTo>
                    <a:lnTo>
                      <a:pt x="19" y="22"/>
                    </a:lnTo>
                    <a:lnTo>
                      <a:pt x="28" y="29"/>
                    </a:lnTo>
                    <a:lnTo>
                      <a:pt x="35" y="38"/>
                    </a:lnTo>
                    <a:lnTo>
                      <a:pt x="44" y="42"/>
                    </a:lnTo>
                    <a:lnTo>
                      <a:pt x="51" y="48"/>
                    </a:lnTo>
                    <a:lnTo>
                      <a:pt x="60" y="51"/>
                    </a:lnTo>
                    <a:lnTo>
                      <a:pt x="70" y="54"/>
                    </a:lnTo>
                    <a:close/>
                  </a:path>
                </a:pathLst>
              </a:custGeom>
              <a:solidFill>
                <a:srgbClr val="654C32"/>
              </a:solidFill>
              <a:ln w="9525">
                <a:noFill/>
                <a:round/>
                <a:headEnd/>
                <a:tailEnd/>
              </a:ln>
            </p:spPr>
            <p:txBody>
              <a:bodyPr/>
              <a:lstStyle/>
              <a:p>
                <a:endParaRPr lang="fr-FR" sz="1350"/>
              </a:p>
            </p:txBody>
          </p:sp>
          <p:sp>
            <p:nvSpPr>
              <p:cNvPr id="64955" name="Freeform 89"/>
              <p:cNvSpPr>
                <a:spLocks/>
              </p:cNvSpPr>
              <p:nvPr/>
            </p:nvSpPr>
            <p:spPr bwMode="auto">
              <a:xfrm>
                <a:off x="4772" y="1489"/>
                <a:ext cx="118" cy="58"/>
              </a:xfrm>
              <a:custGeom>
                <a:avLst/>
                <a:gdLst>
                  <a:gd name="T0" fmla="*/ 80 w 118"/>
                  <a:gd name="T1" fmla="*/ 16 h 58"/>
                  <a:gd name="T2" fmla="*/ 60 w 118"/>
                  <a:gd name="T3" fmla="*/ 7 h 58"/>
                  <a:gd name="T4" fmla="*/ 38 w 118"/>
                  <a:gd name="T5" fmla="*/ 0 h 58"/>
                  <a:gd name="T6" fmla="*/ 19 w 118"/>
                  <a:gd name="T7" fmla="*/ 0 h 58"/>
                  <a:gd name="T8" fmla="*/ 0 w 118"/>
                  <a:gd name="T9" fmla="*/ 0 h 58"/>
                  <a:gd name="T10" fmla="*/ 0 w 118"/>
                  <a:gd name="T11" fmla="*/ 0 h 58"/>
                  <a:gd name="T12" fmla="*/ 12 w 118"/>
                  <a:gd name="T13" fmla="*/ 10 h 58"/>
                  <a:gd name="T14" fmla="*/ 28 w 118"/>
                  <a:gd name="T15" fmla="*/ 20 h 58"/>
                  <a:gd name="T16" fmla="*/ 44 w 118"/>
                  <a:gd name="T17" fmla="*/ 26 h 58"/>
                  <a:gd name="T18" fmla="*/ 57 w 118"/>
                  <a:gd name="T19" fmla="*/ 32 h 58"/>
                  <a:gd name="T20" fmla="*/ 73 w 118"/>
                  <a:gd name="T21" fmla="*/ 39 h 58"/>
                  <a:gd name="T22" fmla="*/ 86 w 118"/>
                  <a:gd name="T23" fmla="*/ 45 h 58"/>
                  <a:gd name="T24" fmla="*/ 102 w 118"/>
                  <a:gd name="T25" fmla="*/ 52 h 58"/>
                  <a:gd name="T26" fmla="*/ 118 w 118"/>
                  <a:gd name="T27" fmla="*/ 58 h 58"/>
                  <a:gd name="T28" fmla="*/ 118 w 118"/>
                  <a:gd name="T29" fmla="*/ 58 h 58"/>
                  <a:gd name="T30" fmla="*/ 118 w 118"/>
                  <a:gd name="T31" fmla="*/ 48 h 58"/>
                  <a:gd name="T32" fmla="*/ 112 w 118"/>
                  <a:gd name="T33" fmla="*/ 36 h 58"/>
                  <a:gd name="T34" fmla="*/ 105 w 118"/>
                  <a:gd name="T35" fmla="*/ 32 h 58"/>
                  <a:gd name="T36" fmla="*/ 96 w 118"/>
                  <a:gd name="T37" fmla="*/ 26 h 58"/>
                  <a:gd name="T38" fmla="*/ 86 w 118"/>
                  <a:gd name="T39" fmla="*/ 23 h 58"/>
                  <a:gd name="T40" fmla="*/ 80 w 118"/>
                  <a:gd name="T41" fmla="*/ 16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8"/>
                  <a:gd name="T64" fmla="*/ 0 h 58"/>
                  <a:gd name="T65" fmla="*/ 118 w 118"/>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8" h="58">
                    <a:moveTo>
                      <a:pt x="80" y="16"/>
                    </a:moveTo>
                    <a:lnTo>
                      <a:pt x="60" y="7"/>
                    </a:lnTo>
                    <a:lnTo>
                      <a:pt x="38" y="0"/>
                    </a:lnTo>
                    <a:lnTo>
                      <a:pt x="19" y="0"/>
                    </a:lnTo>
                    <a:lnTo>
                      <a:pt x="0" y="0"/>
                    </a:lnTo>
                    <a:lnTo>
                      <a:pt x="12" y="10"/>
                    </a:lnTo>
                    <a:lnTo>
                      <a:pt x="28" y="20"/>
                    </a:lnTo>
                    <a:lnTo>
                      <a:pt x="44" y="26"/>
                    </a:lnTo>
                    <a:lnTo>
                      <a:pt x="57" y="32"/>
                    </a:lnTo>
                    <a:lnTo>
                      <a:pt x="73" y="39"/>
                    </a:lnTo>
                    <a:lnTo>
                      <a:pt x="86" y="45"/>
                    </a:lnTo>
                    <a:lnTo>
                      <a:pt x="102" y="52"/>
                    </a:lnTo>
                    <a:lnTo>
                      <a:pt x="118" y="58"/>
                    </a:lnTo>
                    <a:lnTo>
                      <a:pt x="118" y="48"/>
                    </a:lnTo>
                    <a:lnTo>
                      <a:pt x="112" y="36"/>
                    </a:lnTo>
                    <a:lnTo>
                      <a:pt x="105" y="32"/>
                    </a:lnTo>
                    <a:lnTo>
                      <a:pt x="96" y="26"/>
                    </a:lnTo>
                    <a:lnTo>
                      <a:pt x="86" y="23"/>
                    </a:lnTo>
                    <a:lnTo>
                      <a:pt x="80" y="16"/>
                    </a:lnTo>
                    <a:close/>
                  </a:path>
                </a:pathLst>
              </a:custGeom>
              <a:solidFill>
                <a:srgbClr val="654C32"/>
              </a:solidFill>
              <a:ln w="9525">
                <a:noFill/>
                <a:round/>
                <a:headEnd/>
                <a:tailEnd/>
              </a:ln>
            </p:spPr>
            <p:txBody>
              <a:bodyPr/>
              <a:lstStyle/>
              <a:p>
                <a:endParaRPr lang="fr-FR" sz="1350"/>
              </a:p>
            </p:txBody>
          </p:sp>
          <p:sp>
            <p:nvSpPr>
              <p:cNvPr id="64956" name="Freeform 90"/>
              <p:cNvSpPr>
                <a:spLocks/>
              </p:cNvSpPr>
              <p:nvPr/>
            </p:nvSpPr>
            <p:spPr bwMode="auto">
              <a:xfrm>
                <a:off x="4794" y="1451"/>
                <a:ext cx="128" cy="45"/>
              </a:xfrm>
              <a:custGeom>
                <a:avLst/>
                <a:gdLst>
                  <a:gd name="T0" fmla="*/ 64 w 128"/>
                  <a:gd name="T1" fmla="*/ 38 h 45"/>
                  <a:gd name="T2" fmla="*/ 86 w 128"/>
                  <a:gd name="T3" fmla="*/ 45 h 45"/>
                  <a:gd name="T4" fmla="*/ 109 w 128"/>
                  <a:gd name="T5" fmla="*/ 45 h 45"/>
                  <a:gd name="T6" fmla="*/ 128 w 128"/>
                  <a:gd name="T7" fmla="*/ 32 h 45"/>
                  <a:gd name="T8" fmla="*/ 128 w 128"/>
                  <a:gd name="T9" fmla="*/ 32 h 45"/>
                  <a:gd name="T10" fmla="*/ 102 w 128"/>
                  <a:gd name="T11" fmla="*/ 29 h 45"/>
                  <a:gd name="T12" fmla="*/ 77 w 128"/>
                  <a:gd name="T13" fmla="*/ 19 h 45"/>
                  <a:gd name="T14" fmla="*/ 54 w 128"/>
                  <a:gd name="T15" fmla="*/ 13 h 45"/>
                  <a:gd name="T16" fmla="*/ 26 w 128"/>
                  <a:gd name="T17" fmla="*/ 6 h 45"/>
                  <a:gd name="T18" fmla="*/ 0 w 128"/>
                  <a:gd name="T19" fmla="*/ 0 h 45"/>
                  <a:gd name="T20" fmla="*/ 0 w 128"/>
                  <a:gd name="T21" fmla="*/ 0 h 45"/>
                  <a:gd name="T22" fmla="*/ 10 w 128"/>
                  <a:gd name="T23" fmla="*/ 6 h 45"/>
                  <a:gd name="T24" fmla="*/ 19 w 128"/>
                  <a:gd name="T25" fmla="*/ 16 h 45"/>
                  <a:gd name="T26" fmla="*/ 26 w 128"/>
                  <a:gd name="T27" fmla="*/ 22 h 45"/>
                  <a:gd name="T28" fmla="*/ 38 w 128"/>
                  <a:gd name="T29" fmla="*/ 29 h 45"/>
                  <a:gd name="T30" fmla="*/ 45 w 128"/>
                  <a:gd name="T31" fmla="*/ 32 h 45"/>
                  <a:gd name="T32" fmla="*/ 54 w 128"/>
                  <a:gd name="T33" fmla="*/ 38 h 45"/>
                  <a:gd name="T34" fmla="*/ 64 w 128"/>
                  <a:gd name="T35" fmla="*/ 38 h 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8"/>
                  <a:gd name="T55" fmla="*/ 0 h 45"/>
                  <a:gd name="T56" fmla="*/ 128 w 128"/>
                  <a:gd name="T57" fmla="*/ 45 h 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8" h="45">
                    <a:moveTo>
                      <a:pt x="64" y="38"/>
                    </a:moveTo>
                    <a:lnTo>
                      <a:pt x="86" y="45"/>
                    </a:lnTo>
                    <a:lnTo>
                      <a:pt x="109" y="45"/>
                    </a:lnTo>
                    <a:lnTo>
                      <a:pt x="128" y="32"/>
                    </a:lnTo>
                    <a:lnTo>
                      <a:pt x="102" y="29"/>
                    </a:lnTo>
                    <a:lnTo>
                      <a:pt x="77" y="19"/>
                    </a:lnTo>
                    <a:lnTo>
                      <a:pt x="54" y="13"/>
                    </a:lnTo>
                    <a:lnTo>
                      <a:pt x="26" y="6"/>
                    </a:lnTo>
                    <a:lnTo>
                      <a:pt x="0" y="0"/>
                    </a:lnTo>
                    <a:lnTo>
                      <a:pt x="10" y="6"/>
                    </a:lnTo>
                    <a:lnTo>
                      <a:pt x="19" y="16"/>
                    </a:lnTo>
                    <a:lnTo>
                      <a:pt x="26" y="22"/>
                    </a:lnTo>
                    <a:lnTo>
                      <a:pt x="38" y="29"/>
                    </a:lnTo>
                    <a:lnTo>
                      <a:pt x="45" y="32"/>
                    </a:lnTo>
                    <a:lnTo>
                      <a:pt x="54" y="38"/>
                    </a:lnTo>
                    <a:lnTo>
                      <a:pt x="64" y="38"/>
                    </a:lnTo>
                    <a:close/>
                  </a:path>
                </a:pathLst>
              </a:custGeom>
              <a:solidFill>
                <a:srgbClr val="654C32"/>
              </a:solidFill>
              <a:ln w="9525">
                <a:noFill/>
                <a:round/>
                <a:headEnd/>
                <a:tailEnd/>
              </a:ln>
            </p:spPr>
            <p:txBody>
              <a:bodyPr/>
              <a:lstStyle/>
              <a:p>
                <a:endParaRPr lang="fr-FR" sz="1350"/>
              </a:p>
            </p:txBody>
          </p:sp>
          <p:sp>
            <p:nvSpPr>
              <p:cNvPr id="64957" name="Freeform 91"/>
              <p:cNvSpPr>
                <a:spLocks/>
              </p:cNvSpPr>
              <p:nvPr/>
            </p:nvSpPr>
            <p:spPr bwMode="auto">
              <a:xfrm>
                <a:off x="4794" y="1432"/>
                <a:ext cx="128" cy="45"/>
              </a:xfrm>
              <a:custGeom>
                <a:avLst/>
                <a:gdLst>
                  <a:gd name="T0" fmla="*/ 74 w 128"/>
                  <a:gd name="T1" fmla="*/ 25 h 45"/>
                  <a:gd name="T2" fmla="*/ 83 w 128"/>
                  <a:gd name="T3" fmla="*/ 35 h 45"/>
                  <a:gd name="T4" fmla="*/ 99 w 128"/>
                  <a:gd name="T5" fmla="*/ 41 h 45"/>
                  <a:gd name="T6" fmla="*/ 112 w 128"/>
                  <a:gd name="T7" fmla="*/ 45 h 45"/>
                  <a:gd name="T8" fmla="*/ 128 w 128"/>
                  <a:gd name="T9" fmla="*/ 41 h 45"/>
                  <a:gd name="T10" fmla="*/ 128 w 128"/>
                  <a:gd name="T11" fmla="*/ 41 h 45"/>
                  <a:gd name="T12" fmla="*/ 122 w 128"/>
                  <a:gd name="T13" fmla="*/ 35 h 45"/>
                  <a:gd name="T14" fmla="*/ 109 w 128"/>
                  <a:gd name="T15" fmla="*/ 25 h 45"/>
                  <a:gd name="T16" fmla="*/ 102 w 128"/>
                  <a:gd name="T17" fmla="*/ 19 h 45"/>
                  <a:gd name="T18" fmla="*/ 90 w 128"/>
                  <a:gd name="T19" fmla="*/ 13 h 45"/>
                  <a:gd name="T20" fmla="*/ 80 w 128"/>
                  <a:gd name="T21" fmla="*/ 6 h 45"/>
                  <a:gd name="T22" fmla="*/ 70 w 128"/>
                  <a:gd name="T23" fmla="*/ 3 h 45"/>
                  <a:gd name="T24" fmla="*/ 58 w 128"/>
                  <a:gd name="T25" fmla="*/ 0 h 45"/>
                  <a:gd name="T26" fmla="*/ 48 w 128"/>
                  <a:gd name="T27" fmla="*/ 0 h 45"/>
                  <a:gd name="T28" fmla="*/ 35 w 128"/>
                  <a:gd name="T29" fmla="*/ 0 h 45"/>
                  <a:gd name="T30" fmla="*/ 22 w 128"/>
                  <a:gd name="T31" fmla="*/ 0 h 45"/>
                  <a:gd name="T32" fmla="*/ 13 w 128"/>
                  <a:gd name="T33" fmla="*/ 0 h 45"/>
                  <a:gd name="T34" fmla="*/ 0 w 128"/>
                  <a:gd name="T35" fmla="*/ 3 h 45"/>
                  <a:gd name="T36" fmla="*/ 0 w 128"/>
                  <a:gd name="T37" fmla="*/ 3 h 45"/>
                  <a:gd name="T38" fmla="*/ 22 w 128"/>
                  <a:gd name="T39" fmla="*/ 16 h 45"/>
                  <a:gd name="T40" fmla="*/ 48 w 128"/>
                  <a:gd name="T41" fmla="*/ 22 h 45"/>
                  <a:gd name="T42" fmla="*/ 74 w 128"/>
                  <a:gd name="T43" fmla="*/ 25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8"/>
                  <a:gd name="T67" fmla="*/ 0 h 45"/>
                  <a:gd name="T68" fmla="*/ 128 w 128"/>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8" h="45">
                    <a:moveTo>
                      <a:pt x="74" y="25"/>
                    </a:moveTo>
                    <a:lnTo>
                      <a:pt x="83" y="35"/>
                    </a:lnTo>
                    <a:lnTo>
                      <a:pt x="99" y="41"/>
                    </a:lnTo>
                    <a:lnTo>
                      <a:pt x="112" y="45"/>
                    </a:lnTo>
                    <a:lnTo>
                      <a:pt x="128" y="41"/>
                    </a:lnTo>
                    <a:lnTo>
                      <a:pt x="122" y="35"/>
                    </a:lnTo>
                    <a:lnTo>
                      <a:pt x="109" y="25"/>
                    </a:lnTo>
                    <a:lnTo>
                      <a:pt x="102" y="19"/>
                    </a:lnTo>
                    <a:lnTo>
                      <a:pt x="90" y="13"/>
                    </a:lnTo>
                    <a:lnTo>
                      <a:pt x="80" y="6"/>
                    </a:lnTo>
                    <a:lnTo>
                      <a:pt x="70" y="3"/>
                    </a:lnTo>
                    <a:lnTo>
                      <a:pt x="58" y="0"/>
                    </a:lnTo>
                    <a:lnTo>
                      <a:pt x="48" y="0"/>
                    </a:lnTo>
                    <a:lnTo>
                      <a:pt x="35" y="0"/>
                    </a:lnTo>
                    <a:lnTo>
                      <a:pt x="22" y="0"/>
                    </a:lnTo>
                    <a:lnTo>
                      <a:pt x="13" y="0"/>
                    </a:lnTo>
                    <a:lnTo>
                      <a:pt x="0" y="3"/>
                    </a:lnTo>
                    <a:lnTo>
                      <a:pt x="22" y="16"/>
                    </a:lnTo>
                    <a:lnTo>
                      <a:pt x="48" y="22"/>
                    </a:lnTo>
                    <a:lnTo>
                      <a:pt x="74" y="25"/>
                    </a:lnTo>
                    <a:close/>
                  </a:path>
                </a:pathLst>
              </a:custGeom>
              <a:solidFill>
                <a:srgbClr val="654C32"/>
              </a:solidFill>
              <a:ln w="9525">
                <a:noFill/>
                <a:round/>
                <a:headEnd/>
                <a:tailEnd/>
              </a:ln>
            </p:spPr>
            <p:txBody>
              <a:bodyPr/>
              <a:lstStyle/>
              <a:p>
                <a:endParaRPr lang="fr-FR" sz="1350"/>
              </a:p>
            </p:txBody>
          </p:sp>
          <p:sp>
            <p:nvSpPr>
              <p:cNvPr id="64958" name="Freeform 92"/>
              <p:cNvSpPr>
                <a:spLocks/>
              </p:cNvSpPr>
              <p:nvPr/>
            </p:nvSpPr>
            <p:spPr bwMode="auto">
              <a:xfrm>
                <a:off x="4794" y="1346"/>
                <a:ext cx="144" cy="70"/>
              </a:xfrm>
              <a:custGeom>
                <a:avLst/>
                <a:gdLst>
                  <a:gd name="T0" fmla="*/ 74 w 144"/>
                  <a:gd name="T1" fmla="*/ 67 h 70"/>
                  <a:gd name="T2" fmla="*/ 42 w 144"/>
                  <a:gd name="T3" fmla="*/ 60 h 70"/>
                  <a:gd name="T4" fmla="*/ 13 w 144"/>
                  <a:gd name="T5" fmla="*/ 44 h 70"/>
                  <a:gd name="T6" fmla="*/ 0 w 144"/>
                  <a:gd name="T7" fmla="*/ 19 h 70"/>
                  <a:gd name="T8" fmla="*/ 0 w 144"/>
                  <a:gd name="T9" fmla="*/ 19 h 70"/>
                  <a:gd name="T10" fmla="*/ 10 w 144"/>
                  <a:gd name="T11" fmla="*/ 25 h 70"/>
                  <a:gd name="T12" fmla="*/ 22 w 144"/>
                  <a:gd name="T13" fmla="*/ 32 h 70"/>
                  <a:gd name="T14" fmla="*/ 38 w 144"/>
                  <a:gd name="T15" fmla="*/ 38 h 70"/>
                  <a:gd name="T16" fmla="*/ 48 w 144"/>
                  <a:gd name="T17" fmla="*/ 38 h 70"/>
                  <a:gd name="T18" fmla="*/ 58 w 144"/>
                  <a:gd name="T19" fmla="*/ 35 h 70"/>
                  <a:gd name="T20" fmla="*/ 58 w 144"/>
                  <a:gd name="T21" fmla="*/ 35 h 70"/>
                  <a:gd name="T22" fmla="*/ 48 w 144"/>
                  <a:gd name="T23" fmla="*/ 32 h 70"/>
                  <a:gd name="T24" fmla="*/ 26 w 144"/>
                  <a:gd name="T25" fmla="*/ 28 h 70"/>
                  <a:gd name="T26" fmla="*/ 16 w 144"/>
                  <a:gd name="T27" fmla="*/ 19 h 70"/>
                  <a:gd name="T28" fmla="*/ 16 w 144"/>
                  <a:gd name="T29" fmla="*/ 19 h 70"/>
                  <a:gd name="T30" fmla="*/ 32 w 144"/>
                  <a:gd name="T31" fmla="*/ 16 h 70"/>
                  <a:gd name="T32" fmla="*/ 48 w 144"/>
                  <a:gd name="T33" fmla="*/ 9 h 70"/>
                  <a:gd name="T34" fmla="*/ 67 w 144"/>
                  <a:gd name="T35" fmla="*/ 3 h 70"/>
                  <a:gd name="T36" fmla="*/ 83 w 144"/>
                  <a:gd name="T37" fmla="*/ 0 h 70"/>
                  <a:gd name="T38" fmla="*/ 106 w 144"/>
                  <a:gd name="T39" fmla="*/ 3 h 70"/>
                  <a:gd name="T40" fmla="*/ 106 w 144"/>
                  <a:gd name="T41" fmla="*/ 3 h 70"/>
                  <a:gd name="T42" fmla="*/ 122 w 144"/>
                  <a:gd name="T43" fmla="*/ 9 h 70"/>
                  <a:gd name="T44" fmla="*/ 138 w 144"/>
                  <a:gd name="T45" fmla="*/ 19 h 70"/>
                  <a:gd name="T46" fmla="*/ 144 w 144"/>
                  <a:gd name="T47" fmla="*/ 35 h 70"/>
                  <a:gd name="T48" fmla="*/ 144 w 144"/>
                  <a:gd name="T49" fmla="*/ 35 h 70"/>
                  <a:gd name="T50" fmla="*/ 138 w 144"/>
                  <a:gd name="T51" fmla="*/ 38 h 70"/>
                  <a:gd name="T52" fmla="*/ 131 w 144"/>
                  <a:gd name="T53" fmla="*/ 41 h 70"/>
                  <a:gd name="T54" fmla="*/ 122 w 144"/>
                  <a:gd name="T55" fmla="*/ 41 h 70"/>
                  <a:gd name="T56" fmla="*/ 109 w 144"/>
                  <a:gd name="T57" fmla="*/ 41 h 70"/>
                  <a:gd name="T58" fmla="*/ 99 w 144"/>
                  <a:gd name="T59" fmla="*/ 38 h 70"/>
                  <a:gd name="T60" fmla="*/ 90 w 144"/>
                  <a:gd name="T61" fmla="*/ 38 h 70"/>
                  <a:gd name="T62" fmla="*/ 80 w 144"/>
                  <a:gd name="T63" fmla="*/ 38 h 70"/>
                  <a:gd name="T64" fmla="*/ 74 w 144"/>
                  <a:gd name="T65" fmla="*/ 41 h 70"/>
                  <a:gd name="T66" fmla="*/ 74 w 144"/>
                  <a:gd name="T67" fmla="*/ 41 h 70"/>
                  <a:gd name="T68" fmla="*/ 93 w 144"/>
                  <a:gd name="T69" fmla="*/ 44 h 70"/>
                  <a:gd name="T70" fmla="*/ 115 w 144"/>
                  <a:gd name="T71" fmla="*/ 48 h 70"/>
                  <a:gd name="T72" fmla="*/ 138 w 144"/>
                  <a:gd name="T73" fmla="*/ 51 h 70"/>
                  <a:gd name="T74" fmla="*/ 138 w 144"/>
                  <a:gd name="T75" fmla="*/ 51 h 70"/>
                  <a:gd name="T76" fmla="*/ 125 w 144"/>
                  <a:gd name="T77" fmla="*/ 60 h 70"/>
                  <a:gd name="T78" fmla="*/ 112 w 144"/>
                  <a:gd name="T79" fmla="*/ 67 h 70"/>
                  <a:gd name="T80" fmla="*/ 99 w 144"/>
                  <a:gd name="T81" fmla="*/ 70 h 70"/>
                  <a:gd name="T82" fmla="*/ 86 w 144"/>
                  <a:gd name="T83" fmla="*/ 70 h 70"/>
                  <a:gd name="T84" fmla="*/ 74 w 144"/>
                  <a:gd name="T85" fmla="*/ 67 h 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4"/>
                  <a:gd name="T130" fmla="*/ 0 h 70"/>
                  <a:gd name="T131" fmla="*/ 144 w 144"/>
                  <a:gd name="T132" fmla="*/ 70 h 7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4" h="70">
                    <a:moveTo>
                      <a:pt x="74" y="67"/>
                    </a:moveTo>
                    <a:lnTo>
                      <a:pt x="42" y="60"/>
                    </a:lnTo>
                    <a:lnTo>
                      <a:pt x="13" y="44"/>
                    </a:lnTo>
                    <a:lnTo>
                      <a:pt x="0" y="19"/>
                    </a:lnTo>
                    <a:lnTo>
                      <a:pt x="10" y="25"/>
                    </a:lnTo>
                    <a:lnTo>
                      <a:pt x="22" y="32"/>
                    </a:lnTo>
                    <a:lnTo>
                      <a:pt x="38" y="38"/>
                    </a:lnTo>
                    <a:lnTo>
                      <a:pt x="48" y="38"/>
                    </a:lnTo>
                    <a:lnTo>
                      <a:pt x="58" y="35"/>
                    </a:lnTo>
                    <a:lnTo>
                      <a:pt x="48" y="32"/>
                    </a:lnTo>
                    <a:lnTo>
                      <a:pt x="26" y="28"/>
                    </a:lnTo>
                    <a:lnTo>
                      <a:pt x="16" y="19"/>
                    </a:lnTo>
                    <a:lnTo>
                      <a:pt x="32" y="16"/>
                    </a:lnTo>
                    <a:lnTo>
                      <a:pt x="48" y="9"/>
                    </a:lnTo>
                    <a:lnTo>
                      <a:pt x="67" y="3"/>
                    </a:lnTo>
                    <a:lnTo>
                      <a:pt x="83" y="0"/>
                    </a:lnTo>
                    <a:lnTo>
                      <a:pt x="106" y="3"/>
                    </a:lnTo>
                    <a:lnTo>
                      <a:pt x="122" y="9"/>
                    </a:lnTo>
                    <a:lnTo>
                      <a:pt x="138" y="19"/>
                    </a:lnTo>
                    <a:lnTo>
                      <a:pt x="144" y="35"/>
                    </a:lnTo>
                    <a:lnTo>
                      <a:pt x="138" y="38"/>
                    </a:lnTo>
                    <a:lnTo>
                      <a:pt x="131" y="41"/>
                    </a:lnTo>
                    <a:lnTo>
                      <a:pt x="122" y="41"/>
                    </a:lnTo>
                    <a:lnTo>
                      <a:pt x="109" y="41"/>
                    </a:lnTo>
                    <a:lnTo>
                      <a:pt x="99" y="38"/>
                    </a:lnTo>
                    <a:lnTo>
                      <a:pt x="90" y="38"/>
                    </a:lnTo>
                    <a:lnTo>
                      <a:pt x="80" y="38"/>
                    </a:lnTo>
                    <a:lnTo>
                      <a:pt x="74" y="41"/>
                    </a:lnTo>
                    <a:lnTo>
                      <a:pt x="93" y="44"/>
                    </a:lnTo>
                    <a:lnTo>
                      <a:pt x="115" y="48"/>
                    </a:lnTo>
                    <a:lnTo>
                      <a:pt x="138" y="51"/>
                    </a:lnTo>
                    <a:lnTo>
                      <a:pt x="125" y="60"/>
                    </a:lnTo>
                    <a:lnTo>
                      <a:pt x="112" y="67"/>
                    </a:lnTo>
                    <a:lnTo>
                      <a:pt x="99" y="70"/>
                    </a:lnTo>
                    <a:lnTo>
                      <a:pt x="86" y="70"/>
                    </a:lnTo>
                    <a:lnTo>
                      <a:pt x="74" y="67"/>
                    </a:lnTo>
                    <a:close/>
                  </a:path>
                </a:pathLst>
              </a:custGeom>
              <a:solidFill>
                <a:srgbClr val="654C32"/>
              </a:solidFill>
              <a:ln w="9525">
                <a:noFill/>
                <a:round/>
                <a:headEnd/>
                <a:tailEnd/>
              </a:ln>
            </p:spPr>
            <p:txBody>
              <a:bodyPr/>
              <a:lstStyle/>
              <a:p>
                <a:endParaRPr lang="fr-FR" sz="1350"/>
              </a:p>
            </p:txBody>
          </p:sp>
          <p:sp>
            <p:nvSpPr>
              <p:cNvPr id="64959" name="Freeform 93"/>
              <p:cNvSpPr>
                <a:spLocks/>
              </p:cNvSpPr>
              <p:nvPr/>
            </p:nvSpPr>
            <p:spPr bwMode="auto">
              <a:xfrm>
                <a:off x="4788" y="1269"/>
                <a:ext cx="144" cy="80"/>
              </a:xfrm>
              <a:custGeom>
                <a:avLst/>
                <a:gdLst>
                  <a:gd name="T0" fmla="*/ 102 w 144"/>
                  <a:gd name="T1" fmla="*/ 54 h 80"/>
                  <a:gd name="T2" fmla="*/ 80 w 144"/>
                  <a:gd name="T3" fmla="*/ 67 h 80"/>
                  <a:gd name="T4" fmla="*/ 54 w 144"/>
                  <a:gd name="T5" fmla="*/ 73 h 80"/>
                  <a:gd name="T6" fmla="*/ 28 w 144"/>
                  <a:gd name="T7" fmla="*/ 80 h 80"/>
                  <a:gd name="T8" fmla="*/ 0 w 144"/>
                  <a:gd name="T9" fmla="*/ 80 h 80"/>
                  <a:gd name="T10" fmla="*/ 0 w 144"/>
                  <a:gd name="T11" fmla="*/ 80 h 80"/>
                  <a:gd name="T12" fmla="*/ 12 w 144"/>
                  <a:gd name="T13" fmla="*/ 73 h 80"/>
                  <a:gd name="T14" fmla="*/ 22 w 144"/>
                  <a:gd name="T15" fmla="*/ 67 h 80"/>
                  <a:gd name="T16" fmla="*/ 35 w 144"/>
                  <a:gd name="T17" fmla="*/ 61 h 80"/>
                  <a:gd name="T18" fmla="*/ 48 w 144"/>
                  <a:gd name="T19" fmla="*/ 54 h 80"/>
                  <a:gd name="T20" fmla="*/ 60 w 144"/>
                  <a:gd name="T21" fmla="*/ 48 h 80"/>
                  <a:gd name="T22" fmla="*/ 70 w 144"/>
                  <a:gd name="T23" fmla="*/ 41 h 80"/>
                  <a:gd name="T24" fmla="*/ 83 w 144"/>
                  <a:gd name="T25" fmla="*/ 32 h 80"/>
                  <a:gd name="T26" fmla="*/ 96 w 144"/>
                  <a:gd name="T27" fmla="*/ 29 h 80"/>
                  <a:gd name="T28" fmla="*/ 105 w 144"/>
                  <a:gd name="T29" fmla="*/ 19 h 80"/>
                  <a:gd name="T30" fmla="*/ 118 w 144"/>
                  <a:gd name="T31" fmla="*/ 13 h 80"/>
                  <a:gd name="T32" fmla="*/ 131 w 144"/>
                  <a:gd name="T33" fmla="*/ 6 h 80"/>
                  <a:gd name="T34" fmla="*/ 144 w 144"/>
                  <a:gd name="T35" fmla="*/ 0 h 80"/>
                  <a:gd name="T36" fmla="*/ 144 w 144"/>
                  <a:gd name="T37" fmla="*/ 0 h 80"/>
                  <a:gd name="T38" fmla="*/ 144 w 144"/>
                  <a:gd name="T39" fmla="*/ 9 h 80"/>
                  <a:gd name="T40" fmla="*/ 140 w 144"/>
                  <a:gd name="T41" fmla="*/ 19 h 80"/>
                  <a:gd name="T42" fmla="*/ 134 w 144"/>
                  <a:gd name="T43" fmla="*/ 29 h 80"/>
                  <a:gd name="T44" fmla="*/ 128 w 144"/>
                  <a:gd name="T45" fmla="*/ 35 h 80"/>
                  <a:gd name="T46" fmla="*/ 121 w 144"/>
                  <a:gd name="T47" fmla="*/ 45 h 80"/>
                  <a:gd name="T48" fmla="*/ 112 w 144"/>
                  <a:gd name="T49" fmla="*/ 48 h 80"/>
                  <a:gd name="T50" fmla="*/ 102 w 144"/>
                  <a:gd name="T51" fmla="*/ 54 h 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
                  <a:gd name="T79" fmla="*/ 0 h 80"/>
                  <a:gd name="T80" fmla="*/ 144 w 144"/>
                  <a:gd name="T81" fmla="*/ 80 h 8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 h="80">
                    <a:moveTo>
                      <a:pt x="102" y="54"/>
                    </a:moveTo>
                    <a:lnTo>
                      <a:pt x="80" y="67"/>
                    </a:lnTo>
                    <a:lnTo>
                      <a:pt x="54" y="73"/>
                    </a:lnTo>
                    <a:lnTo>
                      <a:pt x="28" y="80"/>
                    </a:lnTo>
                    <a:lnTo>
                      <a:pt x="0" y="80"/>
                    </a:lnTo>
                    <a:lnTo>
                      <a:pt x="12" y="73"/>
                    </a:lnTo>
                    <a:lnTo>
                      <a:pt x="22" y="67"/>
                    </a:lnTo>
                    <a:lnTo>
                      <a:pt x="35" y="61"/>
                    </a:lnTo>
                    <a:lnTo>
                      <a:pt x="48" y="54"/>
                    </a:lnTo>
                    <a:lnTo>
                      <a:pt x="60" y="48"/>
                    </a:lnTo>
                    <a:lnTo>
                      <a:pt x="70" y="41"/>
                    </a:lnTo>
                    <a:lnTo>
                      <a:pt x="83" y="32"/>
                    </a:lnTo>
                    <a:lnTo>
                      <a:pt x="96" y="29"/>
                    </a:lnTo>
                    <a:lnTo>
                      <a:pt x="105" y="19"/>
                    </a:lnTo>
                    <a:lnTo>
                      <a:pt x="118" y="13"/>
                    </a:lnTo>
                    <a:lnTo>
                      <a:pt x="131" y="6"/>
                    </a:lnTo>
                    <a:lnTo>
                      <a:pt x="144" y="0"/>
                    </a:lnTo>
                    <a:lnTo>
                      <a:pt x="144" y="9"/>
                    </a:lnTo>
                    <a:lnTo>
                      <a:pt x="140" y="19"/>
                    </a:lnTo>
                    <a:lnTo>
                      <a:pt x="134" y="29"/>
                    </a:lnTo>
                    <a:lnTo>
                      <a:pt x="128" y="35"/>
                    </a:lnTo>
                    <a:lnTo>
                      <a:pt x="121" y="45"/>
                    </a:lnTo>
                    <a:lnTo>
                      <a:pt x="112" y="48"/>
                    </a:lnTo>
                    <a:lnTo>
                      <a:pt x="102" y="54"/>
                    </a:lnTo>
                    <a:close/>
                  </a:path>
                </a:pathLst>
              </a:custGeom>
              <a:solidFill>
                <a:srgbClr val="654C32"/>
              </a:solidFill>
              <a:ln w="9525">
                <a:noFill/>
                <a:round/>
                <a:headEnd/>
                <a:tailEnd/>
              </a:ln>
            </p:spPr>
            <p:txBody>
              <a:bodyPr/>
              <a:lstStyle/>
              <a:p>
                <a:endParaRPr lang="fr-FR" sz="1350"/>
              </a:p>
            </p:txBody>
          </p:sp>
          <p:sp>
            <p:nvSpPr>
              <p:cNvPr id="64960" name="Freeform 94"/>
              <p:cNvSpPr>
                <a:spLocks/>
              </p:cNvSpPr>
              <p:nvPr/>
            </p:nvSpPr>
            <p:spPr bwMode="auto">
              <a:xfrm>
                <a:off x="4858" y="1259"/>
                <a:ext cx="58" cy="32"/>
              </a:xfrm>
              <a:custGeom>
                <a:avLst/>
                <a:gdLst>
                  <a:gd name="T0" fmla="*/ 32 w 58"/>
                  <a:gd name="T1" fmla="*/ 10 h 32"/>
                  <a:gd name="T2" fmla="*/ 22 w 58"/>
                  <a:gd name="T3" fmla="*/ 16 h 32"/>
                  <a:gd name="T4" fmla="*/ 10 w 58"/>
                  <a:gd name="T5" fmla="*/ 26 h 32"/>
                  <a:gd name="T6" fmla="*/ 0 w 58"/>
                  <a:gd name="T7" fmla="*/ 32 h 32"/>
                  <a:gd name="T8" fmla="*/ 0 w 58"/>
                  <a:gd name="T9" fmla="*/ 32 h 32"/>
                  <a:gd name="T10" fmla="*/ 22 w 58"/>
                  <a:gd name="T11" fmla="*/ 29 h 32"/>
                  <a:gd name="T12" fmla="*/ 42 w 58"/>
                  <a:gd name="T13" fmla="*/ 16 h 32"/>
                  <a:gd name="T14" fmla="*/ 58 w 58"/>
                  <a:gd name="T15" fmla="*/ 0 h 32"/>
                  <a:gd name="T16" fmla="*/ 58 w 58"/>
                  <a:gd name="T17" fmla="*/ 0 h 32"/>
                  <a:gd name="T18" fmla="*/ 48 w 58"/>
                  <a:gd name="T19" fmla="*/ 0 h 32"/>
                  <a:gd name="T20" fmla="*/ 42 w 58"/>
                  <a:gd name="T21" fmla="*/ 7 h 32"/>
                  <a:gd name="T22" fmla="*/ 32 w 58"/>
                  <a:gd name="T23" fmla="*/ 10 h 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8"/>
                  <a:gd name="T37" fmla="*/ 0 h 32"/>
                  <a:gd name="T38" fmla="*/ 58 w 58"/>
                  <a:gd name="T39" fmla="*/ 32 h 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8" h="32">
                    <a:moveTo>
                      <a:pt x="32" y="10"/>
                    </a:moveTo>
                    <a:lnTo>
                      <a:pt x="22" y="16"/>
                    </a:lnTo>
                    <a:lnTo>
                      <a:pt x="10" y="26"/>
                    </a:lnTo>
                    <a:lnTo>
                      <a:pt x="0" y="32"/>
                    </a:lnTo>
                    <a:lnTo>
                      <a:pt x="22" y="29"/>
                    </a:lnTo>
                    <a:lnTo>
                      <a:pt x="42" y="16"/>
                    </a:lnTo>
                    <a:lnTo>
                      <a:pt x="58" y="0"/>
                    </a:lnTo>
                    <a:lnTo>
                      <a:pt x="48" y="0"/>
                    </a:lnTo>
                    <a:lnTo>
                      <a:pt x="42" y="7"/>
                    </a:lnTo>
                    <a:lnTo>
                      <a:pt x="32" y="10"/>
                    </a:lnTo>
                    <a:close/>
                  </a:path>
                </a:pathLst>
              </a:custGeom>
              <a:solidFill>
                <a:srgbClr val="654C32"/>
              </a:solidFill>
              <a:ln w="9525">
                <a:noFill/>
                <a:round/>
                <a:headEnd/>
                <a:tailEnd/>
              </a:ln>
            </p:spPr>
            <p:txBody>
              <a:bodyPr/>
              <a:lstStyle/>
              <a:p>
                <a:endParaRPr lang="fr-FR" sz="1350"/>
              </a:p>
            </p:txBody>
          </p:sp>
          <p:sp>
            <p:nvSpPr>
              <p:cNvPr id="64961" name="Freeform 95"/>
              <p:cNvSpPr>
                <a:spLocks/>
              </p:cNvSpPr>
              <p:nvPr/>
            </p:nvSpPr>
            <p:spPr bwMode="auto">
              <a:xfrm>
                <a:off x="4778" y="1189"/>
                <a:ext cx="138" cy="134"/>
              </a:xfrm>
              <a:custGeom>
                <a:avLst/>
                <a:gdLst>
                  <a:gd name="T0" fmla="*/ 80 w 138"/>
                  <a:gd name="T1" fmla="*/ 89 h 134"/>
                  <a:gd name="T2" fmla="*/ 61 w 138"/>
                  <a:gd name="T3" fmla="*/ 102 h 134"/>
                  <a:gd name="T4" fmla="*/ 38 w 138"/>
                  <a:gd name="T5" fmla="*/ 118 h 134"/>
                  <a:gd name="T6" fmla="*/ 16 w 138"/>
                  <a:gd name="T7" fmla="*/ 128 h 134"/>
                  <a:gd name="T8" fmla="*/ 19 w 138"/>
                  <a:gd name="T9" fmla="*/ 125 h 134"/>
                  <a:gd name="T10" fmla="*/ 32 w 138"/>
                  <a:gd name="T11" fmla="*/ 112 h 134"/>
                  <a:gd name="T12" fmla="*/ 48 w 138"/>
                  <a:gd name="T13" fmla="*/ 99 h 134"/>
                  <a:gd name="T14" fmla="*/ 64 w 138"/>
                  <a:gd name="T15" fmla="*/ 86 h 134"/>
                  <a:gd name="T16" fmla="*/ 77 w 138"/>
                  <a:gd name="T17" fmla="*/ 77 h 134"/>
                  <a:gd name="T18" fmla="*/ 80 w 138"/>
                  <a:gd name="T19" fmla="*/ 70 h 134"/>
                  <a:gd name="T20" fmla="*/ 67 w 138"/>
                  <a:gd name="T21" fmla="*/ 80 h 134"/>
                  <a:gd name="T22" fmla="*/ 54 w 138"/>
                  <a:gd name="T23" fmla="*/ 89 h 134"/>
                  <a:gd name="T24" fmla="*/ 38 w 138"/>
                  <a:gd name="T25" fmla="*/ 102 h 134"/>
                  <a:gd name="T26" fmla="*/ 26 w 138"/>
                  <a:gd name="T27" fmla="*/ 118 h 134"/>
                  <a:gd name="T28" fmla="*/ 13 w 138"/>
                  <a:gd name="T29" fmla="*/ 128 h 134"/>
                  <a:gd name="T30" fmla="*/ 0 w 138"/>
                  <a:gd name="T31" fmla="*/ 134 h 134"/>
                  <a:gd name="T32" fmla="*/ 6 w 138"/>
                  <a:gd name="T33" fmla="*/ 128 h 134"/>
                  <a:gd name="T34" fmla="*/ 22 w 138"/>
                  <a:gd name="T35" fmla="*/ 112 h 134"/>
                  <a:gd name="T36" fmla="*/ 38 w 138"/>
                  <a:gd name="T37" fmla="*/ 96 h 134"/>
                  <a:gd name="T38" fmla="*/ 51 w 138"/>
                  <a:gd name="T39" fmla="*/ 80 h 134"/>
                  <a:gd name="T40" fmla="*/ 64 w 138"/>
                  <a:gd name="T41" fmla="*/ 61 h 134"/>
                  <a:gd name="T42" fmla="*/ 80 w 138"/>
                  <a:gd name="T43" fmla="*/ 45 h 134"/>
                  <a:gd name="T44" fmla="*/ 93 w 138"/>
                  <a:gd name="T45" fmla="*/ 29 h 134"/>
                  <a:gd name="T46" fmla="*/ 112 w 138"/>
                  <a:gd name="T47" fmla="*/ 16 h 134"/>
                  <a:gd name="T48" fmla="*/ 128 w 138"/>
                  <a:gd name="T49" fmla="*/ 0 h 134"/>
                  <a:gd name="T50" fmla="*/ 125 w 138"/>
                  <a:gd name="T51" fmla="*/ 6 h 134"/>
                  <a:gd name="T52" fmla="*/ 112 w 138"/>
                  <a:gd name="T53" fmla="*/ 19 h 134"/>
                  <a:gd name="T54" fmla="*/ 99 w 138"/>
                  <a:gd name="T55" fmla="*/ 35 h 134"/>
                  <a:gd name="T56" fmla="*/ 86 w 138"/>
                  <a:gd name="T57" fmla="*/ 51 h 134"/>
                  <a:gd name="T58" fmla="*/ 80 w 138"/>
                  <a:gd name="T59" fmla="*/ 64 h 134"/>
                  <a:gd name="T60" fmla="*/ 83 w 138"/>
                  <a:gd name="T61" fmla="*/ 61 h 134"/>
                  <a:gd name="T62" fmla="*/ 99 w 138"/>
                  <a:gd name="T63" fmla="*/ 48 h 134"/>
                  <a:gd name="T64" fmla="*/ 112 w 138"/>
                  <a:gd name="T65" fmla="*/ 32 h 134"/>
                  <a:gd name="T66" fmla="*/ 125 w 138"/>
                  <a:gd name="T67" fmla="*/ 19 h 134"/>
                  <a:gd name="T68" fmla="*/ 138 w 138"/>
                  <a:gd name="T69" fmla="*/ 10 h 134"/>
                  <a:gd name="T70" fmla="*/ 131 w 138"/>
                  <a:gd name="T71" fmla="*/ 29 h 134"/>
                  <a:gd name="T72" fmla="*/ 106 w 138"/>
                  <a:gd name="T73" fmla="*/ 64 h 13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38"/>
                  <a:gd name="T112" fmla="*/ 0 h 134"/>
                  <a:gd name="T113" fmla="*/ 138 w 138"/>
                  <a:gd name="T114" fmla="*/ 134 h 13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38" h="134">
                    <a:moveTo>
                      <a:pt x="90" y="80"/>
                    </a:moveTo>
                    <a:lnTo>
                      <a:pt x="80" y="89"/>
                    </a:lnTo>
                    <a:lnTo>
                      <a:pt x="70" y="96"/>
                    </a:lnTo>
                    <a:lnTo>
                      <a:pt x="61" y="102"/>
                    </a:lnTo>
                    <a:lnTo>
                      <a:pt x="48" y="109"/>
                    </a:lnTo>
                    <a:lnTo>
                      <a:pt x="38" y="118"/>
                    </a:lnTo>
                    <a:lnTo>
                      <a:pt x="29" y="125"/>
                    </a:lnTo>
                    <a:lnTo>
                      <a:pt x="16" y="128"/>
                    </a:lnTo>
                    <a:lnTo>
                      <a:pt x="19" y="125"/>
                    </a:lnTo>
                    <a:lnTo>
                      <a:pt x="26" y="118"/>
                    </a:lnTo>
                    <a:lnTo>
                      <a:pt x="32" y="112"/>
                    </a:lnTo>
                    <a:lnTo>
                      <a:pt x="42" y="105"/>
                    </a:lnTo>
                    <a:lnTo>
                      <a:pt x="48" y="99"/>
                    </a:lnTo>
                    <a:lnTo>
                      <a:pt x="58" y="93"/>
                    </a:lnTo>
                    <a:lnTo>
                      <a:pt x="64" y="86"/>
                    </a:lnTo>
                    <a:lnTo>
                      <a:pt x="70" y="83"/>
                    </a:lnTo>
                    <a:lnTo>
                      <a:pt x="77" y="77"/>
                    </a:lnTo>
                    <a:lnTo>
                      <a:pt x="80" y="70"/>
                    </a:lnTo>
                    <a:lnTo>
                      <a:pt x="74" y="77"/>
                    </a:lnTo>
                    <a:lnTo>
                      <a:pt x="67" y="80"/>
                    </a:lnTo>
                    <a:lnTo>
                      <a:pt x="61" y="83"/>
                    </a:lnTo>
                    <a:lnTo>
                      <a:pt x="54" y="89"/>
                    </a:lnTo>
                    <a:lnTo>
                      <a:pt x="48" y="96"/>
                    </a:lnTo>
                    <a:lnTo>
                      <a:pt x="38" y="102"/>
                    </a:lnTo>
                    <a:lnTo>
                      <a:pt x="32" y="109"/>
                    </a:lnTo>
                    <a:lnTo>
                      <a:pt x="26" y="118"/>
                    </a:lnTo>
                    <a:lnTo>
                      <a:pt x="19" y="125"/>
                    </a:lnTo>
                    <a:lnTo>
                      <a:pt x="13" y="128"/>
                    </a:lnTo>
                    <a:lnTo>
                      <a:pt x="6" y="134"/>
                    </a:lnTo>
                    <a:lnTo>
                      <a:pt x="0" y="134"/>
                    </a:lnTo>
                    <a:lnTo>
                      <a:pt x="6" y="128"/>
                    </a:lnTo>
                    <a:lnTo>
                      <a:pt x="16" y="121"/>
                    </a:lnTo>
                    <a:lnTo>
                      <a:pt x="22" y="112"/>
                    </a:lnTo>
                    <a:lnTo>
                      <a:pt x="29" y="105"/>
                    </a:lnTo>
                    <a:lnTo>
                      <a:pt x="38" y="96"/>
                    </a:lnTo>
                    <a:lnTo>
                      <a:pt x="42" y="86"/>
                    </a:lnTo>
                    <a:lnTo>
                      <a:pt x="51" y="80"/>
                    </a:lnTo>
                    <a:lnTo>
                      <a:pt x="58" y="70"/>
                    </a:lnTo>
                    <a:lnTo>
                      <a:pt x="64" y="61"/>
                    </a:lnTo>
                    <a:lnTo>
                      <a:pt x="70" y="54"/>
                    </a:lnTo>
                    <a:lnTo>
                      <a:pt x="80" y="45"/>
                    </a:lnTo>
                    <a:lnTo>
                      <a:pt x="86" y="35"/>
                    </a:lnTo>
                    <a:lnTo>
                      <a:pt x="93" y="29"/>
                    </a:lnTo>
                    <a:lnTo>
                      <a:pt x="99" y="22"/>
                    </a:lnTo>
                    <a:lnTo>
                      <a:pt x="112" y="16"/>
                    </a:lnTo>
                    <a:lnTo>
                      <a:pt x="118" y="10"/>
                    </a:lnTo>
                    <a:lnTo>
                      <a:pt x="128" y="0"/>
                    </a:lnTo>
                    <a:lnTo>
                      <a:pt x="125" y="6"/>
                    </a:lnTo>
                    <a:lnTo>
                      <a:pt x="118" y="13"/>
                    </a:lnTo>
                    <a:lnTo>
                      <a:pt x="112" y="19"/>
                    </a:lnTo>
                    <a:lnTo>
                      <a:pt x="106" y="26"/>
                    </a:lnTo>
                    <a:lnTo>
                      <a:pt x="99" y="35"/>
                    </a:lnTo>
                    <a:lnTo>
                      <a:pt x="93" y="42"/>
                    </a:lnTo>
                    <a:lnTo>
                      <a:pt x="86" y="51"/>
                    </a:lnTo>
                    <a:lnTo>
                      <a:pt x="83" y="57"/>
                    </a:lnTo>
                    <a:lnTo>
                      <a:pt x="80" y="64"/>
                    </a:lnTo>
                    <a:lnTo>
                      <a:pt x="83" y="61"/>
                    </a:lnTo>
                    <a:lnTo>
                      <a:pt x="93" y="54"/>
                    </a:lnTo>
                    <a:lnTo>
                      <a:pt x="99" y="48"/>
                    </a:lnTo>
                    <a:lnTo>
                      <a:pt x="106" y="42"/>
                    </a:lnTo>
                    <a:lnTo>
                      <a:pt x="112" y="32"/>
                    </a:lnTo>
                    <a:lnTo>
                      <a:pt x="118" y="26"/>
                    </a:lnTo>
                    <a:lnTo>
                      <a:pt x="125" y="19"/>
                    </a:lnTo>
                    <a:lnTo>
                      <a:pt x="131" y="16"/>
                    </a:lnTo>
                    <a:lnTo>
                      <a:pt x="138" y="10"/>
                    </a:lnTo>
                    <a:lnTo>
                      <a:pt x="131" y="29"/>
                    </a:lnTo>
                    <a:lnTo>
                      <a:pt x="122" y="45"/>
                    </a:lnTo>
                    <a:lnTo>
                      <a:pt x="106" y="64"/>
                    </a:lnTo>
                    <a:lnTo>
                      <a:pt x="90" y="80"/>
                    </a:lnTo>
                    <a:close/>
                  </a:path>
                </a:pathLst>
              </a:custGeom>
              <a:solidFill>
                <a:srgbClr val="654C32"/>
              </a:solidFill>
              <a:ln w="9525">
                <a:noFill/>
                <a:round/>
                <a:headEnd/>
                <a:tailEnd/>
              </a:ln>
            </p:spPr>
            <p:txBody>
              <a:bodyPr/>
              <a:lstStyle/>
              <a:p>
                <a:endParaRPr lang="fr-FR" sz="1350"/>
              </a:p>
            </p:txBody>
          </p:sp>
          <p:sp>
            <p:nvSpPr>
              <p:cNvPr id="64962" name="Freeform 96"/>
              <p:cNvSpPr>
                <a:spLocks/>
              </p:cNvSpPr>
              <p:nvPr/>
            </p:nvSpPr>
            <p:spPr bwMode="auto">
              <a:xfrm>
                <a:off x="4772" y="1125"/>
                <a:ext cx="118" cy="166"/>
              </a:xfrm>
              <a:custGeom>
                <a:avLst/>
                <a:gdLst>
                  <a:gd name="T0" fmla="*/ 64 w 118"/>
                  <a:gd name="T1" fmla="*/ 112 h 166"/>
                  <a:gd name="T2" fmla="*/ 51 w 118"/>
                  <a:gd name="T3" fmla="*/ 125 h 166"/>
                  <a:gd name="T4" fmla="*/ 41 w 118"/>
                  <a:gd name="T5" fmla="*/ 134 h 166"/>
                  <a:gd name="T6" fmla="*/ 35 w 118"/>
                  <a:gd name="T7" fmla="*/ 147 h 166"/>
                  <a:gd name="T8" fmla="*/ 22 w 118"/>
                  <a:gd name="T9" fmla="*/ 157 h 166"/>
                  <a:gd name="T10" fmla="*/ 12 w 118"/>
                  <a:gd name="T11" fmla="*/ 163 h 166"/>
                  <a:gd name="T12" fmla="*/ 0 w 118"/>
                  <a:gd name="T13" fmla="*/ 166 h 166"/>
                  <a:gd name="T14" fmla="*/ 0 w 118"/>
                  <a:gd name="T15" fmla="*/ 166 h 166"/>
                  <a:gd name="T16" fmla="*/ 3 w 118"/>
                  <a:gd name="T17" fmla="*/ 163 h 166"/>
                  <a:gd name="T18" fmla="*/ 9 w 118"/>
                  <a:gd name="T19" fmla="*/ 153 h 166"/>
                  <a:gd name="T20" fmla="*/ 16 w 118"/>
                  <a:gd name="T21" fmla="*/ 147 h 166"/>
                  <a:gd name="T22" fmla="*/ 22 w 118"/>
                  <a:gd name="T23" fmla="*/ 141 h 166"/>
                  <a:gd name="T24" fmla="*/ 28 w 118"/>
                  <a:gd name="T25" fmla="*/ 134 h 166"/>
                  <a:gd name="T26" fmla="*/ 35 w 118"/>
                  <a:gd name="T27" fmla="*/ 125 h 166"/>
                  <a:gd name="T28" fmla="*/ 38 w 118"/>
                  <a:gd name="T29" fmla="*/ 121 h 166"/>
                  <a:gd name="T30" fmla="*/ 44 w 118"/>
                  <a:gd name="T31" fmla="*/ 112 h 166"/>
                  <a:gd name="T32" fmla="*/ 51 w 118"/>
                  <a:gd name="T33" fmla="*/ 106 h 166"/>
                  <a:gd name="T34" fmla="*/ 57 w 118"/>
                  <a:gd name="T35" fmla="*/ 99 h 166"/>
                  <a:gd name="T36" fmla="*/ 64 w 118"/>
                  <a:gd name="T37" fmla="*/ 90 h 166"/>
                  <a:gd name="T38" fmla="*/ 70 w 118"/>
                  <a:gd name="T39" fmla="*/ 83 h 166"/>
                  <a:gd name="T40" fmla="*/ 73 w 118"/>
                  <a:gd name="T41" fmla="*/ 74 h 166"/>
                  <a:gd name="T42" fmla="*/ 76 w 118"/>
                  <a:gd name="T43" fmla="*/ 67 h 166"/>
                  <a:gd name="T44" fmla="*/ 83 w 118"/>
                  <a:gd name="T45" fmla="*/ 58 h 166"/>
                  <a:gd name="T46" fmla="*/ 86 w 118"/>
                  <a:gd name="T47" fmla="*/ 48 h 166"/>
                  <a:gd name="T48" fmla="*/ 86 w 118"/>
                  <a:gd name="T49" fmla="*/ 48 h 166"/>
                  <a:gd name="T50" fmla="*/ 83 w 118"/>
                  <a:gd name="T51" fmla="*/ 58 h 166"/>
                  <a:gd name="T52" fmla="*/ 76 w 118"/>
                  <a:gd name="T53" fmla="*/ 67 h 166"/>
                  <a:gd name="T54" fmla="*/ 70 w 118"/>
                  <a:gd name="T55" fmla="*/ 74 h 166"/>
                  <a:gd name="T56" fmla="*/ 70 w 118"/>
                  <a:gd name="T57" fmla="*/ 74 h 166"/>
                  <a:gd name="T58" fmla="*/ 76 w 118"/>
                  <a:gd name="T59" fmla="*/ 48 h 166"/>
                  <a:gd name="T60" fmla="*/ 89 w 118"/>
                  <a:gd name="T61" fmla="*/ 22 h 166"/>
                  <a:gd name="T62" fmla="*/ 112 w 118"/>
                  <a:gd name="T63" fmla="*/ 0 h 166"/>
                  <a:gd name="T64" fmla="*/ 112 w 118"/>
                  <a:gd name="T65" fmla="*/ 0 h 166"/>
                  <a:gd name="T66" fmla="*/ 105 w 118"/>
                  <a:gd name="T67" fmla="*/ 10 h 166"/>
                  <a:gd name="T68" fmla="*/ 99 w 118"/>
                  <a:gd name="T69" fmla="*/ 22 h 166"/>
                  <a:gd name="T70" fmla="*/ 89 w 118"/>
                  <a:gd name="T71" fmla="*/ 29 h 166"/>
                  <a:gd name="T72" fmla="*/ 86 w 118"/>
                  <a:gd name="T73" fmla="*/ 38 h 166"/>
                  <a:gd name="T74" fmla="*/ 86 w 118"/>
                  <a:gd name="T75" fmla="*/ 48 h 166"/>
                  <a:gd name="T76" fmla="*/ 86 w 118"/>
                  <a:gd name="T77" fmla="*/ 48 h 166"/>
                  <a:gd name="T78" fmla="*/ 96 w 118"/>
                  <a:gd name="T79" fmla="*/ 38 h 166"/>
                  <a:gd name="T80" fmla="*/ 105 w 118"/>
                  <a:gd name="T81" fmla="*/ 26 h 166"/>
                  <a:gd name="T82" fmla="*/ 118 w 118"/>
                  <a:gd name="T83" fmla="*/ 10 h 166"/>
                  <a:gd name="T84" fmla="*/ 118 w 118"/>
                  <a:gd name="T85" fmla="*/ 10 h 166"/>
                  <a:gd name="T86" fmla="*/ 108 w 118"/>
                  <a:gd name="T87" fmla="*/ 42 h 166"/>
                  <a:gd name="T88" fmla="*/ 96 w 118"/>
                  <a:gd name="T89" fmla="*/ 67 h 166"/>
                  <a:gd name="T90" fmla="*/ 83 w 118"/>
                  <a:gd name="T91" fmla="*/ 93 h 166"/>
                  <a:gd name="T92" fmla="*/ 64 w 118"/>
                  <a:gd name="T93" fmla="*/ 112 h 16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8"/>
                  <a:gd name="T142" fmla="*/ 0 h 166"/>
                  <a:gd name="T143" fmla="*/ 118 w 118"/>
                  <a:gd name="T144" fmla="*/ 166 h 16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8" h="166">
                    <a:moveTo>
                      <a:pt x="64" y="112"/>
                    </a:moveTo>
                    <a:lnTo>
                      <a:pt x="51" y="125"/>
                    </a:lnTo>
                    <a:lnTo>
                      <a:pt x="41" y="134"/>
                    </a:lnTo>
                    <a:lnTo>
                      <a:pt x="35" y="147"/>
                    </a:lnTo>
                    <a:lnTo>
                      <a:pt x="22" y="157"/>
                    </a:lnTo>
                    <a:lnTo>
                      <a:pt x="12" y="163"/>
                    </a:lnTo>
                    <a:lnTo>
                      <a:pt x="0" y="166"/>
                    </a:lnTo>
                    <a:lnTo>
                      <a:pt x="3" y="163"/>
                    </a:lnTo>
                    <a:lnTo>
                      <a:pt x="9" y="153"/>
                    </a:lnTo>
                    <a:lnTo>
                      <a:pt x="16" y="147"/>
                    </a:lnTo>
                    <a:lnTo>
                      <a:pt x="22" y="141"/>
                    </a:lnTo>
                    <a:lnTo>
                      <a:pt x="28" y="134"/>
                    </a:lnTo>
                    <a:lnTo>
                      <a:pt x="35" y="125"/>
                    </a:lnTo>
                    <a:lnTo>
                      <a:pt x="38" y="121"/>
                    </a:lnTo>
                    <a:lnTo>
                      <a:pt x="44" y="112"/>
                    </a:lnTo>
                    <a:lnTo>
                      <a:pt x="51" y="106"/>
                    </a:lnTo>
                    <a:lnTo>
                      <a:pt x="57" y="99"/>
                    </a:lnTo>
                    <a:lnTo>
                      <a:pt x="64" y="90"/>
                    </a:lnTo>
                    <a:lnTo>
                      <a:pt x="70" y="83"/>
                    </a:lnTo>
                    <a:lnTo>
                      <a:pt x="73" y="74"/>
                    </a:lnTo>
                    <a:lnTo>
                      <a:pt x="76" y="67"/>
                    </a:lnTo>
                    <a:lnTo>
                      <a:pt x="83" y="58"/>
                    </a:lnTo>
                    <a:lnTo>
                      <a:pt x="86" y="48"/>
                    </a:lnTo>
                    <a:lnTo>
                      <a:pt x="83" y="58"/>
                    </a:lnTo>
                    <a:lnTo>
                      <a:pt x="76" y="67"/>
                    </a:lnTo>
                    <a:lnTo>
                      <a:pt x="70" y="74"/>
                    </a:lnTo>
                    <a:lnTo>
                      <a:pt x="76" y="48"/>
                    </a:lnTo>
                    <a:lnTo>
                      <a:pt x="89" y="22"/>
                    </a:lnTo>
                    <a:lnTo>
                      <a:pt x="112" y="0"/>
                    </a:lnTo>
                    <a:lnTo>
                      <a:pt x="105" y="10"/>
                    </a:lnTo>
                    <a:lnTo>
                      <a:pt x="99" y="22"/>
                    </a:lnTo>
                    <a:lnTo>
                      <a:pt x="89" y="29"/>
                    </a:lnTo>
                    <a:lnTo>
                      <a:pt x="86" y="38"/>
                    </a:lnTo>
                    <a:lnTo>
                      <a:pt x="86" y="48"/>
                    </a:lnTo>
                    <a:lnTo>
                      <a:pt x="96" y="38"/>
                    </a:lnTo>
                    <a:lnTo>
                      <a:pt x="105" y="26"/>
                    </a:lnTo>
                    <a:lnTo>
                      <a:pt x="118" y="10"/>
                    </a:lnTo>
                    <a:lnTo>
                      <a:pt x="108" y="42"/>
                    </a:lnTo>
                    <a:lnTo>
                      <a:pt x="96" y="67"/>
                    </a:lnTo>
                    <a:lnTo>
                      <a:pt x="83" y="93"/>
                    </a:lnTo>
                    <a:lnTo>
                      <a:pt x="64" y="112"/>
                    </a:lnTo>
                    <a:close/>
                  </a:path>
                </a:pathLst>
              </a:custGeom>
              <a:solidFill>
                <a:srgbClr val="654C32"/>
              </a:solidFill>
              <a:ln w="9525">
                <a:noFill/>
                <a:round/>
                <a:headEnd/>
                <a:tailEnd/>
              </a:ln>
            </p:spPr>
            <p:txBody>
              <a:bodyPr/>
              <a:lstStyle/>
              <a:p>
                <a:endParaRPr lang="fr-FR" sz="1350"/>
              </a:p>
            </p:txBody>
          </p:sp>
          <p:sp>
            <p:nvSpPr>
              <p:cNvPr id="64963" name="Freeform 97"/>
              <p:cNvSpPr>
                <a:spLocks/>
              </p:cNvSpPr>
              <p:nvPr/>
            </p:nvSpPr>
            <p:spPr bwMode="auto">
              <a:xfrm>
                <a:off x="4759" y="1064"/>
                <a:ext cx="93" cy="205"/>
              </a:xfrm>
              <a:custGeom>
                <a:avLst/>
                <a:gdLst>
                  <a:gd name="T0" fmla="*/ 51 w 93"/>
                  <a:gd name="T1" fmla="*/ 151 h 205"/>
                  <a:gd name="T2" fmla="*/ 41 w 93"/>
                  <a:gd name="T3" fmla="*/ 160 h 205"/>
                  <a:gd name="T4" fmla="*/ 35 w 93"/>
                  <a:gd name="T5" fmla="*/ 173 h 205"/>
                  <a:gd name="T6" fmla="*/ 25 w 93"/>
                  <a:gd name="T7" fmla="*/ 186 h 205"/>
                  <a:gd name="T8" fmla="*/ 16 w 93"/>
                  <a:gd name="T9" fmla="*/ 195 h 205"/>
                  <a:gd name="T10" fmla="*/ 6 w 93"/>
                  <a:gd name="T11" fmla="*/ 205 h 205"/>
                  <a:gd name="T12" fmla="*/ 6 w 93"/>
                  <a:gd name="T13" fmla="*/ 205 h 205"/>
                  <a:gd name="T14" fmla="*/ 0 w 93"/>
                  <a:gd name="T15" fmla="*/ 195 h 205"/>
                  <a:gd name="T16" fmla="*/ 0 w 93"/>
                  <a:gd name="T17" fmla="*/ 189 h 205"/>
                  <a:gd name="T18" fmla="*/ 6 w 93"/>
                  <a:gd name="T19" fmla="*/ 182 h 205"/>
                  <a:gd name="T20" fmla="*/ 13 w 93"/>
                  <a:gd name="T21" fmla="*/ 173 h 205"/>
                  <a:gd name="T22" fmla="*/ 19 w 93"/>
                  <a:gd name="T23" fmla="*/ 167 h 205"/>
                  <a:gd name="T24" fmla="*/ 19 w 93"/>
                  <a:gd name="T25" fmla="*/ 167 h 205"/>
                  <a:gd name="T26" fmla="*/ 22 w 93"/>
                  <a:gd name="T27" fmla="*/ 157 h 205"/>
                  <a:gd name="T28" fmla="*/ 29 w 93"/>
                  <a:gd name="T29" fmla="*/ 147 h 205"/>
                  <a:gd name="T30" fmla="*/ 35 w 93"/>
                  <a:gd name="T31" fmla="*/ 135 h 205"/>
                  <a:gd name="T32" fmla="*/ 41 w 93"/>
                  <a:gd name="T33" fmla="*/ 125 h 205"/>
                  <a:gd name="T34" fmla="*/ 48 w 93"/>
                  <a:gd name="T35" fmla="*/ 115 h 205"/>
                  <a:gd name="T36" fmla="*/ 51 w 93"/>
                  <a:gd name="T37" fmla="*/ 106 h 205"/>
                  <a:gd name="T38" fmla="*/ 57 w 93"/>
                  <a:gd name="T39" fmla="*/ 93 h 205"/>
                  <a:gd name="T40" fmla="*/ 64 w 93"/>
                  <a:gd name="T41" fmla="*/ 83 h 205"/>
                  <a:gd name="T42" fmla="*/ 67 w 93"/>
                  <a:gd name="T43" fmla="*/ 71 h 205"/>
                  <a:gd name="T44" fmla="*/ 73 w 93"/>
                  <a:gd name="T45" fmla="*/ 61 h 205"/>
                  <a:gd name="T46" fmla="*/ 77 w 93"/>
                  <a:gd name="T47" fmla="*/ 45 h 205"/>
                  <a:gd name="T48" fmla="*/ 77 w 93"/>
                  <a:gd name="T49" fmla="*/ 45 h 205"/>
                  <a:gd name="T50" fmla="*/ 67 w 93"/>
                  <a:gd name="T51" fmla="*/ 61 h 205"/>
                  <a:gd name="T52" fmla="*/ 61 w 93"/>
                  <a:gd name="T53" fmla="*/ 80 h 205"/>
                  <a:gd name="T54" fmla="*/ 51 w 93"/>
                  <a:gd name="T55" fmla="*/ 93 h 205"/>
                  <a:gd name="T56" fmla="*/ 51 w 93"/>
                  <a:gd name="T57" fmla="*/ 93 h 205"/>
                  <a:gd name="T58" fmla="*/ 57 w 93"/>
                  <a:gd name="T59" fmla="*/ 67 h 205"/>
                  <a:gd name="T60" fmla="*/ 67 w 93"/>
                  <a:gd name="T61" fmla="*/ 42 h 205"/>
                  <a:gd name="T62" fmla="*/ 77 w 93"/>
                  <a:gd name="T63" fmla="*/ 19 h 205"/>
                  <a:gd name="T64" fmla="*/ 93 w 93"/>
                  <a:gd name="T65" fmla="*/ 0 h 205"/>
                  <a:gd name="T66" fmla="*/ 93 w 93"/>
                  <a:gd name="T67" fmla="*/ 0 h 205"/>
                  <a:gd name="T68" fmla="*/ 89 w 93"/>
                  <a:gd name="T69" fmla="*/ 10 h 205"/>
                  <a:gd name="T70" fmla="*/ 83 w 93"/>
                  <a:gd name="T71" fmla="*/ 26 h 205"/>
                  <a:gd name="T72" fmla="*/ 77 w 93"/>
                  <a:gd name="T73" fmla="*/ 45 h 205"/>
                  <a:gd name="T74" fmla="*/ 77 w 93"/>
                  <a:gd name="T75" fmla="*/ 45 h 205"/>
                  <a:gd name="T76" fmla="*/ 77 w 93"/>
                  <a:gd name="T77" fmla="*/ 39 h 205"/>
                  <a:gd name="T78" fmla="*/ 86 w 93"/>
                  <a:gd name="T79" fmla="*/ 19 h 205"/>
                  <a:gd name="T80" fmla="*/ 93 w 93"/>
                  <a:gd name="T81" fmla="*/ 7 h 205"/>
                  <a:gd name="T82" fmla="*/ 93 w 93"/>
                  <a:gd name="T83" fmla="*/ 7 h 205"/>
                  <a:gd name="T84" fmla="*/ 86 w 93"/>
                  <a:gd name="T85" fmla="*/ 58 h 205"/>
                  <a:gd name="T86" fmla="*/ 73 w 93"/>
                  <a:gd name="T87" fmla="*/ 106 h 205"/>
                  <a:gd name="T88" fmla="*/ 51 w 93"/>
                  <a:gd name="T89" fmla="*/ 151 h 2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3"/>
                  <a:gd name="T136" fmla="*/ 0 h 205"/>
                  <a:gd name="T137" fmla="*/ 93 w 93"/>
                  <a:gd name="T138" fmla="*/ 205 h 2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3" h="205">
                    <a:moveTo>
                      <a:pt x="51" y="151"/>
                    </a:moveTo>
                    <a:lnTo>
                      <a:pt x="41" y="160"/>
                    </a:lnTo>
                    <a:lnTo>
                      <a:pt x="35" y="173"/>
                    </a:lnTo>
                    <a:lnTo>
                      <a:pt x="25" y="186"/>
                    </a:lnTo>
                    <a:lnTo>
                      <a:pt x="16" y="195"/>
                    </a:lnTo>
                    <a:lnTo>
                      <a:pt x="6" y="205"/>
                    </a:lnTo>
                    <a:lnTo>
                      <a:pt x="0" y="195"/>
                    </a:lnTo>
                    <a:lnTo>
                      <a:pt x="0" y="189"/>
                    </a:lnTo>
                    <a:lnTo>
                      <a:pt x="6" y="182"/>
                    </a:lnTo>
                    <a:lnTo>
                      <a:pt x="13" y="173"/>
                    </a:lnTo>
                    <a:lnTo>
                      <a:pt x="19" y="167"/>
                    </a:lnTo>
                    <a:lnTo>
                      <a:pt x="22" y="157"/>
                    </a:lnTo>
                    <a:lnTo>
                      <a:pt x="29" y="147"/>
                    </a:lnTo>
                    <a:lnTo>
                      <a:pt x="35" y="135"/>
                    </a:lnTo>
                    <a:lnTo>
                      <a:pt x="41" y="125"/>
                    </a:lnTo>
                    <a:lnTo>
                      <a:pt x="48" y="115"/>
                    </a:lnTo>
                    <a:lnTo>
                      <a:pt x="51" y="106"/>
                    </a:lnTo>
                    <a:lnTo>
                      <a:pt x="57" y="93"/>
                    </a:lnTo>
                    <a:lnTo>
                      <a:pt x="64" y="83"/>
                    </a:lnTo>
                    <a:lnTo>
                      <a:pt x="67" y="71"/>
                    </a:lnTo>
                    <a:lnTo>
                      <a:pt x="73" y="61"/>
                    </a:lnTo>
                    <a:lnTo>
                      <a:pt x="77" y="45"/>
                    </a:lnTo>
                    <a:lnTo>
                      <a:pt x="67" y="61"/>
                    </a:lnTo>
                    <a:lnTo>
                      <a:pt x="61" y="80"/>
                    </a:lnTo>
                    <a:lnTo>
                      <a:pt x="51" y="93"/>
                    </a:lnTo>
                    <a:lnTo>
                      <a:pt x="57" y="67"/>
                    </a:lnTo>
                    <a:lnTo>
                      <a:pt x="67" y="42"/>
                    </a:lnTo>
                    <a:lnTo>
                      <a:pt x="77" y="19"/>
                    </a:lnTo>
                    <a:lnTo>
                      <a:pt x="93" y="0"/>
                    </a:lnTo>
                    <a:lnTo>
                      <a:pt x="89" y="10"/>
                    </a:lnTo>
                    <a:lnTo>
                      <a:pt x="83" y="26"/>
                    </a:lnTo>
                    <a:lnTo>
                      <a:pt x="77" y="45"/>
                    </a:lnTo>
                    <a:lnTo>
                      <a:pt x="77" y="39"/>
                    </a:lnTo>
                    <a:lnTo>
                      <a:pt x="86" y="19"/>
                    </a:lnTo>
                    <a:lnTo>
                      <a:pt x="93" y="7"/>
                    </a:lnTo>
                    <a:lnTo>
                      <a:pt x="86" y="58"/>
                    </a:lnTo>
                    <a:lnTo>
                      <a:pt x="73" y="106"/>
                    </a:lnTo>
                    <a:lnTo>
                      <a:pt x="51" y="151"/>
                    </a:lnTo>
                    <a:close/>
                  </a:path>
                </a:pathLst>
              </a:custGeom>
              <a:solidFill>
                <a:srgbClr val="654C32"/>
              </a:solidFill>
              <a:ln w="9525">
                <a:noFill/>
                <a:round/>
                <a:headEnd/>
                <a:tailEnd/>
              </a:ln>
            </p:spPr>
            <p:txBody>
              <a:bodyPr/>
              <a:lstStyle/>
              <a:p>
                <a:endParaRPr lang="fr-FR" sz="1350"/>
              </a:p>
            </p:txBody>
          </p:sp>
          <p:sp>
            <p:nvSpPr>
              <p:cNvPr id="64964" name="Freeform 98"/>
              <p:cNvSpPr>
                <a:spLocks/>
              </p:cNvSpPr>
              <p:nvPr/>
            </p:nvSpPr>
            <p:spPr bwMode="auto">
              <a:xfrm>
                <a:off x="4778" y="1007"/>
                <a:ext cx="38" cy="176"/>
              </a:xfrm>
              <a:custGeom>
                <a:avLst/>
                <a:gdLst>
                  <a:gd name="T0" fmla="*/ 16 w 38"/>
                  <a:gd name="T1" fmla="*/ 144 h 176"/>
                  <a:gd name="T2" fmla="*/ 22 w 38"/>
                  <a:gd name="T3" fmla="*/ 118 h 176"/>
                  <a:gd name="T4" fmla="*/ 29 w 38"/>
                  <a:gd name="T5" fmla="*/ 96 h 176"/>
                  <a:gd name="T6" fmla="*/ 35 w 38"/>
                  <a:gd name="T7" fmla="*/ 73 h 176"/>
                  <a:gd name="T8" fmla="*/ 38 w 38"/>
                  <a:gd name="T9" fmla="*/ 48 h 176"/>
                  <a:gd name="T10" fmla="*/ 38 w 38"/>
                  <a:gd name="T11" fmla="*/ 25 h 176"/>
                  <a:gd name="T12" fmla="*/ 32 w 38"/>
                  <a:gd name="T13" fmla="*/ 0 h 176"/>
                  <a:gd name="T14" fmla="*/ 32 w 38"/>
                  <a:gd name="T15" fmla="*/ 0 h 176"/>
                  <a:gd name="T16" fmla="*/ 22 w 38"/>
                  <a:gd name="T17" fmla="*/ 57 h 176"/>
                  <a:gd name="T18" fmla="*/ 13 w 38"/>
                  <a:gd name="T19" fmla="*/ 115 h 176"/>
                  <a:gd name="T20" fmla="*/ 0 w 38"/>
                  <a:gd name="T21" fmla="*/ 176 h 176"/>
                  <a:gd name="T22" fmla="*/ 0 w 38"/>
                  <a:gd name="T23" fmla="*/ 176 h 176"/>
                  <a:gd name="T24" fmla="*/ 6 w 38"/>
                  <a:gd name="T25" fmla="*/ 166 h 176"/>
                  <a:gd name="T26" fmla="*/ 13 w 38"/>
                  <a:gd name="T27" fmla="*/ 156 h 176"/>
                  <a:gd name="T28" fmla="*/ 16 w 38"/>
                  <a:gd name="T29" fmla="*/ 144 h 1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8"/>
                  <a:gd name="T46" fmla="*/ 0 h 176"/>
                  <a:gd name="T47" fmla="*/ 38 w 38"/>
                  <a:gd name="T48" fmla="*/ 176 h 1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8" h="176">
                    <a:moveTo>
                      <a:pt x="16" y="144"/>
                    </a:moveTo>
                    <a:lnTo>
                      <a:pt x="22" y="118"/>
                    </a:lnTo>
                    <a:lnTo>
                      <a:pt x="29" y="96"/>
                    </a:lnTo>
                    <a:lnTo>
                      <a:pt x="35" y="73"/>
                    </a:lnTo>
                    <a:lnTo>
                      <a:pt x="38" y="48"/>
                    </a:lnTo>
                    <a:lnTo>
                      <a:pt x="38" y="25"/>
                    </a:lnTo>
                    <a:lnTo>
                      <a:pt x="32" y="0"/>
                    </a:lnTo>
                    <a:lnTo>
                      <a:pt x="22" y="57"/>
                    </a:lnTo>
                    <a:lnTo>
                      <a:pt x="13" y="115"/>
                    </a:lnTo>
                    <a:lnTo>
                      <a:pt x="0" y="176"/>
                    </a:lnTo>
                    <a:lnTo>
                      <a:pt x="6" y="166"/>
                    </a:lnTo>
                    <a:lnTo>
                      <a:pt x="13" y="156"/>
                    </a:lnTo>
                    <a:lnTo>
                      <a:pt x="16" y="144"/>
                    </a:lnTo>
                    <a:close/>
                  </a:path>
                </a:pathLst>
              </a:custGeom>
              <a:solidFill>
                <a:srgbClr val="654C32"/>
              </a:solidFill>
              <a:ln w="9525">
                <a:noFill/>
                <a:round/>
                <a:headEnd/>
                <a:tailEnd/>
              </a:ln>
            </p:spPr>
            <p:txBody>
              <a:bodyPr/>
              <a:lstStyle/>
              <a:p>
                <a:endParaRPr lang="fr-FR" sz="1350"/>
              </a:p>
            </p:txBody>
          </p:sp>
          <p:sp>
            <p:nvSpPr>
              <p:cNvPr id="64965" name="Freeform 99"/>
              <p:cNvSpPr>
                <a:spLocks/>
              </p:cNvSpPr>
              <p:nvPr/>
            </p:nvSpPr>
            <p:spPr bwMode="auto">
              <a:xfrm>
                <a:off x="4720" y="888"/>
                <a:ext cx="58" cy="333"/>
              </a:xfrm>
              <a:custGeom>
                <a:avLst/>
                <a:gdLst>
                  <a:gd name="T0" fmla="*/ 45 w 58"/>
                  <a:gd name="T1" fmla="*/ 253 h 333"/>
                  <a:gd name="T2" fmla="*/ 36 w 58"/>
                  <a:gd name="T3" fmla="*/ 285 h 333"/>
                  <a:gd name="T4" fmla="*/ 23 w 58"/>
                  <a:gd name="T5" fmla="*/ 311 h 333"/>
                  <a:gd name="T6" fmla="*/ 4 w 58"/>
                  <a:gd name="T7" fmla="*/ 333 h 333"/>
                  <a:gd name="T8" fmla="*/ 4 w 58"/>
                  <a:gd name="T9" fmla="*/ 333 h 333"/>
                  <a:gd name="T10" fmla="*/ 0 w 58"/>
                  <a:gd name="T11" fmla="*/ 320 h 333"/>
                  <a:gd name="T12" fmla="*/ 0 w 58"/>
                  <a:gd name="T13" fmla="*/ 304 h 333"/>
                  <a:gd name="T14" fmla="*/ 4 w 58"/>
                  <a:gd name="T15" fmla="*/ 291 h 333"/>
                  <a:gd name="T16" fmla="*/ 4 w 58"/>
                  <a:gd name="T17" fmla="*/ 279 h 333"/>
                  <a:gd name="T18" fmla="*/ 7 w 58"/>
                  <a:gd name="T19" fmla="*/ 263 h 333"/>
                  <a:gd name="T20" fmla="*/ 13 w 58"/>
                  <a:gd name="T21" fmla="*/ 247 h 333"/>
                  <a:gd name="T22" fmla="*/ 16 w 58"/>
                  <a:gd name="T23" fmla="*/ 234 h 333"/>
                  <a:gd name="T24" fmla="*/ 20 w 58"/>
                  <a:gd name="T25" fmla="*/ 218 h 333"/>
                  <a:gd name="T26" fmla="*/ 23 w 58"/>
                  <a:gd name="T27" fmla="*/ 205 h 333"/>
                  <a:gd name="T28" fmla="*/ 29 w 58"/>
                  <a:gd name="T29" fmla="*/ 192 h 333"/>
                  <a:gd name="T30" fmla="*/ 32 w 58"/>
                  <a:gd name="T31" fmla="*/ 176 h 333"/>
                  <a:gd name="T32" fmla="*/ 32 w 58"/>
                  <a:gd name="T33" fmla="*/ 163 h 333"/>
                  <a:gd name="T34" fmla="*/ 36 w 58"/>
                  <a:gd name="T35" fmla="*/ 151 h 333"/>
                  <a:gd name="T36" fmla="*/ 36 w 58"/>
                  <a:gd name="T37" fmla="*/ 135 h 333"/>
                  <a:gd name="T38" fmla="*/ 36 w 58"/>
                  <a:gd name="T39" fmla="*/ 135 h 333"/>
                  <a:gd name="T40" fmla="*/ 26 w 58"/>
                  <a:gd name="T41" fmla="*/ 160 h 333"/>
                  <a:gd name="T42" fmla="*/ 16 w 58"/>
                  <a:gd name="T43" fmla="*/ 186 h 333"/>
                  <a:gd name="T44" fmla="*/ 13 w 58"/>
                  <a:gd name="T45" fmla="*/ 205 h 333"/>
                  <a:gd name="T46" fmla="*/ 13 w 58"/>
                  <a:gd name="T47" fmla="*/ 205 h 333"/>
                  <a:gd name="T48" fmla="*/ 13 w 58"/>
                  <a:gd name="T49" fmla="*/ 138 h 333"/>
                  <a:gd name="T50" fmla="*/ 16 w 58"/>
                  <a:gd name="T51" fmla="*/ 68 h 333"/>
                  <a:gd name="T52" fmla="*/ 36 w 58"/>
                  <a:gd name="T53" fmla="*/ 0 h 333"/>
                  <a:gd name="T54" fmla="*/ 36 w 58"/>
                  <a:gd name="T55" fmla="*/ 0 h 333"/>
                  <a:gd name="T56" fmla="*/ 36 w 58"/>
                  <a:gd name="T57" fmla="*/ 29 h 333"/>
                  <a:gd name="T58" fmla="*/ 32 w 58"/>
                  <a:gd name="T59" fmla="*/ 68 h 333"/>
                  <a:gd name="T60" fmla="*/ 32 w 58"/>
                  <a:gd name="T61" fmla="*/ 100 h 333"/>
                  <a:gd name="T62" fmla="*/ 36 w 58"/>
                  <a:gd name="T63" fmla="*/ 128 h 333"/>
                  <a:gd name="T64" fmla="*/ 36 w 58"/>
                  <a:gd name="T65" fmla="*/ 128 h 333"/>
                  <a:gd name="T66" fmla="*/ 39 w 58"/>
                  <a:gd name="T67" fmla="*/ 112 h 333"/>
                  <a:gd name="T68" fmla="*/ 39 w 58"/>
                  <a:gd name="T69" fmla="*/ 90 h 333"/>
                  <a:gd name="T70" fmla="*/ 45 w 58"/>
                  <a:gd name="T71" fmla="*/ 71 h 333"/>
                  <a:gd name="T72" fmla="*/ 45 w 58"/>
                  <a:gd name="T73" fmla="*/ 71 h 333"/>
                  <a:gd name="T74" fmla="*/ 48 w 58"/>
                  <a:gd name="T75" fmla="*/ 90 h 333"/>
                  <a:gd name="T76" fmla="*/ 55 w 58"/>
                  <a:gd name="T77" fmla="*/ 106 h 333"/>
                  <a:gd name="T78" fmla="*/ 58 w 58"/>
                  <a:gd name="T79" fmla="*/ 122 h 333"/>
                  <a:gd name="T80" fmla="*/ 58 w 58"/>
                  <a:gd name="T81" fmla="*/ 138 h 333"/>
                  <a:gd name="T82" fmla="*/ 58 w 58"/>
                  <a:gd name="T83" fmla="*/ 154 h 333"/>
                  <a:gd name="T84" fmla="*/ 58 w 58"/>
                  <a:gd name="T85" fmla="*/ 170 h 333"/>
                  <a:gd name="T86" fmla="*/ 55 w 58"/>
                  <a:gd name="T87" fmla="*/ 189 h 333"/>
                  <a:gd name="T88" fmla="*/ 52 w 58"/>
                  <a:gd name="T89" fmla="*/ 205 h 333"/>
                  <a:gd name="T90" fmla="*/ 48 w 58"/>
                  <a:gd name="T91" fmla="*/ 221 h 333"/>
                  <a:gd name="T92" fmla="*/ 45 w 58"/>
                  <a:gd name="T93" fmla="*/ 237 h 333"/>
                  <a:gd name="T94" fmla="*/ 45 w 58"/>
                  <a:gd name="T95" fmla="*/ 253 h 33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8"/>
                  <a:gd name="T145" fmla="*/ 0 h 333"/>
                  <a:gd name="T146" fmla="*/ 58 w 58"/>
                  <a:gd name="T147" fmla="*/ 333 h 33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8" h="333">
                    <a:moveTo>
                      <a:pt x="45" y="253"/>
                    </a:moveTo>
                    <a:lnTo>
                      <a:pt x="36" y="285"/>
                    </a:lnTo>
                    <a:lnTo>
                      <a:pt x="23" y="311"/>
                    </a:lnTo>
                    <a:lnTo>
                      <a:pt x="4" y="333"/>
                    </a:lnTo>
                    <a:lnTo>
                      <a:pt x="0" y="320"/>
                    </a:lnTo>
                    <a:lnTo>
                      <a:pt x="0" y="304"/>
                    </a:lnTo>
                    <a:lnTo>
                      <a:pt x="4" y="291"/>
                    </a:lnTo>
                    <a:lnTo>
                      <a:pt x="4" y="279"/>
                    </a:lnTo>
                    <a:lnTo>
                      <a:pt x="7" y="263"/>
                    </a:lnTo>
                    <a:lnTo>
                      <a:pt x="13" y="247"/>
                    </a:lnTo>
                    <a:lnTo>
                      <a:pt x="16" y="234"/>
                    </a:lnTo>
                    <a:lnTo>
                      <a:pt x="20" y="218"/>
                    </a:lnTo>
                    <a:lnTo>
                      <a:pt x="23" y="205"/>
                    </a:lnTo>
                    <a:lnTo>
                      <a:pt x="29" y="192"/>
                    </a:lnTo>
                    <a:lnTo>
                      <a:pt x="32" y="176"/>
                    </a:lnTo>
                    <a:lnTo>
                      <a:pt x="32" y="163"/>
                    </a:lnTo>
                    <a:lnTo>
                      <a:pt x="36" y="151"/>
                    </a:lnTo>
                    <a:lnTo>
                      <a:pt x="36" y="135"/>
                    </a:lnTo>
                    <a:lnTo>
                      <a:pt x="26" y="160"/>
                    </a:lnTo>
                    <a:lnTo>
                      <a:pt x="16" y="186"/>
                    </a:lnTo>
                    <a:lnTo>
                      <a:pt x="13" y="205"/>
                    </a:lnTo>
                    <a:lnTo>
                      <a:pt x="13" y="138"/>
                    </a:lnTo>
                    <a:lnTo>
                      <a:pt x="16" y="68"/>
                    </a:lnTo>
                    <a:lnTo>
                      <a:pt x="36" y="0"/>
                    </a:lnTo>
                    <a:lnTo>
                      <a:pt x="36" y="29"/>
                    </a:lnTo>
                    <a:lnTo>
                      <a:pt x="32" y="68"/>
                    </a:lnTo>
                    <a:lnTo>
                      <a:pt x="32" y="100"/>
                    </a:lnTo>
                    <a:lnTo>
                      <a:pt x="36" y="128"/>
                    </a:lnTo>
                    <a:lnTo>
                      <a:pt x="39" y="112"/>
                    </a:lnTo>
                    <a:lnTo>
                      <a:pt x="39" y="90"/>
                    </a:lnTo>
                    <a:lnTo>
                      <a:pt x="45" y="71"/>
                    </a:lnTo>
                    <a:lnTo>
                      <a:pt x="48" y="90"/>
                    </a:lnTo>
                    <a:lnTo>
                      <a:pt x="55" y="106"/>
                    </a:lnTo>
                    <a:lnTo>
                      <a:pt x="58" y="122"/>
                    </a:lnTo>
                    <a:lnTo>
                      <a:pt x="58" y="138"/>
                    </a:lnTo>
                    <a:lnTo>
                      <a:pt x="58" y="154"/>
                    </a:lnTo>
                    <a:lnTo>
                      <a:pt x="58" y="170"/>
                    </a:lnTo>
                    <a:lnTo>
                      <a:pt x="55" y="189"/>
                    </a:lnTo>
                    <a:lnTo>
                      <a:pt x="52" y="205"/>
                    </a:lnTo>
                    <a:lnTo>
                      <a:pt x="48" y="221"/>
                    </a:lnTo>
                    <a:lnTo>
                      <a:pt x="45" y="237"/>
                    </a:lnTo>
                    <a:lnTo>
                      <a:pt x="45" y="253"/>
                    </a:lnTo>
                    <a:close/>
                  </a:path>
                </a:pathLst>
              </a:custGeom>
              <a:solidFill>
                <a:srgbClr val="654C32"/>
              </a:solidFill>
              <a:ln w="9525">
                <a:noFill/>
                <a:round/>
                <a:headEnd/>
                <a:tailEnd/>
              </a:ln>
            </p:spPr>
            <p:txBody>
              <a:bodyPr/>
              <a:lstStyle/>
              <a:p>
                <a:endParaRPr lang="fr-FR" sz="1350"/>
              </a:p>
            </p:txBody>
          </p:sp>
          <p:sp>
            <p:nvSpPr>
              <p:cNvPr id="64966" name="Freeform 100"/>
              <p:cNvSpPr>
                <a:spLocks/>
              </p:cNvSpPr>
              <p:nvPr/>
            </p:nvSpPr>
            <p:spPr bwMode="auto">
              <a:xfrm>
                <a:off x="4660" y="866"/>
                <a:ext cx="57" cy="291"/>
              </a:xfrm>
              <a:custGeom>
                <a:avLst/>
                <a:gdLst>
                  <a:gd name="T0" fmla="*/ 57 w 57"/>
                  <a:gd name="T1" fmla="*/ 166 h 291"/>
                  <a:gd name="T2" fmla="*/ 57 w 57"/>
                  <a:gd name="T3" fmla="*/ 115 h 291"/>
                  <a:gd name="T4" fmla="*/ 51 w 57"/>
                  <a:gd name="T5" fmla="*/ 67 h 291"/>
                  <a:gd name="T6" fmla="*/ 41 w 57"/>
                  <a:gd name="T7" fmla="*/ 16 h 291"/>
                  <a:gd name="T8" fmla="*/ 41 w 57"/>
                  <a:gd name="T9" fmla="*/ 16 h 291"/>
                  <a:gd name="T10" fmla="*/ 32 w 57"/>
                  <a:gd name="T11" fmla="*/ 6 h 291"/>
                  <a:gd name="T12" fmla="*/ 22 w 57"/>
                  <a:gd name="T13" fmla="*/ 0 h 291"/>
                  <a:gd name="T14" fmla="*/ 16 w 57"/>
                  <a:gd name="T15" fmla="*/ 0 h 291"/>
                  <a:gd name="T16" fmla="*/ 16 w 57"/>
                  <a:gd name="T17" fmla="*/ 0 h 291"/>
                  <a:gd name="T18" fmla="*/ 9 w 57"/>
                  <a:gd name="T19" fmla="*/ 10 h 291"/>
                  <a:gd name="T20" fmla="*/ 6 w 57"/>
                  <a:gd name="T21" fmla="*/ 22 h 291"/>
                  <a:gd name="T22" fmla="*/ 6 w 57"/>
                  <a:gd name="T23" fmla="*/ 35 h 291"/>
                  <a:gd name="T24" fmla="*/ 3 w 57"/>
                  <a:gd name="T25" fmla="*/ 45 h 291"/>
                  <a:gd name="T26" fmla="*/ 0 w 57"/>
                  <a:gd name="T27" fmla="*/ 58 h 291"/>
                  <a:gd name="T28" fmla="*/ 0 w 57"/>
                  <a:gd name="T29" fmla="*/ 70 h 291"/>
                  <a:gd name="T30" fmla="*/ 0 w 57"/>
                  <a:gd name="T31" fmla="*/ 83 h 291"/>
                  <a:gd name="T32" fmla="*/ 3 w 57"/>
                  <a:gd name="T33" fmla="*/ 93 h 291"/>
                  <a:gd name="T34" fmla="*/ 3 w 57"/>
                  <a:gd name="T35" fmla="*/ 106 h 291"/>
                  <a:gd name="T36" fmla="*/ 6 w 57"/>
                  <a:gd name="T37" fmla="*/ 118 h 291"/>
                  <a:gd name="T38" fmla="*/ 6 w 57"/>
                  <a:gd name="T39" fmla="*/ 131 h 291"/>
                  <a:gd name="T40" fmla="*/ 9 w 57"/>
                  <a:gd name="T41" fmla="*/ 144 h 291"/>
                  <a:gd name="T42" fmla="*/ 12 w 57"/>
                  <a:gd name="T43" fmla="*/ 157 h 291"/>
                  <a:gd name="T44" fmla="*/ 16 w 57"/>
                  <a:gd name="T45" fmla="*/ 166 h 291"/>
                  <a:gd name="T46" fmla="*/ 19 w 57"/>
                  <a:gd name="T47" fmla="*/ 179 h 291"/>
                  <a:gd name="T48" fmla="*/ 22 w 57"/>
                  <a:gd name="T49" fmla="*/ 192 h 291"/>
                  <a:gd name="T50" fmla="*/ 25 w 57"/>
                  <a:gd name="T51" fmla="*/ 205 h 291"/>
                  <a:gd name="T52" fmla="*/ 28 w 57"/>
                  <a:gd name="T53" fmla="*/ 217 h 291"/>
                  <a:gd name="T54" fmla="*/ 32 w 57"/>
                  <a:gd name="T55" fmla="*/ 230 h 291"/>
                  <a:gd name="T56" fmla="*/ 32 w 57"/>
                  <a:gd name="T57" fmla="*/ 243 h 291"/>
                  <a:gd name="T58" fmla="*/ 35 w 57"/>
                  <a:gd name="T59" fmla="*/ 256 h 291"/>
                  <a:gd name="T60" fmla="*/ 35 w 57"/>
                  <a:gd name="T61" fmla="*/ 269 h 291"/>
                  <a:gd name="T62" fmla="*/ 38 w 57"/>
                  <a:gd name="T63" fmla="*/ 281 h 291"/>
                  <a:gd name="T64" fmla="*/ 41 w 57"/>
                  <a:gd name="T65" fmla="*/ 291 h 291"/>
                  <a:gd name="T66" fmla="*/ 41 w 57"/>
                  <a:gd name="T67" fmla="*/ 291 h 291"/>
                  <a:gd name="T68" fmla="*/ 48 w 57"/>
                  <a:gd name="T69" fmla="*/ 249 h 291"/>
                  <a:gd name="T70" fmla="*/ 54 w 57"/>
                  <a:gd name="T71" fmla="*/ 208 h 291"/>
                  <a:gd name="T72" fmla="*/ 57 w 57"/>
                  <a:gd name="T73" fmla="*/ 166 h 29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7"/>
                  <a:gd name="T112" fmla="*/ 0 h 291"/>
                  <a:gd name="T113" fmla="*/ 57 w 57"/>
                  <a:gd name="T114" fmla="*/ 291 h 29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7" h="291">
                    <a:moveTo>
                      <a:pt x="57" y="166"/>
                    </a:moveTo>
                    <a:lnTo>
                      <a:pt x="57" y="115"/>
                    </a:lnTo>
                    <a:lnTo>
                      <a:pt x="51" y="67"/>
                    </a:lnTo>
                    <a:lnTo>
                      <a:pt x="41" y="16"/>
                    </a:lnTo>
                    <a:lnTo>
                      <a:pt x="32" y="6"/>
                    </a:lnTo>
                    <a:lnTo>
                      <a:pt x="22" y="0"/>
                    </a:lnTo>
                    <a:lnTo>
                      <a:pt x="16" y="0"/>
                    </a:lnTo>
                    <a:lnTo>
                      <a:pt x="9" y="10"/>
                    </a:lnTo>
                    <a:lnTo>
                      <a:pt x="6" y="22"/>
                    </a:lnTo>
                    <a:lnTo>
                      <a:pt x="6" y="35"/>
                    </a:lnTo>
                    <a:lnTo>
                      <a:pt x="3" y="45"/>
                    </a:lnTo>
                    <a:lnTo>
                      <a:pt x="0" y="58"/>
                    </a:lnTo>
                    <a:lnTo>
                      <a:pt x="0" y="70"/>
                    </a:lnTo>
                    <a:lnTo>
                      <a:pt x="0" y="83"/>
                    </a:lnTo>
                    <a:lnTo>
                      <a:pt x="3" y="93"/>
                    </a:lnTo>
                    <a:lnTo>
                      <a:pt x="3" y="106"/>
                    </a:lnTo>
                    <a:lnTo>
                      <a:pt x="6" y="118"/>
                    </a:lnTo>
                    <a:lnTo>
                      <a:pt x="6" y="131"/>
                    </a:lnTo>
                    <a:lnTo>
                      <a:pt x="9" y="144"/>
                    </a:lnTo>
                    <a:lnTo>
                      <a:pt x="12" y="157"/>
                    </a:lnTo>
                    <a:lnTo>
                      <a:pt x="16" y="166"/>
                    </a:lnTo>
                    <a:lnTo>
                      <a:pt x="19" y="179"/>
                    </a:lnTo>
                    <a:lnTo>
                      <a:pt x="22" y="192"/>
                    </a:lnTo>
                    <a:lnTo>
                      <a:pt x="25" y="205"/>
                    </a:lnTo>
                    <a:lnTo>
                      <a:pt x="28" y="217"/>
                    </a:lnTo>
                    <a:lnTo>
                      <a:pt x="32" y="230"/>
                    </a:lnTo>
                    <a:lnTo>
                      <a:pt x="32" y="243"/>
                    </a:lnTo>
                    <a:lnTo>
                      <a:pt x="35" y="256"/>
                    </a:lnTo>
                    <a:lnTo>
                      <a:pt x="35" y="269"/>
                    </a:lnTo>
                    <a:lnTo>
                      <a:pt x="38" y="281"/>
                    </a:lnTo>
                    <a:lnTo>
                      <a:pt x="41" y="291"/>
                    </a:lnTo>
                    <a:lnTo>
                      <a:pt x="48" y="249"/>
                    </a:lnTo>
                    <a:lnTo>
                      <a:pt x="54" y="208"/>
                    </a:lnTo>
                    <a:lnTo>
                      <a:pt x="57" y="166"/>
                    </a:lnTo>
                    <a:close/>
                  </a:path>
                </a:pathLst>
              </a:custGeom>
              <a:solidFill>
                <a:srgbClr val="654C32"/>
              </a:solidFill>
              <a:ln w="9525">
                <a:noFill/>
                <a:round/>
                <a:headEnd/>
                <a:tailEnd/>
              </a:ln>
            </p:spPr>
            <p:txBody>
              <a:bodyPr/>
              <a:lstStyle/>
              <a:p>
                <a:endParaRPr lang="fr-FR" sz="1350"/>
              </a:p>
            </p:txBody>
          </p:sp>
          <p:sp>
            <p:nvSpPr>
              <p:cNvPr id="64967" name="Freeform 101"/>
              <p:cNvSpPr>
                <a:spLocks/>
              </p:cNvSpPr>
              <p:nvPr/>
            </p:nvSpPr>
            <p:spPr bwMode="auto">
              <a:xfrm>
                <a:off x="4653" y="777"/>
                <a:ext cx="16" cy="166"/>
              </a:xfrm>
              <a:custGeom>
                <a:avLst/>
                <a:gdLst>
                  <a:gd name="T0" fmla="*/ 7 w 16"/>
                  <a:gd name="T1" fmla="*/ 159 h 166"/>
                  <a:gd name="T2" fmla="*/ 7 w 16"/>
                  <a:gd name="T3" fmla="*/ 163 h 166"/>
                  <a:gd name="T4" fmla="*/ 7 w 16"/>
                  <a:gd name="T5" fmla="*/ 163 h 166"/>
                  <a:gd name="T6" fmla="*/ 7 w 16"/>
                  <a:gd name="T7" fmla="*/ 166 h 166"/>
                  <a:gd name="T8" fmla="*/ 7 w 16"/>
                  <a:gd name="T9" fmla="*/ 166 h 166"/>
                  <a:gd name="T10" fmla="*/ 0 w 16"/>
                  <a:gd name="T11" fmla="*/ 140 h 166"/>
                  <a:gd name="T12" fmla="*/ 0 w 16"/>
                  <a:gd name="T13" fmla="*/ 111 h 166"/>
                  <a:gd name="T14" fmla="*/ 0 w 16"/>
                  <a:gd name="T15" fmla="*/ 83 h 166"/>
                  <a:gd name="T16" fmla="*/ 7 w 16"/>
                  <a:gd name="T17" fmla="*/ 57 h 166"/>
                  <a:gd name="T18" fmla="*/ 10 w 16"/>
                  <a:gd name="T19" fmla="*/ 28 h 166"/>
                  <a:gd name="T20" fmla="*/ 16 w 16"/>
                  <a:gd name="T21" fmla="*/ 0 h 166"/>
                  <a:gd name="T22" fmla="*/ 16 w 16"/>
                  <a:gd name="T23" fmla="*/ 0 h 166"/>
                  <a:gd name="T24" fmla="*/ 10 w 16"/>
                  <a:gd name="T25" fmla="*/ 54 h 166"/>
                  <a:gd name="T26" fmla="*/ 7 w 16"/>
                  <a:gd name="T27" fmla="*/ 108 h 166"/>
                  <a:gd name="T28" fmla="*/ 7 w 16"/>
                  <a:gd name="T29" fmla="*/ 159 h 1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66"/>
                  <a:gd name="T47" fmla="*/ 16 w 16"/>
                  <a:gd name="T48" fmla="*/ 166 h 1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66">
                    <a:moveTo>
                      <a:pt x="7" y="159"/>
                    </a:moveTo>
                    <a:lnTo>
                      <a:pt x="7" y="163"/>
                    </a:lnTo>
                    <a:lnTo>
                      <a:pt x="7" y="166"/>
                    </a:lnTo>
                    <a:lnTo>
                      <a:pt x="0" y="140"/>
                    </a:lnTo>
                    <a:lnTo>
                      <a:pt x="0" y="111"/>
                    </a:lnTo>
                    <a:lnTo>
                      <a:pt x="0" y="83"/>
                    </a:lnTo>
                    <a:lnTo>
                      <a:pt x="7" y="57"/>
                    </a:lnTo>
                    <a:lnTo>
                      <a:pt x="10" y="28"/>
                    </a:lnTo>
                    <a:lnTo>
                      <a:pt x="16" y="0"/>
                    </a:lnTo>
                    <a:lnTo>
                      <a:pt x="10" y="54"/>
                    </a:lnTo>
                    <a:lnTo>
                      <a:pt x="7" y="108"/>
                    </a:lnTo>
                    <a:lnTo>
                      <a:pt x="7" y="159"/>
                    </a:lnTo>
                    <a:close/>
                  </a:path>
                </a:pathLst>
              </a:custGeom>
              <a:solidFill>
                <a:srgbClr val="654C32"/>
              </a:solidFill>
              <a:ln w="9525">
                <a:noFill/>
                <a:round/>
                <a:headEnd/>
                <a:tailEnd/>
              </a:ln>
            </p:spPr>
            <p:txBody>
              <a:bodyPr/>
              <a:lstStyle/>
              <a:p>
                <a:endParaRPr lang="fr-FR" sz="1350"/>
              </a:p>
            </p:txBody>
          </p:sp>
          <p:sp>
            <p:nvSpPr>
              <p:cNvPr id="64968" name="Freeform 102"/>
              <p:cNvSpPr>
                <a:spLocks/>
              </p:cNvSpPr>
              <p:nvPr/>
            </p:nvSpPr>
            <p:spPr bwMode="auto">
              <a:xfrm>
                <a:off x="4669" y="786"/>
                <a:ext cx="10" cy="48"/>
              </a:xfrm>
              <a:custGeom>
                <a:avLst/>
                <a:gdLst>
                  <a:gd name="T0" fmla="*/ 7 w 10"/>
                  <a:gd name="T1" fmla="*/ 39 h 48"/>
                  <a:gd name="T2" fmla="*/ 3 w 10"/>
                  <a:gd name="T3" fmla="*/ 42 h 48"/>
                  <a:gd name="T4" fmla="*/ 0 w 10"/>
                  <a:gd name="T5" fmla="*/ 45 h 48"/>
                  <a:gd name="T6" fmla="*/ 0 w 10"/>
                  <a:gd name="T7" fmla="*/ 48 h 48"/>
                  <a:gd name="T8" fmla="*/ 0 w 10"/>
                  <a:gd name="T9" fmla="*/ 48 h 48"/>
                  <a:gd name="T10" fmla="*/ 0 w 10"/>
                  <a:gd name="T11" fmla="*/ 32 h 48"/>
                  <a:gd name="T12" fmla="*/ 0 w 10"/>
                  <a:gd name="T13" fmla="*/ 16 h 48"/>
                  <a:gd name="T14" fmla="*/ 7 w 10"/>
                  <a:gd name="T15" fmla="*/ 0 h 48"/>
                  <a:gd name="T16" fmla="*/ 7 w 10"/>
                  <a:gd name="T17" fmla="*/ 0 h 48"/>
                  <a:gd name="T18" fmla="*/ 10 w 10"/>
                  <a:gd name="T19" fmla="*/ 16 h 48"/>
                  <a:gd name="T20" fmla="*/ 10 w 10"/>
                  <a:gd name="T21" fmla="*/ 29 h 48"/>
                  <a:gd name="T22" fmla="*/ 7 w 10"/>
                  <a:gd name="T23" fmla="*/ 39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
                  <a:gd name="T37" fmla="*/ 0 h 48"/>
                  <a:gd name="T38" fmla="*/ 10 w 10"/>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 h="48">
                    <a:moveTo>
                      <a:pt x="7" y="39"/>
                    </a:moveTo>
                    <a:lnTo>
                      <a:pt x="3" y="42"/>
                    </a:lnTo>
                    <a:lnTo>
                      <a:pt x="0" y="45"/>
                    </a:lnTo>
                    <a:lnTo>
                      <a:pt x="0" y="48"/>
                    </a:lnTo>
                    <a:lnTo>
                      <a:pt x="0" y="32"/>
                    </a:lnTo>
                    <a:lnTo>
                      <a:pt x="0" y="16"/>
                    </a:lnTo>
                    <a:lnTo>
                      <a:pt x="7" y="0"/>
                    </a:lnTo>
                    <a:lnTo>
                      <a:pt x="10" y="16"/>
                    </a:lnTo>
                    <a:lnTo>
                      <a:pt x="10" y="29"/>
                    </a:lnTo>
                    <a:lnTo>
                      <a:pt x="7" y="39"/>
                    </a:lnTo>
                    <a:close/>
                  </a:path>
                </a:pathLst>
              </a:custGeom>
              <a:solidFill>
                <a:srgbClr val="654C32"/>
              </a:solidFill>
              <a:ln w="9525">
                <a:noFill/>
                <a:round/>
                <a:headEnd/>
                <a:tailEnd/>
              </a:ln>
            </p:spPr>
            <p:txBody>
              <a:bodyPr/>
              <a:lstStyle/>
              <a:p>
                <a:endParaRPr lang="fr-FR" sz="1350"/>
              </a:p>
            </p:txBody>
          </p:sp>
          <p:sp>
            <p:nvSpPr>
              <p:cNvPr id="64969" name="Freeform 103"/>
              <p:cNvSpPr>
                <a:spLocks/>
              </p:cNvSpPr>
              <p:nvPr/>
            </p:nvSpPr>
            <p:spPr bwMode="auto">
              <a:xfrm>
                <a:off x="4567" y="722"/>
                <a:ext cx="90" cy="371"/>
              </a:xfrm>
              <a:custGeom>
                <a:avLst/>
                <a:gdLst>
                  <a:gd name="T0" fmla="*/ 86 w 90"/>
                  <a:gd name="T1" fmla="*/ 278 h 371"/>
                  <a:gd name="T2" fmla="*/ 86 w 90"/>
                  <a:gd name="T3" fmla="*/ 310 h 371"/>
                  <a:gd name="T4" fmla="*/ 90 w 90"/>
                  <a:gd name="T5" fmla="*/ 342 h 371"/>
                  <a:gd name="T6" fmla="*/ 86 w 90"/>
                  <a:gd name="T7" fmla="*/ 371 h 371"/>
                  <a:gd name="T8" fmla="*/ 86 w 90"/>
                  <a:gd name="T9" fmla="*/ 371 h 371"/>
                  <a:gd name="T10" fmla="*/ 77 w 90"/>
                  <a:gd name="T11" fmla="*/ 352 h 371"/>
                  <a:gd name="T12" fmla="*/ 70 w 90"/>
                  <a:gd name="T13" fmla="*/ 329 h 371"/>
                  <a:gd name="T14" fmla="*/ 61 w 90"/>
                  <a:gd name="T15" fmla="*/ 304 h 371"/>
                  <a:gd name="T16" fmla="*/ 54 w 90"/>
                  <a:gd name="T17" fmla="*/ 282 h 371"/>
                  <a:gd name="T18" fmla="*/ 48 w 90"/>
                  <a:gd name="T19" fmla="*/ 259 h 371"/>
                  <a:gd name="T20" fmla="*/ 42 w 90"/>
                  <a:gd name="T21" fmla="*/ 237 h 371"/>
                  <a:gd name="T22" fmla="*/ 35 w 90"/>
                  <a:gd name="T23" fmla="*/ 211 h 371"/>
                  <a:gd name="T24" fmla="*/ 32 w 90"/>
                  <a:gd name="T25" fmla="*/ 189 h 371"/>
                  <a:gd name="T26" fmla="*/ 26 w 90"/>
                  <a:gd name="T27" fmla="*/ 163 h 371"/>
                  <a:gd name="T28" fmla="*/ 19 w 90"/>
                  <a:gd name="T29" fmla="*/ 138 h 371"/>
                  <a:gd name="T30" fmla="*/ 16 w 90"/>
                  <a:gd name="T31" fmla="*/ 115 h 371"/>
                  <a:gd name="T32" fmla="*/ 10 w 90"/>
                  <a:gd name="T33" fmla="*/ 93 h 371"/>
                  <a:gd name="T34" fmla="*/ 6 w 90"/>
                  <a:gd name="T35" fmla="*/ 64 h 371"/>
                  <a:gd name="T36" fmla="*/ 3 w 90"/>
                  <a:gd name="T37" fmla="*/ 42 h 371"/>
                  <a:gd name="T38" fmla="*/ 0 w 90"/>
                  <a:gd name="T39" fmla="*/ 16 h 371"/>
                  <a:gd name="T40" fmla="*/ 0 w 90"/>
                  <a:gd name="T41" fmla="*/ 16 h 371"/>
                  <a:gd name="T42" fmla="*/ 0 w 90"/>
                  <a:gd name="T43" fmla="*/ 29 h 371"/>
                  <a:gd name="T44" fmla="*/ 0 w 90"/>
                  <a:gd name="T45" fmla="*/ 39 h 371"/>
                  <a:gd name="T46" fmla="*/ 6 w 90"/>
                  <a:gd name="T47" fmla="*/ 48 h 371"/>
                  <a:gd name="T48" fmla="*/ 6 w 90"/>
                  <a:gd name="T49" fmla="*/ 48 h 371"/>
                  <a:gd name="T50" fmla="*/ 6 w 90"/>
                  <a:gd name="T51" fmla="*/ 32 h 371"/>
                  <a:gd name="T52" fmla="*/ 0 w 90"/>
                  <a:gd name="T53" fmla="*/ 16 h 371"/>
                  <a:gd name="T54" fmla="*/ 0 w 90"/>
                  <a:gd name="T55" fmla="*/ 0 h 371"/>
                  <a:gd name="T56" fmla="*/ 0 w 90"/>
                  <a:gd name="T57" fmla="*/ 0 h 371"/>
                  <a:gd name="T58" fmla="*/ 6 w 90"/>
                  <a:gd name="T59" fmla="*/ 23 h 371"/>
                  <a:gd name="T60" fmla="*/ 13 w 90"/>
                  <a:gd name="T61" fmla="*/ 45 h 371"/>
                  <a:gd name="T62" fmla="*/ 19 w 90"/>
                  <a:gd name="T63" fmla="*/ 64 h 371"/>
                  <a:gd name="T64" fmla="*/ 26 w 90"/>
                  <a:gd name="T65" fmla="*/ 87 h 371"/>
                  <a:gd name="T66" fmla="*/ 35 w 90"/>
                  <a:gd name="T67" fmla="*/ 106 h 371"/>
                  <a:gd name="T68" fmla="*/ 42 w 90"/>
                  <a:gd name="T69" fmla="*/ 128 h 371"/>
                  <a:gd name="T70" fmla="*/ 48 w 90"/>
                  <a:gd name="T71" fmla="*/ 147 h 371"/>
                  <a:gd name="T72" fmla="*/ 54 w 90"/>
                  <a:gd name="T73" fmla="*/ 170 h 371"/>
                  <a:gd name="T74" fmla="*/ 61 w 90"/>
                  <a:gd name="T75" fmla="*/ 192 h 371"/>
                  <a:gd name="T76" fmla="*/ 70 w 90"/>
                  <a:gd name="T77" fmla="*/ 214 h 371"/>
                  <a:gd name="T78" fmla="*/ 70 w 90"/>
                  <a:gd name="T79" fmla="*/ 214 h 371"/>
                  <a:gd name="T80" fmla="*/ 77 w 90"/>
                  <a:gd name="T81" fmla="*/ 234 h 371"/>
                  <a:gd name="T82" fmla="*/ 80 w 90"/>
                  <a:gd name="T83" fmla="*/ 256 h 371"/>
                  <a:gd name="T84" fmla="*/ 86 w 90"/>
                  <a:gd name="T85" fmla="*/ 278 h 37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0"/>
                  <a:gd name="T130" fmla="*/ 0 h 371"/>
                  <a:gd name="T131" fmla="*/ 90 w 90"/>
                  <a:gd name="T132" fmla="*/ 371 h 37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0" h="371">
                    <a:moveTo>
                      <a:pt x="86" y="278"/>
                    </a:moveTo>
                    <a:lnTo>
                      <a:pt x="86" y="310"/>
                    </a:lnTo>
                    <a:lnTo>
                      <a:pt x="90" y="342"/>
                    </a:lnTo>
                    <a:lnTo>
                      <a:pt x="86" y="371"/>
                    </a:lnTo>
                    <a:lnTo>
                      <a:pt x="77" y="352"/>
                    </a:lnTo>
                    <a:lnTo>
                      <a:pt x="70" y="329"/>
                    </a:lnTo>
                    <a:lnTo>
                      <a:pt x="61" y="304"/>
                    </a:lnTo>
                    <a:lnTo>
                      <a:pt x="54" y="282"/>
                    </a:lnTo>
                    <a:lnTo>
                      <a:pt x="48" y="259"/>
                    </a:lnTo>
                    <a:lnTo>
                      <a:pt x="42" y="237"/>
                    </a:lnTo>
                    <a:lnTo>
                      <a:pt x="35" y="211"/>
                    </a:lnTo>
                    <a:lnTo>
                      <a:pt x="32" y="189"/>
                    </a:lnTo>
                    <a:lnTo>
                      <a:pt x="26" y="163"/>
                    </a:lnTo>
                    <a:lnTo>
                      <a:pt x="19" y="138"/>
                    </a:lnTo>
                    <a:lnTo>
                      <a:pt x="16" y="115"/>
                    </a:lnTo>
                    <a:lnTo>
                      <a:pt x="10" y="93"/>
                    </a:lnTo>
                    <a:lnTo>
                      <a:pt x="6" y="64"/>
                    </a:lnTo>
                    <a:lnTo>
                      <a:pt x="3" y="42"/>
                    </a:lnTo>
                    <a:lnTo>
                      <a:pt x="0" y="16"/>
                    </a:lnTo>
                    <a:lnTo>
                      <a:pt x="0" y="29"/>
                    </a:lnTo>
                    <a:lnTo>
                      <a:pt x="0" y="39"/>
                    </a:lnTo>
                    <a:lnTo>
                      <a:pt x="6" y="48"/>
                    </a:lnTo>
                    <a:lnTo>
                      <a:pt x="6" y="32"/>
                    </a:lnTo>
                    <a:lnTo>
                      <a:pt x="0" y="16"/>
                    </a:lnTo>
                    <a:lnTo>
                      <a:pt x="0" y="0"/>
                    </a:lnTo>
                    <a:lnTo>
                      <a:pt x="6" y="23"/>
                    </a:lnTo>
                    <a:lnTo>
                      <a:pt x="13" y="45"/>
                    </a:lnTo>
                    <a:lnTo>
                      <a:pt x="19" y="64"/>
                    </a:lnTo>
                    <a:lnTo>
                      <a:pt x="26" y="87"/>
                    </a:lnTo>
                    <a:lnTo>
                      <a:pt x="35" y="106"/>
                    </a:lnTo>
                    <a:lnTo>
                      <a:pt x="42" y="128"/>
                    </a:lnTo>
                    <a:lnTo>
                      <a:pt x="48" y="147"/>
                    </a:lnTo>
                    <a:lnTo>
                      <a:pt x="54" y="170"/>
                    </a:lnTo>
                    <a:lnTo>
                      <a:pt x="61" y="192"/>
                    </a:lnTo>
                    <a:lnTo>
                      <a:pt x="70" y="214"/>
                    </a:lnTo>
                    <a:lnTo>
                      <a:pt x="77" y="234"/>
                    </a:lnTo>
                    <a:lnTo>
                      <a:pt x="80" y="256"/>
                    </a:lnTo>
                    <a:lnTo>
                      <a:pt x="86" y="278"/>
                    </a:lnTo>
                    <a:close/>
                  </a:path>
                </a:pathLst>
              </a:custGeom>
              <a:solidFill>
                <a:srgbClr val="654C32"/>
              </a:solidFill>
              <a:ln w="9525">
                <a:noFill/>
                <a:round/>
                <a:headEnd/>
                <a:tailEnd/>
              </a:ln>
            </p:spPr>
            <p:txBody>
              <a:bodyPr/>
              <a:lstStyle/>
              <a:p>
                <a:endParaRPr lang="fr-FR" sz="1350"/>
              </a:p>
            </p:txBody>
          </p:sp>
          <p:sp>
            <p:nvSpPr>
              <p:cNvPr id="64970" name="Freeform 104"/>
              <p:cNvSpPr>
                <a:spLocks/>
              </p:cNvSpPr>
              <p:nvPr/>
            </p:nvSpPr>
            <p:spPr bwMode="auto">
              <a:xfrm>
                <a:off x="4493" y="652"/>
                <a:ext cx="80" cy="236"/>
              </a:xfrm>
              <a:custGeom>
                <a:avLst/>
                <a:gdLst>
                  <a:gd name="T0" fmla="*/ 74 w 80"/>
                  <a:gd name="T1" fmla="*/ 214 h 236"/>
                  <a:gd name="T2" fmla="*/ 74 w 80"/>
                  <a:gd name="T3" fmla="*/ 220 h 236"/>
                  <a:gd name="T4" fmla="*/ 77 w 80"/>
                  <a:gd name="T5" fmla="*/ 230 h 236"/>
                  <a:gd name="T6" fmla="*/ 80 w 80"/>
                  <a:gd name="T7" fmla="*/ 236 h 236"/>
                  <a:gd name="T8" fmla="*/ 80 w 80"/>
                  <a:gd name="T9" fmla="*/ 236 h 236"/>
                  <a:gd name="T10" fmla="*/ 74 w 80"/>
                  <a:gd name="T11" fmla="*/ 217 h 236"/>
                  <a:gd name="T12" fmla="*/ 64 w 80"/>
                  <a:gd name="T13" fmla="*/ 201 h 236"/>
                  <a:gd name="T14" fmla="*/ 58 w 80"/>
                  <a:gd name="T15" fmla="*/ 182 h 236"/>
                  <a:gd name="T16" fmla="*/ 52 w 80"/>
                  <a:gd name="T17" fmla="*/ 166 h 236"/>
                  <a:gd name="T18" fmla="*/ 45 w 80"/>
                  <a:gd name="T19" fmla="*/ 147 h 236"/>
                  <a:gd name="T20" fmla="*/ 39 w 80"/>
                  <a:gd name="T21" fmla="*/ 131 h 236"/>
                  <a:gd name="T22" fmla="*/ 32 w 80"/>
                  <a:gd name="T23" fmla="*/ 112 h 236"/>
                  <a:gd name="T24" fmla="*/ 26 w 80"/>
                  <a:gd name="T25" fmla="*/ 93 h 236"/>
                  <a:gd name="T26" fmla="*/ 20 w 80"/>
                  <a:gd name="T27" fmla="*/ 73 h 236"/>
                  <a:gd name="T28" fmla="*/ 16 w 80"/>
                  <a:gd name="T29" fmla="*/ 57 h 236"/>
                  <a:gd name="T30" fmla="*/ 10 w 80"/>
                  <a:gd name="T31" fmla="*/ 38 h 236"/>
                  <a:gd name="T32" fmla="*/ 7 w 80"/>
                  <a:gd name="T33" fmla="*/ 19 h 236"/>
                  <a:gd name="T34" fmla="*/ 0 w 80"/>
                  <a:gd name="T35" fmla="*/ 0 h 236"/>
                  <a:gd name="T36" fmla="*/ 0 w 80"/>
                  <a:gd name="T37" fmla="*/ 0 h 236"/>
                  <a:gd name="T38" fmla="*/ 4 w 80"/>
                  <a:gd name="T39" fmla="*/ 13 h 236"/>
                  <a:gd name="T40" fmla="*/ 10 w 80"/>
                  <a:gd name="T41" fmla="*/ 22 h 236"/>
                  <a:gd name="T42" fmla="*/ 20 w 80"/>
                  <a:gd name="T43" fmla="*/ 29 h 236"/>
                  <a:gd name="T44" fmla="*/ 26 w 80"/>
                  <a:gd name="T45" fmla="*/ 38 h 236"/>
                  <a:gd name="T46" fmla="*/ 26 w 80"/>
                  <a:gd name="T47" fmla="*/ 38 h 236"/>
                  <a:gd name="T48" fmla="*/ 32 w 80"/>
                  <a:gd name="T49" fmla="*/ 51 h 236"/>
                  <a:gd name="T50" fmla="*/ 36 w 80"/>
                  <a:gd name="T51" fmla="*/ 64 h 236"/>
                  <a:gd name="T52" fmla="*/ 42 w 80"/>
                  <a:gd name="T53" fmla="*/ 80 h 236"/>
                  <a:gd name="T54" fmla="*/ 42 w 80"/>
                  <a:gd name="T55" fmla="*/ 80 h 236"/>
                  <a:gd name="T56" fmla="*/ 32 w 80"/>
                  <a:gd name="T57" fmla="*/ 67 h 236"/>
                  <a:gd name="T58" fmla="*/ 29 w 80"/>
                  <a:gd name="T59" fmla="*/ 57 h 236"/>
                  <a:gd name="T60" fmla="*/ 26 w 80"/>
                  <a:gd name="T61" fmla="*/ 48 h 236"/>
                  <a:gd name="T62" fmla="*/ 26 w 80"/>
                  <a:gd name="T63" fmla="*/ 48 h 236"/>
                  <a:gd name="T64" fmla="*/ 20 w 80"/>
                  <a:gd name="T65" fmla="*/ 51 h 236"/>
                  <a:gd name="T66" fmla="*/ 23 w 80"/>
                  <a:gd name="T67" fmla="*/ 57 h 236"/>
                  <a:gd name="T68" fmla="*/ 26 w 80"/>
                  <a:gd name="T69" fmla="*/ 64 h 236"/>
                  <a:gd name="T70" fmla="*/ 26 w 80"/>
                  <a:gd name="T71" fmla="*/ 64 h 236"/>
                  <a:gd name="T72" fmla="*/ 32 w 80"/>
                  <a:gd name="T73" fmla="*/ 73 h 236"/>
                  <a:gd name="T74" fmla="*/ 36 w 80"/>
                  <a:gd name="T75" fmla="*/ 83 h 236"/>
                  <a:gd name="T76" fmla="*/ 42 w 80"/>
                  <a:gd name="T77" fmla="*/ 93 h 236"/>
                  <a:gd name="T78" fmla="*/ 42 w 80"/>
                  <a:gd name="T79" fmla="*/ 93 h 236"/>
                  <a:gd name="T80" fmla="*/ 48 w 80"/>
                  <a:gd name="T81" fmla="*/ 125 h 236"/>
                  <a:gd name="T82" fmla="*/ 58 w 80"/>
                  <a:gd name="T83" fmla="*/ 153 h 236"/>
                  <a:gd name="T84" fmla="*/ 64 w 80"/>
                  <a:gd name="T85" fmla="*/ 182 h 236"/>
                  <a:gd name="T86" fmla="*/ 74 w 80"/>
                  <a:gd name="T87" fmla="*/ 214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236"/>
                  <a:gd name="T134" fmla="*/ 80 w 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236">
                    <a:moveTo>
                      <a:pt x="74" y="214"/>
                    </a:moveTo>
                    <a:lnTo>
                      <a:pt x="74" y="220"/>
                    </a:lnTo>
                    <a:lnTo>
                      <a:pt x="77" y="230"/>
                    </a:lnTo>
                    <a:lnTo>
                      <a:pt x="80" y="236"/>
                    </a:lnTo>
                    <a:lnTo>
                      <a:pt x="74" y="217"/>
                    </a:lnTo>
                    <a:lnTo>
                      <a:pt x="64" y="201"/>
                    </a:lnTo>
                    <a:lnTo>
                      <a:pt x="58" y="182"/>
                    </a:lnTo>
                    <a:lnTo>
                      <a:pt x="52" y="166"/>
                    </a:lnTo>
                    <a:lnTo>
                      <a:pt x="45" y="147"/>
                    </a:lnTo>
                    <a:lnTo>
                      <a:pt x="39" y="131"/>
                    </a:lnTo>
                    <a:lnTo>
                      <a:pt x="32" y="112"/>
                    </a:lnTo>
                    <a:lnTo>
                      <a:pt x="26" y="93"/>
                    </a:lnTo>
                    <a:lnTo>
                      <a:pt x="20" y="73"/>
                    </a:lnTo>
                    <a:lnTo>
                      <a:pt x="16" y="57"/>
                    </a:lnTo>
                    <a:lnTo>
                      <a:pt x="10" y="38"/>
                    </a:lnTo>
                    <a:lnTo>
                      <a:pt x="7" y="19"/>
                    </a:lnTo>
                    <a:lnTo>
                      <a:pt x="0" y="0"/>
                    </a:lnTo>
                    <a:lnTo>
                      <a:pt x="4" y="13"/>
                    </a:lnTo>
                    <a:lnTo>
                      <a:pt x="10" y="22"/>
                    </a:lnTo>
                    <a:lnTo>
                      <a:pt x="20" y="29"/>
                    </a:lnTo>
                    <a:lnTo>
                      <a:pt x="26" y="38"/>
                    </a:lnTo>
                    <a:lnTo>
                      <a:pt x="32" y="51"/>
                    </a:lnTo>
                    <a:lnTo>
                      <a:pt x="36" y="64"/>
                    </a:lnTo>
                    <a:lnTo>
                      <a:pt x="42" y="80"/>
                    </a:lnTo>
                    <a:lnTo>
                      <a:pt x="32" y="67"/>
                    </a:lnTo>
                    <a:lnTo>
                      <a:pt x="29" y="57"/>
                    </a:lnTo>
                    <a:lnTo>
                      <a:pt x="26" y="48"/>
                    </a:lnTo>
                    <a:lnTo>
                      <a:pt x="20" y="51"/>
                    </a:lnTo>
                    <a:lnTo>
                      <a:pt x="23" y="57"/>
                    </a:lnTo>
                    <a:lnTo>
                      <a:pt x="26" y="64"/>
                    </a:lnTo>
                    <a:lnTo>
                      <a:pt x="32" y="73"/>
                    </a:lnTo>
                    <a:lnTo>
                      <a:pt x="36" y="83"/>
                    </a:lnTo>
                    <a:lnTo>
                      <a:pt x="42" y="93"/>
                    </a:lnTo>
                    <a:lnTo>
                      <a:pt x="48" y="125"/>
                    </a:lnTo>
                    <a:lnTo>
                      <a:pt x="58" y="153"/>
                    </a:lnTo>
                    <a:lnTo>
                      <a:pt x="64" y="182"/>
                    </a:lnTo>
                    <a:lnTo>
                      <a:pt x="74" y="214"/>
                    </a:lnTo>
                    <a:close/>
                  </a:path>
                </a:pathLst>
              </a:custGeom>
              <a:solidFill>
                <a:srgbClr val="654C32"/>
              </a:solidFill>
              <a:ln w="9525">
                <a:noFill/>
                <a:round/>
                <a:headEnd/>
                <a:tailEnd/>
              </a:ln>
            </p:spPr>
            <p:txBody>
              <a:bodyPr/>
              <a:lstStyle/>
              <a:p>
                <a:endParaRPr lang="fr-FR" sz="1350"/>
              </a:p>
            </p:txBody>
          </p:sp>
          <p:sp>
            <p:nvSpPr>
              <p:cNvPr id="64971" name="Freeform 105"/>
              <p:cNvSpPr>
                <a:spLocks/>
              </p:cNvSpPr>
              <p:nvPr/>
            </p:nvSpPr>
            <p:spPr bwMode="auto">
              <a:xfrm>
                <a:off x="5127" y="1784"/>
                <a:ext cx="182" cy="44"/>
              </a:xfrm>
              <a:custGeom>
                <a:avLst/>
                <a:gdLst>
                  <a:gd name="T0" fmla="*/ 73 w 182"/>
                  <a:gd name="T1" fmla="*/ 16 h 44"/>
                  <a:gd name="T2" fmla="*/ 48 w 182"/>
                  <a:gd name="T3" fmla="*/ 19 h 44"/>
                  <a:gd name="T4" fmla="*/ 22 w 182"/>
                  <a:gd name="T5" fmla="*/ 22 h 44"/>
                  <a:gd name="T6" fmla="*/ 0 w 182"/>
                  <a:gd name="T7" fmla="*/ 22 h 44"/>
                  <a:gd name="T8" fmla="*/ 0 w 182"/>
                  <a:gd name="T9" fmla="*/ 22 h 44"/>
                  <a:gd name="T10" fmla="*/ 25 w 182"/>
                  <a:gd name="T11" fmla="*/ 31 h 44"/>
                  <a:gd name="T12" fmla="*/ 48 w 182"/>
                  <a:gd name="T13" fmla="*/ 38 h 44"/>
                  <a:gd name="T14" fmla="*/ 70 w 182"/>
                  <a:gd name="T15" fmla="*/ 41 h 44"/>
                  <a:gd name="T16" fmla="*/ 95 w 182"/>
                  <a:gd name="T17" fmla="*/ 44 h 44"/>
                  <a:gd name="T18" fmla="*/ 121 w 182"/>
                  <a:gd name="T19" fmla="*/ 38 h 44"/>
                  <a:gd name="T20" fmla="*/ 121 w 182"/>
                  <a:gd name="T21" fmla="*/ 38 h 44"/>
                  <a:gd name="T22" fmla="*/ 147 w 182"/>
                  <a:gd name="T23" fmla="*/ 35 h 44"/>
                  <a:gd name="T24" fmla="*/ 172 w 182"/>
                  <a:gd name="T25" fmla="*/ 22 h 44"/>
                  <a:gd name="T26" fmla="*/ 182 w 182"/>
                  <a:gd name="T27" fmla="*/ 0 h 44"/>
                  <a:gd name="T28" fmla="*/ 182 w 182"/>
                  <a:gd name="T29" fmla="*/ 0 h 44"/>
                  <a:gd name="T30" fmla="*/ 147 w 182"/>
                  <a:gd name="T31" fmla="*/ 3 h 44"/>
                  <a:gd name="T32" fmla="*/ 108 w 182"/>
                  <a:gd name="T33" fmla="*/ 6 h 44"/>
                  <a:gd name="T34" fmla="*/ 73 w 182"/>
                  <a:gd name="T35" fmla="*/ 16 h 4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44"/>
                  <a:gd name="T56" fmla="*/ 182 w 182"/>
                  <a:gd name="T57" fmla="*/ 44 h 4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44">
                    <a:moveTo>
                      <a:pt x="73" y="16"/>
                    </a:moveTo>
                    <a:lnTo>
                      <a:pt x="48" y="19"/>
                    </a:lnTo>
                    <a:lnTo>
                      <a:pt x="22" y="22"/>
                    </a:lnTo>
                    <a:lnTo>
                      <a:pt x="0" y="22"/>
                    </a:lnTo>
                    <a:lnTo>
                      <a:pt x="25" y="31"/>
                    </a:lnTo>
                    <a:lnTo>
                      <a:pt x="48" y="38"/>
                    </a:lnTo>
                    <a:lnTo>
                      <a:pt x="70" y="41"/>
                    </a:lnTo>
                    <a:lnTo>
                      <a:pt x="95" y="44"/>
                    </a:lnTo>
                    <a:lnTo>
                      <a:pt x="121" y="38"/>
                    </a:lnTo>
                    <a:lnTo>
                      <a:pt x="147" y="35"/>
                    </a:lnTo>
                    <a:lnTo>
                      <a:pt x="172" y="22"/>
                    </a:lnTo>
                    <a:lnTo>
                      <a:pt x="182" y="0"/>
                    </a:lnTo>
                    <a:lnTo>
                      <a:pt x="147" y="3"/>
                    </a:lnTo>
                    <a:lnTo>
                      <a:pt x="108" y="6"/>
                    </a:lnTo>
                    <a:lnTo>
                      <a:pt x="73" y="16"/>
                    </a:lnTo>
                    <a:close/>
                  </a:path>
                </a:pathLst>
              </a:custGeom>
              <a:solidFill>
                <a:srgbClr val="F2F2DB"/>
              </a:solidFill>
              <a:ln w="9525">
                <a:noFill/>
                <a:round/>
                <a:headEnd/>
                <a:tailEnd/>
              </a:ln>
            </p:spPr>
            <p:txBody>
              <a:bodyPr/>
              <a:lstStyle/>
              <a:p>
                <a:endParaRPr lang="fr-FR" sz="1350"/>
              </a:p>
            </p:txBody>
          </p:sp>
          <p:sp>
            <p:nvSpPr>
              <p:cNvPr id="64972" name="Freeform 106"/>
              <p:cNvSpPr>
                <a:spLocks/>
              </p:cNvSpPr>
              <p:nvPr/>
            </p:nvSpPr>
            <p:spPr bwMode="auto">
              <a:xfrm>
                <a:off x="4896" y="1646"/>
                <a:ext cx="310" cy="150"/>
              </a:xfrm>
              <a:custGeom>
                <a:avLst/>
                <a:gdLst>
                  <a:gd name="T0" fmla="*/ 115 w 310"/>
                  <a:gd name="T1" fmla="*/ 147 h 150"/>
                  <a:gd name="T2" fmla="*/ 103 w 310"/>
                  <a:gd name="T3" fmla="*/ 134 h 150"/>
                  <a:gd name="T4" fmla="*/ 186 w 310"/>
                  <a:gd name="T5" fmla="*/ 144 h 150"/>
                  <a:gd name="T6" fmla="*/ 154 w 310"/>
                  <a:gd name="T7" fmla="*/ 131 h 150"/>
                  <a:gd name="T8" fmla="*/ 109 w 310"/>
                  <a:gd name="T9" fmla="*/ 122 h 150"/>
                  <a:gd name="T10" fmla="*/ 80 w 310"/>
                  <a:gd name="T11" fmla="*/ 115 h 150"/>
                  <a:gd name="T12" fmla="*/ 151 w 310"/>
                  <a:gd name="T13" fmla="*/ 112 h 150"/>
                  <a:gd name="T14" fmla="*/ 183 w 310"/>
                  <a:gd name="T15" fmla="*/ 102 h 150"/>
                  <a:gd name="T16" fmla="*/ 186 w 310"/>
                  <a:gd name="T17" fmla="*/ 99 h 150"/>
                  <a:gd name="T18" fmla="*/ 96 w 310"/>
                  <a:gd name="T19" fmla="*/ 90 h 150"/>
                  <a:gd name="T20" fmla="*/ 119 w 310"/>
                  <a:gd name="T21" fmla="*/ 80 h 150"/>
                  <a:gd name="T22" fmla="*/ 144 w 310"/>
                  <a:gd name="T23" fmla="*/ 67 h 150"/>
                  <a:gd name="T24" fmla="*/ 138 w 310"/>
                  <a:gd name="T25" fmla="*/ 58 h 150"/>
                  <a:gd name="T26" fmla="*/ 112 w 310"/>
                  <a:gd name="T27" fmla="*/ 64 h 150"/>
                  <a:gd name="T28" fmla="*/ 80 w 310"/>
                  <a:gd name="T29" fmla="*/ 74 h 150"/>
                  <a:gd name="T30" fmla="*/ 99 w 310"/>
                  <a:gd name="T31" fmla="*/ 58 h 150"/>
                  <a:gd name="T32" fmla="*/ 99 w 310"/>
                  <a:gd name="T33" fmla="*/ 45 h 150"/>
                  <a:gd name="T34" fmla="*/ 74 w 310"/>
                  <a:gd name="T35" fmla="*/ 58 h 150"/>
                  <a:gd name="T36" fmla="*/ 58 w 310"/>
                  <a:gd name="T37" fmla="*/ 67 h 150"/>
                  <a:gd name="T38" fmla="*/ 48 w 310"/>
                  <a:gd name="T39" fmla="*/ 42 h 150"/>
                  <a:gd name="T40" fmla="*/ 20 w 310"/>
                  <a:gd name="T41" fmla="*/ 54 h 150"/>
                  <a:gd name="T42" fmla="*/ 4 w 310"/>
                  <a:gd name="T43" fmla="*/ 42 h 150"/>
                  <a:gd name="T44" fmla="*/ 7 w 310"/>
                  <a:gd name="T45" fmla="*/ 22 h 150"/>
                  <a:gd name="T46" fmla="*/ 29 w 310"/>
                  <a:gd name="T47" fmla="*/ 3 h 150"/>
                  <a:gd name="T48" fmla="*/ 55 w 310"/>
                  <a:gd name="T49" fmla="*/ 0 h 150"/>
                  <a:gd name="T50" fmla="*/ 58 w 310"/>
                  <a:gd name="T51" fmla="*/ 10 h 150"/>
                  <a:gd name="T52" fmla="*/ 58 w 310"/>
                  <a:gd name="T53" fmla="*/ 26 h 150"/>
                  <a:gd name="T54" fmla="*/ 87 w 310"/>
                  <a:gd name="T55" fmla="*/ 19 h 150"/>
                  <a:gd name="T56" fmla="*/ 106 w 310"/>
                  <a:gd name="T57" fmla="*/ 10 h 150"/>
                  <a:gd name="T58" fmla="*/ 128 w 310"/>
                  <a:gd name="T59" fmla="*/ 10 h 150"/>
                  <a:gd name="T60" fmla="*/ 106 w 310"/>
                  <a:gd name="T61" fmla="*/ 35 h 150"/>
                  <a:gd name="T62" fmla="*/ 112 w 310"/>
                  <a:gd name="T63" fmla="*/ 42 h 150"/>
                  <a:gd name="T64" fmla="*/ 176 w 310"/>
                  <a:gd name="T65" fmla="*/ 26 h 150"/>
                  <a:gd name="T66" fmla="*/ 186 w 310"/>
                  <a:gd name="T67" fmla="*/ 35 h 150"/>
                  <a:gd name="T68" fmla="*/ 176 w 310"/>
                  <a:gd name="T69" fmla="*/ 51 h 150"/>
                  <a:gd name="T70" fmla="*/ 202 w 310"/>
                  <a:gd name="T71" fmla="*/ 58 h 150"/>
                  <a:gd name="T72" fmla="*/ 227 w 310"/>
                  <a:gd name="T73" fmla="*/ 58 h 150"/>
                  <a:gd name="T74" fmla="*/ 256 w 310"/>
                  <a:gd name="T75" fmla="*/ 58 h 150"/>
                  <a:gd name="T76" fmla="*/ 243 w 310"/>
                  <a:gd name="T77" fmla="*/ 74 h 150"/>
                  <a:gd name="T78" fmla="*/ 218 w 310"/>
                  <a:gd name="T79" fmla="*/ 80 h 150"/>
                  <a:gd name="T80" fmla="*/ 202 w 310"/>
                  <a:gd name="T81" fmla="*/ 90 h 150"/>
                  <a:gd name="T82" fmla="*/ 269 w 310"/>
                  <a:gd name="T83" fmla="*/ 99 h 150"/>
                  <a:gd name="T84" fmla="*/ 310 w 310"/>
                  <a:gd name="T85" fmla="*/ 115 h 150"/>
                  <a:gd name="T86" fmla="*/ 279 w 310"/>
                  <a:gd name="T87" fmla="*/ 128 h 150"/>
                  <a:gd name="T88" fmla="*/ 279 w 310"/>
                  <a:gd name="T89" fmla="*/ 134 h 150"/>
                  <a:gd name="T90" fmla="*/ 259 w 310"/>
                  <a:gd name="T91" fmla="*/ 144 h 1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10"/>
                  <a:gd name="T139" fmla="*/ 0 h 150"/>
                  <a:gd name="T140" fmla="*/ 310 w 310"/>
                  <a:gd name="T141" fmla="*/ 150 h 15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10" h="150">
                    <a:moveTo>
                      <a:pt x="208" y="144"/>
                    </a:moveTo>
                    <a:lnTo>
                      <a:pt x="163" y="150"/>
                    </a:lnTo>
                    <a:lnTo>
                      <a:pt x="115" y="147"/>
                    </a:lnTo>
                    <a:lnTo>
                      <a:pt x="74" y="128"/>
                    </a:lnTo>
                    <a:lnTo>
                      <a:pt x="103" y="134"/>
                    </a:lnTo>
                    <a:lnTo>
                      <a:pt x="128" y="144"/>
                    </a:lnTo>
                    <a:lnTo>
                      <a:pt x="154" y="147"/>
                    </a:lnTo>
                    <a:lnTo>
                      <a:pt x="186" y="144"/>
                    </a:lnTo>
                    <a:lnTo>
                      <a:pt x="170" y="138"/>
                    </a:lnTo>
                    <a:lnTo>
                      <a:pt x="154" y="131"/>
                    </a:lnTo>
                    <a:lnTo>
                      <a:pt x="141" y="128"/>
                    </a:lnTo>
                    <a:lnTo>
                      <a:pt x="125" y="125"/>
                    </a:lnTo>
                    <a:lnTo>
                      <a:pt x="109" y="122"/>
                    </a:lnTo>
                    <a:lnTo>
                      <a:pt x="96" y="118"/>
                    </a:lnTo>
                    <a:lnTo>
                      <a:pt x="80" y="115"/>
                    </a:lnTo>
                    <a:lnTo>
                      <a:pt x="103" y="112"/>
                    </a:lnTo>
                    <a:lnTo>
                      <a:pt x="128" y="112"/>
                    </a:lnTo>
                    <a:lnTo>
                      <a:pt x="151" y="112"/>
                    </a:lnTo>
                    <a:lnTo>
                      <a:pt x="176" y="106"/>
                    </a:lnTo>
                    <a:lnTo>
                      <a:pt x="183" y="102"/>
                    </a:lnTo>
                    <a:lnTo>
                      <a:pt x="186" y="99"/>
                    </a:lnTo>
                    <a:lnTo>
                      <a:pt x="154" y="93"/>
                    </a:lnTo>
                    <a:lnTo>
                      <a:pt x="122" y="93"/>
                    </a:lnTo>
                    <a:lnTo>
                      <a:pt x="96" y="90"/>
                    </a:lnTo>
                    <a:lnTo>
                      <a:pt x="106" y="83"/>
                    </a:lnTo>
                    <a:lnTo>
                      <a:pt x="119" y="80"/>
                    </a:lnTo>
                    <a:lnTo>
                      <a:pt x="128" y="77"/>
                    </a:lnTo>
                    <a:lnTo>
                      <a:pt x="138" y="74"/>
                    </a:lnTo>
                    <a:lnTo>
                      <a:pt x="144" y="67"/>
                    </a:lnTo>
                    <a:lnTo>
                      <a:pt x="144" y="61"/>
                    </a:lnTo>
                    <a:lnTo>
                      <a:pt x="138" y="58"/>
                    </a:lnTo>
                    <a:lnTo>
                      <a:pt x="131" y="58"/>
                    </a:lnTo>
                    <a:lnTo>
                      <a:pt x="122" y="61"/>
                    </a:lnTo>
                    <a:lnTo>
                      <a:pt x="112" y="64"/>
                    </a:lnTo>
                    <a:lnTo>
                      <a:pt x="103" y="67"/>
                    </a:lnTo>
                    <a:lnTo>
                      <a:pt x="90" y="74"/>
                    </a:lnTo>
                    <a:lnTo>
                      <a:pt x="80" y="74"/>
                    </a:lnTo>
                    <a:lnTo>
                      <a:pt x="90" y="64"/>
                    </a:lnTo>
                    <a:lnTo>
                      <a:pt x="99" y="58"/>
                    </a:lnTo>
                    <a:lnTo>
                      <a:pt x="106" y="51"/>
                    </a:lnTo>
                    <a:lnTo>
                      <a:pt x="99" y="45"/>
                    </a:lnTo>
                    <a:lnTo>
                      <a:pt x="90" y="45"/>
                    </a:lnTo>
                    <a:lnTo>
                      <a:pt x="80" y="51"/>
                    </a:lnTo>
                    <a:lnTo>
                      <a:pt x="74" y="58"/>
                    </a:lnTo>
                    <a:lnTo>
                      <a:pt x="64" y="64"/>
                    </a:lnTo>
                    <a:lnTo>
                      <a:pt x="58" y="67"/>
                    </a:lnTo>
                    <a:lnTo>
                      <a:pt x="58" y="54"/>
                    </a:lnTo>
                    <a:lnTo>
                      <a:pt x="58" y="42"/>
                    </a:lnTo>
                    <a:lnTo>
                      <a:pt x="48" y="42"/>
                    </a:lnTo>
                    <a:lnTo>
                      <a:pt x="36" y="51"/>
                    </a:lnTo>
                    <a:lnTo>
                      <a:pt x="20" y="54"/>
                    </a:lnTo>
                    <a:lnTo>
                      <a:pt x="7" y="54"/>
                    </a:lnTo>
                    <a:lnTo>
                      <a:pt x="4" y="42"/>
                    </a:lnTo>
                    <a:lnTo>
                      <a:pt x="0" y="35"/>
                    </a:lnTo>
                    <a:lnTo>
                      <a:pt x="4" y="29"/>
                    </a:lnTo>
                    <a:lnTo>
                      <a:pt x="7" y="22"/>
                    </a:lnTo>
                    <a:lnTo>
                      <a:pt x="13" y="16"/>
                    </a:lnTo>
                    <a:lnTo>
                      <a:pt x="20" y="10"/>
                    </a:lnTo>
                    <a:lnTo>
                      <a:pt x="29" y="3"/>
                    </a:lnTo>
                    <a:lnTo>
                      <a:pt x="36" y="0"/>
                    </a:lnTo>
                    <a:lnTo>
                      <a:pt x="45" y="0"/>
                    </a:lnTo>
                    <a:lnTo>
                      <a:pt x="55" y="0"/>
                    </a:lnTo>
                    <a:lnTo>
                      <a:pt x="64" y="3"/>
                    </a:lnTo>
                    <a:lnTo>
                      <a:pt x="58" y="10"/>
                    </a:lnTo>
                    <a:lnTo>
                      <a:pt x="55" y="19"/>
                    </a:lnTo>
                    <a:lnTo>
                      <a:pt x="58" y="26"/>
                    </a:lnTo>
                    <a:lnTo>
                      <a:pt x="67" y="32"/>
                    </a:lnTo>
                    <a:lnTo>
                      <a:pt x="77" y="26"/>
                    </a:lnTo>
                    <a:lnTo>
                      <a:pt x="87" y="19"/>
                    </a:lnTo>
                    <a:lnTo>
                      <a:pt x="96" y="10"/>
                    </a:lnTo>
                    <a:lnTo>
                      <a:pt x="106" y="10"/>
                    </a:lnTo>
                    <a:lnTo>
                      <a:pt x="115" y="10"/>
                    </a:lnTo>
                    <a:lnTo>
                      <a:pt x="128" y="10"/>
                    </a:lnTo>
                    <a:lnTo>
                      <a:pt x="119" y="19"/>
                    </a:lnTo>
                    <a:lnTo>
                      <a:pt x="112" y="26"/>
                    </a:lnTo>
                    <a:lnTo>
                      <a:pt x="106" y="35"/>
                    </a:lnTo>
                    <a:lnTo>
                      <a:pt x="106" y="42"/>
                    </a:lnTo>
                    <a:lnTo>
                      <a:pt x="112" y="42"/>
                    </a:lnTo>
                    <a:lnTo>
                      <a:pt x="131" y="38"/>
                    </a:lnTo>
                    <a:lnTo>
                      <a:pt x="154" y="32"/>
                    </a:lnTo>
                    <a:lnTo>
                      <a:pt x="176" y="26"/>
                    </a:lnTo>
                    <a:lnTo>
                      <a:pt x="202" y="26"/>
                    </a:lnTo>
                    <a:lnTo>
                      <a:pt x="186" y="35"/>
                    </a:lnTo>
                    <a:lnTo>
                      <a:pt x="176" y="45"/>
                    </a:lnTo>
                    <a:lnTo>
                      <a:pt x="176" y="51"/>
                    </a:lnTo>
                    <a:lnTo>
                      <a:pt x="183" y="58"/>
                    </a:lnTo>
                    <a:lnTo>
                      <a:pt x="192" y="58"/>
                    </a:lnTo>
                    <a:lnTo>
                      <a:pt x="202" y="58"/>
                    </a:lnTo>
                    <a:lnTo>
                      <a:pt x="211" y="58"/>
                    </a:lnTo>
                    <a:lnTo>
                      <a:pt x="218" y="58"/>
                    </a:lnTo>
                    <a:lnTo>
                      <a:pt x="227" y="58"/>
                    </a:lnTo>
                    <a:lnTo>
                      <a:pt x="237" y="58"/>
                    </a:lnTo>
                    <a:lnTo>
                      <a:pt x="247" y="58"/>
                    </a:lnTo>
                    <a:lnTo>
                      <a:pt x="256" y="58"/>
                    </a:lnTo>
                    <a:lnTo>
                      <a:pt x="250" y="67"/>
                    </a:lnTo>
                    <a:lnTo>
                      <a:pt x="243" y="74"/>
                    </a:lnTo>
                    <a:lnTo>
                      <a:pt x="237" y="77"/>
                    </a:lnTo>
                    <a:lnTo>
                      <a:pt x="227" y="77"/>
                    </a:lnTo>
                    <a:lnTo>
                      <a:pt x="218" y="80"/>
                    </a:lnTo>
                    <a:lnTo>
                      <a:pt x="208" y="83"/>
                    </a:lnTo>
                    <a:lnTo>
                      <a:pt x="202" y="90"/>
                    </a:lnTo>
                    <a:lnTo>
                      <a:pt x="221" y="96"/>
                    </a:lnTo>
                    <a:lnTo>
                      <a:pt x="247" y="99"/>
                    </a:lnTo>
                    <a:lnTo>
                      <a:pt x="269" y="99"/>
                    </a:lnTo>
                    <a:lnTo>
                      <a:pt x="291" y="102"/>
                    </a:lnTo>
                    <a:lnTo>
                      <a:pt x="310" y="115"/>
                    </a:lnTo>
                    <a:lnTo>
                      <a:pt x="304" y="118"/>
                    </a:lnTo>
                    <a:lnTo>
                      <a:pt x="288" y="122"/>
                    </a:lnTo>
                    <a:lnTo>
                      <a:pt x="279" y="128"/>
                    </a:lnTo>
                    <a:lnTo>
                      <a:pt x="279" y="134"/>
                    </a:lnTo>
                    <a:lnTo>
                      <a:pt x="279" y="138"/>
                    </a:lnTo>
                    <a:lnTo>
                      <a:pt x="259" y="144"/>
                    </a:lnTo>
                    <a:lnTo>
                      <a:pt x="234" y="144"/>
                    </a:lnTo>
                    <a:lnTo>
                      <a:pt x="208" y="144"/>
                    </a:lnTo>
                    <a:close/>
                  </a:path>
                </a:pathLst>
              </a:custGeom>
              <a:solidFill>
                <a:srgbClr val="F2F2DB"/>
              </a:solidFill>
              <a:ln w="9525">
                <a:noFill/>
                <a:round/>
                <a:headEnd/>
                <a:tailEnd/>
              </a:ln>
            </p:spPr>
            <p:txBody>
              <a:bodyPr/>
              <a:lstStyle/>
              <a:p>
                <a:endParaRPr lang="fr-FR" sz="1350"/>
              </a:p>
            </p:txBody>
          </p:sp>
          <p:sp>
            <p:nvSpPr>
              <p:cNvPr id="64973" name="Freeform 107"/>
              <p:cNvSpPr>
                <a:spLocks/>
              </p:cNvSpPr>
              <p:nvPr/>
            </p:nvSpPr>
            <p:spPr bwMode="auto">
              <a:xfrm>
                <a:off x="4848" y="1656"/>
                <a:ext cx="36" cy="41"/>
              </a:xfrm>
              <a:custGeom>
                <a:avLst/>
                <a:gdLst>
                  <a:gd name="T0" fmla="*/ 36 w 36"/>
                  <a:gd name="T1" fmla="*/ 16 h 41"/>
                  <a:gd name="T2" fmla="*/ 29 w 36"/>
                  <a:gd name="T3" fmla="*/ 12 h 41"/>
                  <a:gd name="T4" fmla="*/ 29 w 36"/>
                  <a:gd name="T5" fmla="*/ 6 h 41"/>
                  <a:gd name="T6" fmla="*/ 26 w 36"/>
                  <a:gd name="T7" fmla="*/ 0 h 41"/>
                  <a:gd name="T8" fmla="*/ 26 w 36"/>
                  <a:gd name="T9" fmla="*/ 0 h 41"/>
                  <a:gd name="T10" fmla="*/ 10 w 36"/>
                  <a:gd name="T11" fmla="*/ 6 h 41"/>
                  <a:gd name="T12" fmla="*/ 0 w 36"/>
                  <a:gd name="T13" fmla="*/ 16 h 41"/>
                  <a:gd name="T14" fmla="*/ 4 w 36"/>
                  <a:gd name="T15" fmla="*/ 25 h 41"/>
                  <a:gd name="T16" fmla="*/ 4 w 36"/>
                  <a:gd name="T17" fmla="*/ 25 h 41"/>
                  <a:gd name="T18" fmla="*/ 10 w 36"/>
                  <a:gd name="T19" fmla="*/ 35 h 41"/>
                  <a:gd name="T20" fmla="*/ 20 w 36"/>
                  <a:gd name="T21" fmla="*/ 41 h 41"/>
                  <a:gd name="T22" fmla="*/ 36 w 36"/>
                  <a:gd name="T23" fmla="*/ 41 h 41"/>
                  <a:gd name="T24" fmla="*/ 36 w 36"/>
                  <a:gd name="T25" fmla="*/ 41 h 41"/>
                  <a:gd name="T26" fmla="*/ 32 w 36"/>
                  <a:gd name="T27" fmla="*/ 35 h 41"/>
                  <a:gd name="T28" fmla="*/ 32 w 36"/>
                  <a:gd name="T29" fmla="*/ 25 h 41"/>
                  <a:gd name="T30" fmla="*/ 36 w 36"/>
                  <a:gd name="T31" fmla="*/ 16 h 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41"/>
                  <a:gd name="T50" fmla="*/ 36 w 36"/>
                  <a:gd name="T51" fmla="*/ 41 h 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41">
                    <a:moveTo>
                      <a:pt x="36" y="16"/>
                    </a:moveTo>
                    <a:lnTo>
                      <a:pt x="29" y="12"/>
                    </a:lnTo>
                    <a:lnTo>
                      <a:pt x="29" y="6"/>
                    </a:lnTo>
                    <a:lnTo>
                      <a:pt x="26" y="0"/>
                    </a:lnTo>
                    <a:lnTo>
                      <a:pt x="10" y="6"/>
                    </a:lnTo>
                    <a:lnTo>
                      <a:pt x="0" y="16"/>
                    </a:lnTo>
                    <a:lnTo>
                      <a:pt x="4" y="25"/>
                    </a:lnTo>
                    <a:lnTo>
                      <a:pt x="10" y="35"/>
                    </a:lnTo>
                    <a:lnTo>
                      <a:pt x="20" y="41"/>
                    </a:lnTo>
                    <a:lnTo>
                      <a:pt x="36" y="41"/>
                    </a:lnTo>
                    <a:lnTo>
                      <a:pt x="32" y="35"/>
                    </a:lnTo>
                    <a:lnTo>
                      <a:pt x="32" y="25"/>
                    </a:lnTo>
                    <a:lnTo>
                      <a:pt x="36" y="16"/>
                    </a:lnTo>
                    <a:close/>
                  </a:path>
                </a:pathLst>
              </a:custGeom>
              <a:solidFill>
                <a:srgbClr val="F2F2DB"/>
              </a:solidFill>
              <a:ln w="9525">
                <a:noFill/>
                <a:round/>
                <a:headEnd/>
                <a:tailEnd/>
              </a:ln>
            </p:spPr>
            <p:txBody>
              <a:bodyPr/>
              <a:lstStyle/>
              <a:p>
                <a:endParaRPr lang="fr-FR" sz="1350"/>
              </a:p>
            </p:txBody>
          </p:sp>
          <p:sp>
            <p:nvSpPr>
              <p:cNvPr id="64974" name="Freeform 108"/>
              <p:cNvSpPr>
                <a:spLocks/>
              </p:cNvSpPr>
              <p:nvPr/>
            </p:nvSpPr>
            <p:spPr bwMode="auto">
              <a:xfrm>
                <a:off x="4541" y="1007"/>
                <a:ext cx="58" cy="390"/>
              </a:xfrm>
              <a:custGeom>
                <a:avLst/>
                <a:gdLst>
                  <a:gd name="T0" fmla="*/ 32 w 58"/>
                  <a:gd name="T1" fmla="*/ 0 h 390"/>
                  <a:gd name="T2" fmla="*/ 39 w 58"/>
                  <a:gd name="T3" fmla="*/ 19 h 390"/>
                  <a:gd name="T4" fmla="*/ 45 w 58"/>
                  <a:gd name="T5" fmla="*/ 35 h 390"/>
                  <a:gd name="T6" fmla="*/ 52 w 58"/>
                  <a:gd name="T7" fmla="*/ 54 h 390"/>
                  <a:gd name="T8" fmla="*/ 55 w 58"/>
                  <a:gd name="T9" fmla="*/ 76 h 390"/>
                  <a:gd name="T10" fmla="*/ 58 w 58"/>
                  <a:gd name="T11" fmla="*/ 99 h 390"/>
                  <a:gd name="T12" fmla="*/ 58 w 58"/>
                  <a:gd name="T13" fmla="*/ 131 h 390"/>
                  <a:gd name="T14" fmla="*/ 55 w 58"/>
                  <a:gd name="T15" fmla="*/ 166 h 390"/>
                  <a:gd name="T16" fmla="*/ 48 w 58"/>
                  <a:gd name="T17" fmla="*/ 211 h 390"/>
                  <a:gd name="T18" fmla="*/ 39 w 58"/>
                  <a:gd name="T19" fmla="*/ 262 h 390"/>
                  <a:gd name="T20" fmla="*/ 26 w 58"/>
                  <a:gd name="T21" fmla="*/ 323 h 390"/>
                  <a:gd name="T22" fmla="*/ 10 w 58"/>
                  <a:gd name="T23" fmla="*/ 390 h 390"/>
                  <a:gd name="T24" fmla="*/ 10 w 58"/>
                  <a:gd name="T25" fmla="*/ 390 h 390"/>
                  <a:gd name="T26" fmla="*/ 0 w 58"/>
                  <a:gd name="T27" fmla="*/ 374 h 390"/>
                  <a:gd name="T28" fmla="*/ 0 w 58"/>
                  <a:gd name="T29" fmla="*/ 358 h 390"/>
                  <a:gd name="T30" fmla="*/ 10 w 58"/>
                  <a:gd name="T31" fmla="*/ 316 h 390"/>
                  <a:gd name="T32" fmla="*/ 10 w 58"/>
                  <a:gd name="T33" fmla="*/ 316 h 390"/>
                  <a:gd name="T34" fmla="*/ 16 w 58"/>
                  <a:gd name="T35" fmla="*/ 278 h 390"/>
                  <a:gd name="T36" fmla="*/ 23 w 58"/>
                  <a:gd name="T37" fmla="*/ 239 h 390"/>
                  <a:gd name="T38" fmla="*/ 26 w 58"/>
                  <a:gd name="T39" fmla="*/ 201 h 390"/>
                  <a:gd name="T40" fmla="*/ 29 w 58"/>
                  <a:gd name="T41" fmla="*/ 166 h 390"/>
                  <a:gd name="T42" fmla="*/ 32 w 58"/>
                  <a:gd name="T43" fmla="*/ 128 h 390"/>
                  <a:gd name="T44" fmla="*/ 36 w 58"/>
                  <a:gd name="T45" fmla="*/ 99 h 390"/>
                  <a:gd name="T46" fmla="*/ 36 w 58"/>
                  <a:gd name="T47" fmla="*/ 73 h 390"/>
                  <a:gd name="T48" fmla="*/ 36 w 58"/>
                  <a:gd name="T49" fmla="*/ 48 h 390"/>
                  <a:gd name="T50" fmla="*/ 32 w 58"/>
                  <a:gd name="T51" fmla="*/ 29 h 390"/>
                  <a:gd name="T52" fmla="*/ 32 w 58"/>
                  <a:gd name="T53" fmla="*/ 16 h 390"/>
                  <a:gd name="T54" fmla="*/ 32 w 58"/>
                  <a:gd name="T55" fmla="*/ 3 h 390"/>
                  <a:gd name="T56" fmla="*/ 32 w 58"/>
                  <a:gd name="T57" fmla="*/ 0 h 39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8"/>
                  <a:gd name="T88" fmla="*/ 0 h 390"/>
                  <a:gd name="T89" fmla="*/ 58 w 58"/>
                  <a:gd name="T90" fmla="*/ 390 h 39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8" h="390">
                    <a:moveTo>
                      <a:pt x="32" y="0"/>
                    </a:moveTo>
                    <a:lnTo>
                      <a:pt x="39" y="19"/>
                    </a:lnTo>
                    <a:lnTo>
                      <a:pt x="45" y="35"/>
                    </a:lnTo>
                    <a:lnTo>
                      <a:pt x="52" y="54"/>
                    </a:lnTo>
                    <a:lnTo>
                      <a:pt x="55" y="76"/>
                    </a:lnTo>
                    <a:lnTo>
                      <a:pt x="58" y="99"/>
                    </a:lnTo>
                    <a:lnTo>
                      <a:pt x="58" y="131"/>
                    </a:lnTo>
                    <a:lnTo>
                      <a:pt x="55" y="166"/>
                    </a:lnTo>
                    <a:lnTo>
                      <a:pt x="48" y="211"/>
                    </a:lnTo>
                    <a:lnTo>
                      <a:pt x="39" y="262"/>
                    </a:lnTo>
                    <a:lnTo>
                      <a:pt x="26" y="323"/>
                    </a:lnTo>
                    <a:lnTo>
                      <a:pt x="10" y="390"/>
                    </a:lnTo>
                    <a:lnTo>
                      <a:pt x="0" y="374"/>
                    </a:lnTo>
                    <a:lnTo>
                      <a:pt x="0" y="358"/>
                    </a:lnTo>
                    <a:lnTo>
                      <a:pt x="10" y="316"/>
                    </a:lnTo>
                    <a:lnTo>
                      <a:pt x="16" y="278"/>
                    </a:lnTo>
                    <a:lnTo>
                      <a:pt x="23" y="239"/>
                    </a:lnTo>
                    <a:lnTo>
                      <a:pt x="26" y="201"/>
                    </a:lnTo>
                    <a:lnTo>
                      <a:pt x="29" y="166"/>
                    </a:lnTo>
                    <a:lnTo>
                      <a:pt x="32" y="128"/>
                    </a:lnTo>
                    <a:lnTo>
                      <a:pt x="36" y="99"/>
                    </a:lnTo>
                    <a:lnTo>
                      <a:pt x="36" y="73"/>
                    </a:lnTo>
                    <a:lnTo>
                      <a:pt x="36" y="48"/>
                    </a:lnTo>
                    <a:lnTo>
                      <a:pt x="32" y="29"/>
                    </a:lnTo>
                    <a:lnTo>
                      <a:pt x="32" y="16"/>
                    </a:lnTo>
                    <a:lnTo>
                      <a:pt x="32" y="3"/>
                    </a:lnTo>
                    <a:lnTo>
                      <a:pt x="32" y="0"/>
                    </a:lnTo>
                    <a:close/>
                  </a:path>
                </a:pathLst>
              </a:custGeom>
              <a:solidFill>
                <a:srgbClr val="654C32"/>
              </a:solidFill>
              <a:ln w="9525">
                <a:noFill/>
                <a:round/>
                <a:headEnd/>
                <a:tailEnd/>
              </a:ln>
            </p:spPr>
            <p:txBody>
              <a:bodyPr/>
              <a:lstStyle/>
              <a:p>
                <a:endParaRPr lang="fr-FR" sz="1350"/>
              </a:p>
            </p:txBody>
          </p:sp>
          <p:sp>
            <p:nvSpPr>
              <p:cNvPr id="64975" name="Freeform 109"/>
              <p:cNvSpPr>
                <a:spLocks/>
              </p:cNvSpPr>
              <p:nvPr/>
            </p:nvSpPr>
            <p:spPr bwMode="auto">
              <a:xfrm>
                <a:off x="4535" y="1371"/>
                <a:ext cx="112" cy="269"/>
              </a:xfrm>
              <a:custGeom>
                <a:avLst/>
                <a:gdLst>
                  <a:gd name="T0" fmla="*/ 0 w 112"/>
                  <a:gd name="T1" fmla="*/ 269 h 269"/>
                  <a:gd name="T2" fmla="*/ 19 w 112"/>
                  <a:gd name="T3" fmla="*/ 269 h 269"/>
                  <a:gd name="T4" fmla="*/ 67 w 112"/>
                  <a:gd name="T5" fmla="*/ 262 h 269"/>
                  <a:gd name="T6" fmla="*/ 102 w 112"/>
                  <a:gd name="T7" fmla="*/ 253 h 269"/>
                  <a:gd name="T8" fmla="*/ 102 w 112"/>
                  <a:gd name="T9" fmla="*/ 253 h 269"/>
                  <a:gd name="T10" fmla="*/ 109 w 112"/>
                  <a:gd name="T11" fmla="*/ 253 h 269"/>
                  <a:gd name="T12" fmla="*/ 112 w 112"/>
                  <a:gd name="T13" fmla="*/ 250 h 269"/>
                  <a:gd name="T14" fmla="*/ 109 w 112"/>
                  <a:gd name="T15" fmla="*/ 221 h 269"/>
                  <a:gd name="T16" fmla="*/ 109 w 112"/>
                  <a:gd name="T17" fmla="*/ 221 h 269"/>
                  <a:gd name="T18" fmla="*/ 106 w 112"/>
                  <a:gd name="T19" fmla="*/ 211 h 269"/>
                  <a:gd name="T20" fmla="*/ 99 w 112"/>
                  <a:gd name="T21" fmla="*/ 192 h 269"/>
                  <a:gd name="T22" fmla="*/ 93 w 112"/>
                  <a:gd name="T23" fmla="*/ 170 h 269"/>
                  <a:gd name="T24" fmla="*/ 90 w 112"/>
                  <a:gd name="T25" fmla="*/ 147 h 269"/>
                  <a:gd name="T26" fmla="*/ 80 w 112"/>
                  <a:gd name="T27" fmla="*/ 125 h 269"/>
                  <a:gd name="T28" fmla="*/ 74 w 112"/>
                  <a:gd name="T29" fmla="*/ 96 h 269"/>
                  <a:gd name="T30" fmla="*/ 67 w 112"/>
                  <a:gd name="T31" fmla="*/ 74 h 269"/>
                  <a:gd name="T32" fmla="*/ 64 w 112"/>
                  <a:gd name="T33" fmla="*/ 51 h 269"/>
                  <a:gd name="T34" fmla="*/ 58 w 112"/>
                  <a:gd name="T35" fmla="*/ 35 h 269"/>
                  <a:gd name="T36" fmla="*/ 58 w 112"/>
                  <a:gd name="T37" fmla="*/ 19 h 269"/>
                  <a:gd name="T38" fmla="*/ 54 w 112"/>
                  <a:gd name="T39" fmla="*/ 10 h 269"/>
                  <a:gd name="T40" fmla="*/ 54 w 112"/>
                  <a:gd name="T41" fmla="*/ 10 h 269"/>
                  <a:gd name="T42" fmla="*/ 45 w 112"/>
                  <a:gd name="T43" fmla="*/ 0 h 269"/>
                  <a:gd name="T44" fmla="*/ 38 w 112"/>
                  <a:gd name="T45" fmla="*/ 3 h 269"/>
                  <a:gd name="T46" fmla="*/ 35 w 112"/>
                  <a:gd name="T47" fmla="*/ 16 h 269"/>
                  <a:gd name="T48" fmla="*/ 38 w 112"/>
                  <a:gd name="T49" fmla="*/ 42 h 269"/>
                  <a:gd name="T50" fmla="*/ 38 w 112"/>
                  <a:gd name="T51" fmla="*/ 42 h 269"/>
                  <a:gd name="T52" fmla="*/ 42 w 112"/>
                  <a:gd name="T53" fmla="*/ 80 h 269"/>
                  <a:gd name="T54" fmla="*/ 45 w 112"/>
                  <a:gd name="T55" fmla="*/ 102 h 269"/>
                  <a:gd name="T56" fmla="*/ 38 w 112"/>
                  <a:gd name="T57" fmla="*/ 96 h 269"/>
                  <a:gd name="T58" fmla="*/ 38 w 112"/>
                  <a:gd name="T59" fmla="*/ 96 h 269"/>
                  <a:gd name="T60" fmla="*/ 32 w 112"/>
                  <a:gd name="T61" fmla="*/ 77 h 269"/>
                  <a:gd name="T62" fmla="*/ 22 w 112"/>
                  <a:gd name="T63" fmla="*/ 61 h 269"/>
                  <a:gd name="T64" fmla="*/ 16 w 112"/>
                  <a:gd name="T65" fmla="*/ 45 h 269"/>
                  <a:gd name="T66" fmla="*/ 16 w 112"/>
                  <a:gd name="T67" fmla="*/ 42 h 269"/>
                  <a:gd name="T68" fmla="*/ 16 w 112"/>
                  <a:gd name="T69" fmla="*/ 42 h 269"/>
                  <a:gd name="T70" fmla="*/ 16 w 112"/>
                  <a:gd name="T71" fmla="*/ 45 h 269"/>
                  <a:gd name="T72" fmla="*/ 19 w 112"/>
                  <a:gd name="T73" fmla="*/ 58 h 269"/>
                  <a:gd name="T74" fmla="*/ 26 w 112"/>
                  <a:gd name="T75" fmla="*/ 77 h 269"/>
                  <a:gd name="T76" fmla="*/ 32 w 112"/>
                  <a:gd name="T77" fmla="*/ 99 h 269"/>
                  <a:gd name="T78" fmla="*/ 42 w 112"/>
                  <a:gd name="T79" fmla="*/ 125 h 269"/>
                  <a:gd name="T80" fmla="*/ 48 w 112"/>
                  <a:gd name="T81" fmla="*/ 144 h 269"/>
                  <a:gd name="T82" fmla="*/ 51 w 112"/>
                  <a:gd name="T83" fmla="*/ 163 h 269"/>
                  <a:gd name="T84" fmla="*/ 54 w 112"/>
                  <a:gd name="T85" fmla="*/ 176 h 269"/>
                  <a:gd name="T86" fmla="*/ 54 w 112"/>
                  <a:gd name="T87" fmla="*/ 176 h 269"/>
                  <a:gd name="T88" fmla="*/ 48 w 112"/>
                  <a:gd name="T89" fmla="*/ 208 h 269"/>
                  <a:gd name="T90" fmla="*/ 29 w 112"/>
                  <a:gd name="T91" fmla="*/ 250 h 269"/>
                  <a:gd name="T92" fmla="*/ 0 w 112"/>
                  <a:gd name="T93" fmla="*/ 269 h 26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2"/>
                  <a:gd name="T142" fmla="*/ 0 h 269"/>
                  <a:gd name="T143" fmla="*/ 112 w 112"/>
                  <a:gd name="T144" fmla="*/ 269 h 269"/>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2" h="269">
                    <a:moveTo>
                      <a:pt x="0" y="269"/>
                    </a:moveTo>
                    <a:lnTo>
                      <a:pt x="19" y="269"/>
                    </a:lnTo>
                    <a:lnTo>
                      <a:pt x="67" y="262"/>
                    </a:lnTo>
                    <a:lnTo>
                      <a:pt x="102" y="253"/>
                    </a:lnTo>
                    <a:lnTo>
                      <a:pt x="109" y="253"/>
                    </a:lnTo>
                    <a:lnTo>
                      <a:pt x="112" y="250"/>
                    </a:lnTo>
                    <a:lnTo>
                      <a:pt x="109" y="221"/>
                    </a:lnTo>
                    <a:lnTo>
                      <a:pt x="106" y="211"/>
                    </a:lnTo>
                    <a:lnTo>
                      <a:pt x="99" y="192"/>
                    </a:lnTo>
                    <a:lnTo>
                      <a:pt x="93" y="170"/>
                    </a:lnTo>
                    <a:lnTo>
                      <a:pt x="90" y="147"/>
                    </a:lnTo>
                    <a:lnTo>
                      <a:pt x="80" y="125"/>
                    </a:lnTo>
                    <a:lnTo>
                      <a:pt x="74" y="96"/>
                    </a:lnTo>
                    <a:lnTo>
                      <a:pt x="67" y="74"/>
                    </a:lnTo>
                    <a:lnTo>
                      <a:pt x="64" y="51"/>
                    </a:lnTo>
                    <a:lnTo>
                      <a:pt x="58" y="35"/>
                    </a:lnTo>
                    <a:lnTo>
                      <a:pt x="58" y="19"/>
                    </a:lnTo>
                    <a:lnTo>
                      <a:pt x="54" y="10"/>
                    </a:lnTo>
                    <a:lnTo>
                      <a:pt x="45" y="0"/>
                    </a:lnTo>
                    <a:lnTo>
                      <a:pt x="38" y="3"/>
                    </a:lnTo>
                    <a:lnTo>
                      <a:pt x="35" y="16"/>
                    </a:lnTo>
                    <a:lnTo>
                      <a:pt x="38" y="42"/>
                    </a:lnTo>
                    <a:lnTo>
                      <a:pt x="42" y="80"/>
                    </a:lnTo>
                    <a:lnTo>
                      <a:pt x="45" y="102"/>
                    </a:lnTo>
                    <a:lnTo>
                      <a:pt x="38" y="96"/>
                    </a:lnTo>
                    <a:lnTo>
                      <a:pt x="32" y="77"/>
                    </a:lnTo>
                    <a:lnTo>
                      <a:pt x="22" y="61"/>
                    </a:lnTo>
                    <a:lnTo>
                      <a:pt x="16" y="45"/>
                    </a:lnTo>
                    <a:lnTo>
                      <a:pt x="16" y="42"/>
                    </a:lnTo>
                    <a:lnTo>
                      <a:pt x="16" y="45"/>
                    </a:lnTo>
                    <a:lnTo>
                      <a:pt x="19" y="58"/>
                    </a:lnTo>
                    <a:lnTo>
                      <a:pt x="26" y="77"/>
                    </a:lnTo>
                    <a:lnTo>
                      <a:pt x="32" y="99"/>
                    </a:lnTo>
                    <a:lnTo>
                      <a:pt x="42" y="125"/>
                    </a:lnTo>
                    <a:lnTo>
                      <a:pt x="48" y="144"/>
                    </a:lnTo>
                    <a:lnTo>
                      <a:pt x="51" y="163"/>
                    </a:lnTo>
                    <a:lnTo>
                      <a:pt x="54" y="176"/>
                    </a:lnTo>
                    <a:lnTo>
                      <a:pt x="48" y="208"/>
                    </a:lnTo>
                    <a:lnTo>
                      <a:pt x="29" y="250"/>
                    </a:lnTo>
                    <a:lnTo>
                      <a:pt x="0" y="269"/>
                    </a:lnTo>
                    <a:close/>
                  </a:path>
                </a:pathLst>
              </a:custGeom>
              <a:solidFill>
                <a:srgbClr val="654C32"/>
              </a:solidFill>
              <a:ln w="9525">
                <a:noFill/>
                <a:round/>
                <a:headEnd/>
                <a:tailEnd/>
              </a:ln>
            </p:spPr>
            <p:txBody>
              <a:bodyPr/>
              <a:lstStyle/>
              <a:p>
                <a:endParaRPr lang="fr-FR" sz="1350"/>
              </a:p>
            </p:txBody>
          </p:sp>
          <p:sp>
            <p:nvSpPr>
              <p:cNvPr id="64976" name="Freeform 110"/>
              <p:cNvSpPr>
                <a:spLocks/>
              </p:cNvSpPr>
              <p:nvPr/>
            </p:nvSpPr>
            <p:spPr bwMode="auto">
              <a:xfrm>
                <a:off x="4794" y="1828"/>
                <a:ext cx="32" cy="10"/>
              </a:xfrm>
              <a:custGeom>
                <a:avLst/>
                <a:gdLst>
                  <a:gd name="T0" fmla="*/ 0 w 32"/>
                  <a:gd name="T1" fmla="*/ 3 h 10"/>
                  <a:gd name="T2" fmla="*/ 10 w 32"/>
                  <a:gd name="T3" fmla="*/ 10 h 10"/>
                  <a:gd name="T4" fmla="*/ 22 w 32"/>
                  <a:gd name="T5" fmla="*/ 10 h 10"/>
                  <a:gd name="T6" fmla="*/ 32 w 32"/>
                  <a:gd name="T7" fmla="*/ 3 h 10"/>
                  <a:gd name="T8" fmla="*/ 32 w 32"/>
                  <a:gd name="T9" fmla="*/ 3 h 10"/>
                  <a:gd name="T10" fmla="*/ 26 w 32"/>
                  <a:gd name="T11" fmla="*/ 0 h 10"/>
                  <a:gd name="T12" fmla="*/ 10 w 32"/>
                  <a:gd name="T13" fmla="*/ 3 h 10"/>
                  <a:gd name="T14" fmla="*/ 0 w 32"/>
                  <a:gd name="T15" fmla="*/ 3 h 10"/>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0"/>
                  <a:gd name="T26" fmla="*/ 32 w 32"/>
                  <a:gd name="T27" fmla="*/ 10 h 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0">
                    <a:moveTo>
                      <a:pt x="0" y="3"/>
                    </a:moveTo>
                    <a:lnTo>
                      <a:pt x="10" y="10"/>
                    </a:lnTo>
                    <a:lnTo>
                      <a:pt x="22" y="10"/>
                    </a:lnTo>
                    <a:lnTo>
                      <a:pt x="32" y="3"/>
                    </a:lnTo>
                    <a:lnTo>
                      <a:pt x="26" y="0"/>
                    </a:lnTo>
                    <a:lnTo>
                      <a:pt x="10" y="3"/>
                    </a:lnTo>
                    <a:lnTo>
                      <a:pt x="0" y="3"/>
                    </a:lnTo>
                    <a:close/>
                  </a:path>
                </a:pathLst>
              </a:custGeom>
              <a:solidFill>
                <a:srgbClr val="654C32"/>
              </a:solidFill>
              <a:ln w="9525">
                <a:noFill/>
                <a:round/>
                <a:headEnd/>
                <a:tailEnd/>
              </a:ln>
            </p:spPr>
            <p:txBody>
              <a:bodyPr/>
              <a:lstStyle/>
              <a:p>
                <a:endParaRPr lang="fr-FR" sz="1350"/>
              </a:p>
            </p:txBody>
          </p:sp>
          <p:sp>
            <p:nvSpPr>
              <p:cNvPr id="64977" name="Freeform 111"/>
              <p:cNvSpPr>
                <a:spLocks/>
              </p:cNvSpPr>
              <p:nvPr/>
            </p:nvSpPr>
            <p:spPr bwMode="auto">
              <a:xfrm>
                <a:off x="4487" y="1624"/>
                <a:ext cx="470" cy="207"/>
              </a:xfrm>
              <a:custGeom>
                <a:avLst/>
                <a:gdLst>
                  <a:gd name="T0" fmla="*/ 179 w 470"/>
                  <a:gd name="T1" fmla="*/ 112 h 207"/>
                  <a:gd name="T2" fmla="*/ 195 w 470"/>
                  <a:gd name="T3" fmla="*/ 92 h 207"/>
                  <a:gd name="T4" fmla="*/ 253 w 470"/>
                  <a:gd name="T5" fmla="*/ 73 h 207"/>
                  <a:gd name="T6" fmla="*/ 467 w 470"/>
                  <a:gd name="T7" fmla="*/ 112 h 207"/>
                  <a:gd name="T8" fmla="*/ 457 w 470"/>
                  <a:gd name="T9" fmla="*/ 121 h 207"/>
                  <a:gd name="T10" fmla="*/ 416 w 470"/>
                  <a:gd name="T11" fmla="*/ 137 h 207"/>
                  <a:gd name="T12" fmla="*/ 333 w 470"/>
                  <a:gd name="T13" fmla="*/ 137 h 207"/>
                  <a:gd name="T14" fmla="*/ 333 w 470"/>
                  <a:gd name="T15" fmla="*/ 150 h 207"/>
                  <a:gd name="T16" fmla="*/ 345 w 470"/>
                  <a:gd name="T17" fmla="*/ 156 h 207"/>
                  <a:gd name="T18" fmla="*/ 333 w 470"/>
                  <a:gd name="T19" fmla="*/ 176 h 207"/>
                  <a:gd name="T20" fmla="*/ 365 w 470"/>
                  <a:gd name="T21" fmla="*/ 182 h 207"/>
                  <a:gd name="T22" fmla="*/ 381 w 470"/>
                  <a:gd name="T23" fmla="*/ 150 h 207"/>
                  <a:gd name="T24" fmla="*/ 397 w 470"/>
                  <a:gd name="T25" fmla="*/ 166 h 207"/>
                  <a:gd name="T26" fmla="*/ 403 w 470"/>
                  <a:gd name="T27" fmla="*/ 166 h 207"/>
                  <a:gd name="T28" fmla="*/ 371 w 470"/>
                  <a:gd name="T29" fmla="*/ 185 h 207"/>
                  <a:gd name="T30" fmla="*/ 342 w 470"/>
                  <a:gd name="T31" fmla="*/ 188 h 207"/>
                  <a:gd name="T32" fmla="*/ 320 w 470"/>
                  <a:gd name="T33" fmla="*/ 179 h 207"/>
                  <a:gd name="T34" fmla="*/ 278 w 470"/>
                  <a:gd name="T35" fmla="*/ 163 h 207"/>
                  <a:gd name="T36" fmla="*/ 253 w 470"/>
                  <a:gd name="T37" fmla="*/ 160 h 207"/>
                  <a:gd name="T38" fmla="*/ 285 w 470"/>
                  <a:gd name="T39" fmla="*/ 176 h 207"/>
                  <a:gd name="T40" fmla="*/ 265 w 470"/>
                  <a:gd name="T41" fmla="*/ 198 h 207"/>
                  <a:gd name="T42" fmla="*/ 246 w 470"/>
                  <a:gd name="T43" fmla="*/ 207 h 207"/>
                  <a:gd name="T44" fmla="*/ 173 w 470"/>
                  <a:gd name="T45" fmla="*/ 198 h 207"/>
                  <a:gd name="T46" fmla="*/ 115 w 470"/>
                  <a:gd name="T47" fmla="*/ 188 h 207"/>
                  <a:gd name="T48" fmla="*/ 54 w 470"/>
                  <a:gd name="T49" fmla="*/ 182 h 207"/>
                  <a:gd name="T50" fmla="*/ 54 w 470"/>
                  <a:gd name="T51" fmla="*/ 191 h 207"/>
                  <a:gd name="T52" fmla="*/ 32 w 470"/>
                  <a:gd name="T53" fmla="*/ 182 h 207"/>
                  <a:gd name="T54" fmla="*/ 26 w 470"/>
                  <a:gd name="T55" fmla="*/ 169 h 207"/>
                  <a:gd name="T56" fmla="*/ 38 w 470"/>
                  <a:gd name="T57" fmla="*/ 176 h 207"/>
                  <a:gd name="T58" fmla="*/ 54 w 470"/>
                  <a:gd name="T59" fmla="*/ 166 h 207"/>
                  <a:gd name="T60" fmla="*/ 48 w 470"/>
                  <a:gd name="T61" fmla="*/ 163 h 207"/>
                  <a:gd name="T62" fmla="*/ 32 w 470"/>
                  <a:gd name="T63" fmla="*/ 137 h 207"/>
                  <a:gd name="T64" fmla="*/ 38 w 470"/>
                  <a:gd name="T65" fmla="*/ 131 h 207"/>
                  <a:gd name="T66" fmla="*/ 48 w 470"/>
                  <a:gd name="T67" fmla="*/ 128 h 207"/>
                  <a:gd name="T68" fmla="*/ 29 w 470"/>
                  <a:gd name="T69" fmla="*/ 112 h 207"/>
                  <a:gd name="T70" fmla="*/ 16 w 470"/>
                  <a:gd name="T71" fmla="*/ 96 h 207"/>
                  <a:gd name="T72" fmla="*/ 42 w 470"/>
                  <a:gd name="T73" fmla="*/ 89 h 207"/>
                  <a:gd name="T74" fmla="*/ 32 w 470"/>
                  <a:gd name="T75" fmla="*/ 80 h 207"/>
                  <a:gd name="T76" fmla="*/ 0 w 470"/>
                  <a:gd name="T77" fmla="*/ 73 h 207"/>
                  <a:gd name="T78" fmla="*/ 22 w 470"/>
                  <a:gd name="T79" fmla="*/ 57 h 207"/>
                  <a:gd name="T80" fmla="*/ 22 w 470"/>
                  <a:gd name="T81" fmla="*/ 48 h 207"/>
                  <a:gd name="T82" fmla="*/ 22 w 470"/>
                  <a:gd name="T83" fmla="*/ 16 h 207"/>
                  <a:gd name="T84" fmla="*/ 38 w 470"/>
                  <a:gd name="T85" fmla="*/ 0 h 207"/>
                  <a:gd name="T86" fmla="*/ 70 w 470"/>
                  <a:gd name="T87" fmla="*/ 25 h 207"/>
                  <a:gd name="T88" fmla="*/ 86 w 470"/>
                  <a:gd name="T89" fmla="*/ 41 h 207"/>
                  <a:gd name="T90" fmla="*/ 109 w 470"/>
                  <a:gd name="T91" fmla="*/ 64 h 207"/>
                  <a:gd name="T92" fmla="*/ 125 w 470"/>
                  <a:gd name="T93" fmla="*/ 83 h 207"/>
                  <a:gd name="T94" fmla="*/ 134 w 470"/>
                  <a:gd name="T95" fmla="*/ 96 h 207"/>
                  <a:gd name="T96" fmla="*/ 157 w 470"/>
                  <a:gd name="T97" fmla="*/ 112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207"/>
                  <a:gd name="T149" fmla="*/ 470 w 470"/>
                  <a:gd name="T150" fmla="*/ 207 h 20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207">
                    <a:moveTo>
                      <a:pt x="157" y="112"/>
                    </a:moveTo>
                    <a:lnTo>
                      <a:pt x="170" y="115"/>
                    </a:lnTo>
                    <a:lnTo>
                      <a:pt x="179" y="112"/>
                    </a:lnTo>
                    <a:lnTo>
                      <a:pt x="189" y="105"/>
                    </a:lnTo>
                    <a:lnTo>
                      <a:pt x="195" y="92"/>
                    </a:lnTo>
                    <a:lnTo>
                      <a:pt x="208" y="76"/>
                    </a:lnTo>
                    <a:lnTo>
                      <a:pt x="253" y="73"/>
                    </a:lnTo>
                    <a:lnTo>
                      <a:pt x="323" y="80"/>
                    </a:lnTo>
                    <a:lnTo>
                      <a:pt x="406" y="96"/>
                    </a:lnTo>
                    <a:lnTo>
                      <a:pt x="467" y="112"/>
                    </a:lnTo>
                    <a:lnTo>
                      <a:pt x="470" y="118"/>
                    </a:lnTo>
                    <a:lnTo>
                      <a:pt x="457" y="121"/>
                    </a:lnTo>
                    <a:lnTo>
                      <a:pt x="445" y="137"/>
                    </a:lnTo>
                    <a:lnTo>
                      <a:pt x="416" y="137"/>
                    </a:lnTo>
                    <a:lnTo>
                      <a:pt x="374" y="134"/>
                    </a:lnTo>
                    <a:lnTo>
                      <a:pt x="333" y="137"/>
                    </a:lnTo>
                    <a:lnTo>
                      <a:pt x="323" y="140"/>
                    </a:lnTo>
                    <a:lnTo>
                      <a:pt x="323" y="144"/>
                    </a:lnTo>
                    <a:lnTo>
                      <a:pt x="333" y="150"/>
                    </a:lnTo>
                    <a:lnTo>
                      <a:pt x="339" y="156"/>
                    </a:lnTo>
                    <a:lnTo>
                      <a:pt x="345" y="156"/>
                    </a:lnTo>
                    <a:lnTo>
                      <a:pt x="333" y="166"/>
                    </a:lnTo>
                    <a:lnTo>
                      <a:pt x="333" y="176"/>
                    </a:lnTo>
                    <a:lnTo>
                      <a:pt x="352" y="182"/>
                    </a:lnTo>
                    <a:lnTo>
                      <a:pt x="365" y="182"/>
                    </a:lnTo>
                    <a:lnTo>
                      <a:pt x="371" y="166"/>
                    </a:lnTo>
                    <a:lnTo>
                      <a:pt x="377" y="150"/>
                    </a:lnTo>
                    <a:lnTo>
                      <a:pt x="381" y="150"/>
                    </a:lnTo>
                    <a:lnTo>
                      <a:pt x="387" y="163"/>
                    </a:lnTo>
                    <a:lnTo>
                      <a:pt x="397" y="166"/>
                    </a:lnTo>
                    <a:lnTo>
                      <a:pt x="413" y="160"/>
                    </a:lnTo>
                    <a:lnTo>
                      <a:pt x="403" y="166"/>
                    </a:lnTo>
                    <a:lnTo>
                      <a:pt x="390" y="176"/>
                    </a:lnTo>
                    <a:lnTo>
                      <a:pt x="381" y="182"/>
                    </a:lnTo>
                    <a:lnTo>
                      <a:pt x="371" y="185"/>
                    </a:lnTo>
                    <a:lnTo>
                      <a:pt x="361" y="188"/>
                    </a:lnTo>
                    <a:lnTo>
                      <a:pt x="352" y="188"/>
                    </a:lnTo>
                    <a:lnTo>
                      <a:pt x="342" y="188"/>
                    </a:lnTo>
                    <a:lnTo>
                      <a:pt x="333" y="182"/>
                    </a:lnTo>
                    <a:lnTo>
                      <a:pt x="320" y="179"/>
                    </a:lnTo>
                    <a:lnTo>
                      <a:pt x="304" y="169"/>
                    </a:lnTo>
                    <a:lnTo>
                      <a:pt x="291" y="166"/>
                    </a:lnTo>
                    <a:lnTo>
                      <a:pt x="278" y="163"/>
                    </a:lnTo>
                    <a:lnTo>
                      <a:pt x="265" y="160"/>
                    </a:lnTo>
                    <a:lnTo>
                      <a:pt x="253" y="160"/>
                    </a:lnTo>
                    <a:lnTo>
                      <a:pt x="259" y="169"/>
                    </a:lnTo>
                    <a:lnTo>
                      <a:pt x="269" y="176"/>
                    </a:lnTo>
                    <a:lnTo>
                      <a:pt x="285" y="176"/>
                    </a:lnTo>
                    <a:lnTo>
                      <a:pt x="275" y="188"/>
                    </a:lnTo>
                    <a:lnTo>
                      <a:pt x="265" y="198"/>
                    </a:lnTo>
                    <a:lnTo>
                      <a:pt x="253" y="204"/>
                    </a:lnTo>
                    <a:lnTo>
                      <a:pt x="246" y="207"/>
                    </a:lnTo>
                    <a:lnTo>
                      <a:pt x="233" y="207"/>
                    </a:lnTo>
                    <a:lnTo>
                      <a:pt x="221" y="207"/>
                    </a:lnTo>
                    <a:lnTo>
                      <a:pt x="173" y="198"/>
                    </a:lnTo>
                    <a:lnTo>
                      <a:pt x="147" y="198"/>
                    </a:lnTo>
                    <a:lnTo>
                      <a:pt x="115" y="188"/>
                    </a:lnTo>
                    <a:lnTo>
                      <a:pt x="83" y="185"/>
                    </a:lnTo>
                    <a:lnTo>
                      <a:pt x="54" y="182"/>
                    </a:lnTo>
                    <a:lnTo>
                      <a:pt x="54" y="188"/>
                    </a:lnTo>
                    <a:lnTo>
                      <a:pt x="54" y="191"/>
                    </a:lnTo>
                    <a:lnTo>
                      <a:pt x="48" y="188"/>
                    </a:lnTo>
                    <a:lnTo>
                      <a:pt x="32" y="182"/>
                    </a:lnTo>
                    <a:lnTo>
                      <a:pt x="22" y="166"/>
                    </a:lnTo>
                    <a:lnTo>
                      <a:pt x="26" y="169"/>
                    </a:lnTo>
                    <a:lnTo>
                      <a:pt x="32" y="172"/>
                    </a:lnTo>
                    <a:lnTo>
                      <a:pt x="38" y="176"/>
                    </a:lnTo>
                    <a:lnTo>
                      <a:pt x="32" y="160"/>
                    </a:lnTo>
                    <a:lnTo>
                      <a:pt x="42" y="163"/>
                    </a:lnTo>
                    <a:lnTo>
                      <a:pt x="54" y="166"/>
                    </a:lnTo>
                    <a:lnTo>
                      <a:pt x="48" y="163"/>
                    </a:lnTo>
                    <a:lnTo>
                      <a:pt x="42" y="150"/>
                    </a:lnTo>
                    <a:lnTo>
                      <a:pt x="35" y="144"/>
                    </a:lnTo>
                    <a:lnTo>
                      <a:pt x="32" y="137"/>
                    </a:lnTo>
                    <a:lnTo>
                      <a:pt x="32" y="128"/>
                    </a:lnTo>
                    <a:lnTo>
                      <a:pt x="38" y="131"/>
                    </a:lnTo>
                    <a:lnTo>
                      <a:pt x="48" y="131"/>
                    </a:lnTo>
                    <a:lnTo>
                      <a:pt x="48" y="128"/>
                    </a:lnTo>
                    <a:lnTo>
                      <a:pt x="42" y="124"/>
                    </a:lnTo>
                    <a:lnTo>
                      <a:pt x="38" y="118"/>
                    </a:lnTo>
                    <a:lnTo>
                      <a:pt x="29" y="112"/>
                    </a:lnTo>
                    <a:lnTo>
                      <a:pt x="22" y="105"/>
                    </a:lnTo>
                    <a:lnTo>
                      <a:pt x="16" y="99"/>
                    </a:lnTo>
                    <a:lnTo>
                      <a:pt x="16" y="96"/>
                    </a:lnTo>
                    <a:lnTo>
                      <a:pt x="32" y="89"/>
                    </a:lnTo>
                    <a:lnTo>
                      <a:pt x="42" y="89"/>
                    </a:lnTo>
                    <a:lnTo>
                      <a:pt x="48" y="89"/>
                    </a:lnTo>
                    <a:lnTo>
                      <a:pt x="32" y="80"/>
                    </a:lnTo>
                    <a:lnTo>
                      <a:pt x="13" y="73"/>
                    </a:lnTo>
                    <a:lnTo>
                      <a:pt x="0" y="73"/>
                    </a:lnTo>
                    <a:lnTo>
                      <a:pt x="13" y="64"/>
                    </a:lnTo>
                    <a:lnTo>
                      <a:pt x="19" y="57"/>
                    </a:lnTo>
                    <a:lnTo>
                      <a:pt x="22" y="57"/>
                    </a:lnTo>
                    <a:lnTo>
                      <a:pt x="16" y="48"/>
                    </a:lnTo>
                    <a:lnTo>
                      <a:pt x="22" y="48"/>
                    </a:lnTo>
                    <a:lnTo>
                      <a:pt x="0" y="32"/>
                    </a:lnTo>
                    <a:lnTo>
                      <a:pt x="13" y="25"/>
                    </a:lnTo>
                    <a:lnTo>
                      <a:pt x="22" y="16"/>
                    </a:lnTo>
                    <a:lnTo>
                      <a:pt x="29" y="9"/>
                    </a:lnTo>
                    <a:lnTo>
                      <a:pt x="38" y="0"/>
                    </a:lnTo>
                    <a:lnTo>
                      <a:pt x="42" y="6"/>
                    </a:lnTo>
                    <a:lnTo>
                      <a:pt x="54" y="12"/>
                    </a:lnTo>
                    <a:lnTo>
                      <a:pt x="70" y="25"/>
                    </a:lnTo>
                    <a:lnTo>
                      <a:pt x="80" y="32"/>
                    </a:lnTo>
                    <a:lnTo>
                      <a:pt x="86" y="41"/>
                    </a:lnTo>
                    <a:lnTo>
                      <a:pt x="96" y="48"/>
                    </a:lnTo>
                    <a:lnTo>
                      <a:pt x="102" y="54"/>
                    </a:lnTo>
                    <a:lnTo>
                      <a:pt x="109" y="64"/>
                    </a:lnTo>
                    <a:lnTo>
                      <a:pt x="115" y="67"/>
                    </a:lnTo>
                    <a:lnTo>
                      <a:pt x="122" y="76"/>
                    </a:lnTo>
                    <a:lnTo>
                      <a:pt x="125" y="83"/>
                    </a:lnTo>
                    <a:lnTo>
                      <a:pt x="128" y="89"/>
                    </a:lnTo>
                    <a:lnTo>
                      <a:pt x="134" y="96"/>
                    </a:lnTo>
                    <a:lnTo>
                      <a:pt x="144" y="105"/>
                    </a:lnTo>
                    <a:lnTo>
                      <a:pt x="154" y="108"/>
                    </a:lnTo>
                    <a:lnTo>
                      <a:pt x="157" y="112"/>
                    </a:lnTo>
                    <a:close/>
                  </a:path>
                </a:pathLst>
              </a:custGeom>
              <a:solidFill>
                <a:srgbClr val="654C32"/>
              </a:solidFill>
              <a:ln w="9525">
                <a:noFill/>
                <a:round/>
                <a:headEnd/>
                <a:tailEnd/>
              </a:ln>
            </p:spPr>
            <p:txBody>
              <a:bodyPr/>
              <a:lstStyle/>
              <a:p>
                <a:endParaRPr lang="fr-FR" sz="1350"/>
              </a:p>
            </p:txBody>
          </p:sp>
          <p:sp>
            <p:nvSpPr>
              <p:cNvPr id="64978" name="Freeform 112"/>
              <p:cNvSpPr>
                <a:spLocks/>
              </p:cNvSpPr>
              <p:nvPr/>
            </p:nvSpPr>
            <p:spPr bwMode="auto">
              <a:xfrm>
                <a:off x="4276" y="1688"/>
                <a:ext cx="134" cy="64"/>
              </a:xfrm>
              <a:custGeom>
                <a:avLst/>
                <a:gdLst>
                  <a:gd name="T0" fmla="*/ 19 w 134"/>
                  <a:gd name="T1" fmla="*/ 64 h 64"/>
                  <a:gd name="T2" fmla="*/ 10 w 134"/>
                  <a:gd name="T3" fmla="*/ 57 h 64"/>
                  <a:gd name="T4" fmla="*/ 3 w 134"/>
                  <a:gd name="T5" fmla="*/ 48 h 64"/>
                  <a:gd name="T6" fmla="*/ 0 w 134"/>
                  <a:gd name="T7" fmla="*/ 41 h 64"/>
                  <a:gd name="T8" fmla="*/ 0 w 134"/>
                  <a:gd name="T9" fmla="*/ 32 h 64"/>
                  <a:gd name="T10" fmla="*/ 0 w 134"/>
                  <a:gd name="T11" fmla="*/ 22 h 64"/>
                  <a:gd name="T12" fmla="*/ 10 w 134"/>
                  <a:gd name="T13" fmla="*/ 16 h 64"/>
                  <a:gd name="T14" fmla="*/ 19 w 134"/>
                  <a:gd name="T15" fmla="*/ 9 h 64"/>
                  <a:gd name="T16" fmla="*/ 19 w 134"/>
                  <a:gd name="T17" fmla="*/ 9 h 64"/>
                  <a:gd name="T18" fmla="*/ 29 w 134"/>
                  <a:gd name="T19" fmla="*/ 3 h 64"/>
                  <a:gd name="T20" fmla="*/ 35 w 134"/>
                  <a:gd name="T21" fmla="*/ 0 h 64"/>
                  <a:gd name="T22" fmla="*/ 45 w 134"/>
                  <a:gd name="T23" fmla="*/ 0 h 64"/>
                  <a:gd name="T24" fmla="*/ 45 w 134"/>
                  <a:gd name="T25" fmla="*/ 0 h 64"/>
                  <a:gd name="T26" fmla="*/ 51 w 134"/>
                  <a:gd name="T27" fmla="*/ 3 h 64"/>
                  <a:gd name="T28" fmla="*/ 58 w 134"/>
                  <a:gd name="T29" fmla="*/ 3 h 64"/>
                  <a:gd name="T30" fmla="*/ 67 w 134"/>
                  <a:gd name="T31" fmla="*/ 9 h 64"/>
                  <a:gd name="T32" fmla="*/ 67 w 134"/>
                  <a:gd name="T33" fmla="*/ 9 h 64"/>
                  <a:gd name="T34" fmla="*/ 74 w 134"/>
                  <a:gd name="T35" fmla="*/ 22 h 64"/>
                  <a:gd name="T36" fmla="*/ 83 w 134"/>
                  <a:gd name="T37" fmla="*/ 35 h 64"/>
                  <a:gd name="T38" fmla="*/ 99 w 134"/>
                  <a:gd name="T39" fmla="*/ 41 h 64"/>
                  <a:gd name="T40" fmla="*/ 99 w 134"/>
                  <a:gd name="T41" fmla="*/ 41 h 64"/>
                  <a:gd name="T42" fmla="*/ 112 w 134"/>
                  <a:gd name="T43" fmla="*/ 41 h 64"/>
                  <a:gd name="T44" fmla="*/ 125 w 134"/>
                  <a:gd name="T45" fmla="*/ 44 h 64"/>
                  <a:gd name="T46" fmla="*/ 131 w 134"/>
                  <a:gd name="T47" fmla="*/ 48 h 64"/>
                  <a:gd name="T48" fmla="*/ 131 w 134"/>
                  <a:gd name="T49" fmla="*/ 48 h 64"/>
                  <a:gd name="T50" fmla="*/ 134 w 134"/>
                  <a:gd name="T51" fmla="*/ 54 h 64"/>
                  <a:gd name="T52" fmla="*/ 134 w 134"/>
                  <a:gd name="T53" fmla="*/ 60 h 64"/>
                  <a:gd name="T54" fmla="*/ 131 w 134"/>
                  <a:gd name="T55" fmla="*/ 64 h 64"/>
                  <a:gd name="T56" fmla="*/ 131 w 134"/>
                  <a:gd name="T57" fmla="*/ 64 h 64"/>
                  <a:gd name="T58" fmla="*/ 118 w 134"/>
                  <a:gd name="T59" fmla="*/ 60 h 64"/>
                  <a:gd name="T60" fmla="*/ 102 w 134"/>
                  <a:gd name="T61" fmla="*/ 57 h 64"/>
                  <a:gd name="T62" fmla="*/ 83 w 134"/>
                  <a:gd name="T63" fmla="*/ 57 h 64"/>
                  <a:gd name="T64" fmla="*/ 83 w 134"/>
                  <a:gd name="T65" fmla="*/ 57 h 64"/>
                  <a:gd name="T66" fmla="*/ 67 w 134"/>
                  <a:gd name="T67" fmla="*/ 54 h 64"/>
                  <a:gd name="T68" fmla="*/ 45 w 134"/>
                  <a:gd name="T69" fmla="*/ 54 h 64"/>
                  <a:gd name="T70" fmla="*/ 29 w 134"/>
                  <a:gd name="T71" fmla="*/ 57 h 64"/>
                  <a:gd name="T72" fmla="*/ 29 w 134"/>
                  <a:gd name="T73" fmla="*/ 57 h 64"/>
                  <a:gd name="T74" fmla="*/ 19 w 134"/>
                  <a:gd name="T75" fmla="*/ 60 h 64"/>
                  <a:gd name="T76" fmla="*/ 19 w 134"/>
                  <a:gd name="T77" fmla="*/ 64 h 64"/>
                  <a:gd name="T78" fmla="*/ 19 w 134"/>
                  <a:gd name="T79" fmla="*/ 64 h 6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34"/>
                  <a:gd name="T121" fmla="*/ 0 h 64"/>
                  <a:gd name="T122" fmla="*/ 134 w 134"/>
                  <a:gd name="T123" fmla="*/ 64 h 6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34" h="64">
                    <a:moveTo>
                      <a:pt x="19" y="64"/>
                    </a:moveTo>
                    <a:lnTo>
                      <a:pt x="10" y="57"/>
                    </a:lnTo>
                    <a:lnTo>
                      <a:pt x="3" y="48"/>
                    </a:lnTo>
                    <a:lnTo>
                      <a:pt x="0" y="41"/>
                    </a:lnTo>
                    <a:lnTo>
                      <a:pt x="0" y="32"/>
                    </a:lnTo>
                    <a:lnTo>
                      <a:pt x="0" y="22"/>
                    </a:lnTo>
                    <a:lnTo>
                      <a:pt x="10" y="16"/>
                    </a:lnTo>
                    <a:lnTo>
                      <a:pt x="19" y="9"/>
                    </a:lnTo>
                    <a:lnTo>
                      <a:pt x="29" y="3"/>
                    </a:lnTo>
                    <a:lnTo>
                      <a:pt x="35" y="0"/>
                    </a:lnTo>
                    <a:lnTo>
                      <a:pt x="45" y="0"/>
                    </a:lnTo>
                    <a:lnTo>
                      <a:pt x="51" y="3"/>
                    </a:lnTo>
                    <a:lnTo>
                      <a:pt x="58" y="3"/>
                    </a:lnTo>
                    <a:lnTo>
                      <a:pt x="67" y="9"/>
                    </a:lnTo>
                    <a:lnTo>
                      <a:pt x="74" y="22"/>
                    </a:lnTo>
                    <a:lnTo>
                      <a:pt x="83" y="35"/>
                    </a:lnTo>
                    <a:lnTo>
                      <a:pt x="99" y="41"/>
                    </a:lnTo>
                    <a:lnTo>
                      <a:pt x="112" y="41"/>
                    </a:lnTo>
                    <a:lnTo>
                      <a:pt x="125" y="44"/>
                    </a:lnTo>
                    <a:lnTo>
                      <a:pt x="131" y="48"/>
                    </a:lnTo>
                    <a:lnTo>
                      <a:pt x="134" y="54"/>
                    </a:lnTo>
                    <a:lnTo>
                      <a:pt x="134" y="60"/>
                    </a:lnTo>
                    <a:lnTo>
                      <a:pt x="131" y="64"/>
                    </a:lnTo>
                    <a:lnTo>
                      <a:pt x="118" y="60"/>
                    </a:lnTo>
                    <a:lnTo>
                      <a:pt x="102" y="57"/>
                    </a:lnTo>
                    <a:lnTo>
                      <a:pt x="83" y="57"/>
                    </a:lnTo>
                    <a:lnTo>
                      <a:pt x="67" y="54"/>
                    </a:lnTo>
                    <a:lnTo>
                      <a:pt x="45" y="54"/>
                    </a:lnTo>
                    <a:lnTo>
                      <a:pt x="29" y="57"/>
                    </a:lnTo>
                    <a:lnTo>
                      <a:pt x="19" y="60"/>
                    </a:lnTo>
                    <a:lnTo>
                      <a:pt x="19" y="64"/>
                    </a:lnTo>
                    <a:close/>
                  </a:path>
                </a:pathLst>
              </a:custGeom>
              <a:solidFill>
                <a:srgbClr val="FFE565"/>
              </a:solidFill>
              <a:ln w="0">
                <a:solidFill>
                  <a:srgbClr val="000000"/>
                </a:solidFill>
                <a:prstDash val="solid"/>
                <a:round/>
                <a:headEnd/>
                <a:tailEnd/>
              </a:ln>
            </p:spPr>
            <p:txBody>
              <a:bodyPr/>
              <a:lstStyle/>
              <a:p>
                <a:endParaRPr lang="fr-FR" sz="1350"/>
              </a:p>
            </p:txBody>
          </p:sp>
          <p:sp>
            <p:nvSpPr>
              <p:cNvPr id="64979" name="Freeform 113"/>
              <p:cNvSpPr>
                <a:spLocks/>
              </p:cNvSpPr>
              <p:nvPr/>
            </p:nvSpPr>
            <p:spPr bwMode="auto">
              <a:xfrm>
                <a:off x="4359" y="1672"/>
                <a:ext cx="80" cy="44"/>
              </a:xfrm>
              <a:custGeom>
                <a:avLst/>
                <a:gdLst>
                  <a:gd name="T0" fmla="*/ 0 w 80"/>
                  <a:gd name="T1" fmla="*/ 16 h 44"/>
                  <a:gd name="T2" fmla="*/ 0 w 80"/>
                  <a:gd name="T3" fmla="*/ 16 h 44"/>
                  <a:gd name="T4" fmla="*/ 16 w 80"/>
                  <a:gd name="T5" fmla="*/ 9 h 44"/>
                  <a:gd name="T6" fmla="*/ 32 w 80"/>
                  <a:gd name="T7" fmla="*/ 0 h 44"/>
                  <a:gd name="T8" fmla="*/ 32 w 80"/>
                  <a:gd name="T9" fmla="*/ 0 h 44"/>
                  <a:gd name="T10" fmla="*/ 35 w 80"/>
                  <a:gd name="T11" fmla="*/ 9 h 44"/>
                  <a:gd name="T12" fmla="*/ 51 w 80"/>
                  <a:gd name="T13" fmla="*/ 12 h 44"/>
                  <a:gd name="T14" fmla="*/ 70 w 80"/>
                  <a:gd name="T15" fmla="*/ 0 h 44"/>
                  <a:gd name="T16" fmla="*/ 70 w 80"/>
                  <a:gd name="T17" fmla="*/ 0 h 44"/>
                  <a:gd name="T18" fmla="*/ 67 w 80"/>
                  <a:gd name="T19" fmla="*/ 9 h 44"/>
                  <a:gd name="T20" fmla="*/ 70 w 80"/>
                  <a:gd name="T21" fmla="*/ 12 h 44"/>
                  <a:gd name="T22" fmla="*/ 80 w 80"/>
                  <a:gd name="T23" fmla="*/ 16 h 44"/>
                  <a:gd name="T24" fmla="*/ 80 w 80"/>
                  <a:gd name="T25" fmla="*/ 16 h 44"/>
                  <a:gd name="T26" fmla="*/ 80 w 80"/>
                  <a:gd name="T27" fmla="*/ 19 h 44"/>
                  <a:gd name="T28" fmla="*/ 70 w 80"/>
                  <a:gd name="T29" fmla="*/ 19 h 44"/>
                  <a:gd name="T30" fmla="*/ 64 w 80"/>
                  <a:gd name="T31" fmla="*/ 25 h 44"/>
                  <a:gd name="T32" fmla="*/ 64 w 80"/>
                  <a:gd name="T33" fmla="*/ 25 h 44"/>
                  <a:gd name="T34" fmla="*/ 61 w 80"/>
                  <a:gd name="T35" fmla="*/ 32 h 44"/>
                  <a:gd name="T36" fmla="*/ 58 w 80"/>
                  <a:gd name="T37" fmla="*/ 38 h 44"/>
                  <a:gd name="T38" fmla="*/ 48 w 80"/>
                  <a:gd name="T39" fmla="*/ 41 h 44"/>
                  <a:gd name="T40" fmla="*/ 48 w 80"/>
                  <a:gd name="T41" fmla="*/ 41 h 44"/>
                  <a:gd name="T42" fmla="*/ 35 w 80"/>
                  <a:gd name="T43" fmla="*/ 44 h 44"/>
                  <a:gd name="T44" fmla="*/ 26 w 80"/>
                  <a:gd name="T45" fmla="*/ 41 h 44"/>
                  <a:gd name="T46" fmla="*/ 16 w 80"/>
                  <a:gd name="T47" fmla="*/ 32 h 44"/>
                  <a:gd name="T48" fmla="*/ 16 w 80"/>
                  <a:gd name="T49" fmla="*/ 32 h 44"/>
                  <a:gd name="T50" fmla="*/ 10 w 80"/>
                  <a:gd name="T51" fmla="*/ 22 h 44"/>
                  <a:gd name="T52" fmla="*/ 3 w 80"/>
                  <a:gd name="T53" fmla="*/ 19 h 44"/>
                  <a:gd name="T54" fmla="*/ 0 w 80"/>
                  <a:gd name="T55" fmla="*/ 16 h 4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0"/>
                  <a:gd name="T85" fmla="*/ 0 h 44"/>
                  <a:gd name="T86" fmla="*/ 80 w 80"/>
                  <a:gd name="T87" fmla="*/ 44 h 4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0" h="44">
                    <a:moveTo>
                      <a:pt x="0" y="16"/>
                    </a:moveTo>
                    <a:lnTo>
                      <a:pt x="0" y="16"/>
                    </a:lnTo>
                    <a:lnTo>
                      <a:pt x="16" y="9"/>
                    </a:lnTo>
                    <a:lnTo>
                      <a:pt x="32" y="0"/>
                    </a:lnTo>
                    <a:lnTo>
                      <a:pt x="35" y="9"/>
                    </a:lnTo>
                    <a:lnTo>
                      <a:pt x="51" y="12"/>
                    </a:lnTo>
                    <a:lnTo>
                      <a:pt x="70" y="0"/>
                    </a:lnTo>
                    <a:lnTo>
                      <a:pt x="67" y="9"/>
                    </a:lnTo>
                    <a:lnTo>
                      <a:pt x="70" y="12"/>
                    </a:lnTo>
                    <a:lnTo>
                      <a:pt x="80" y="16"/>
                    </a:lnTo>
                    <a:lnTo>
                      <a:pt x="80" y="19"/>
                    </a:lnTo>
                    <a:lnTo>
                      <a:pt x="70" y="19"/>
                    </a:lnTo>
                    <a:lnTo>
                      <a:pt x="64" y="25"/>
                    </a:lnTo>
                    <a:lnTo>
                      <a:pt x="61" y="32"/>
                    </a:lnTo>
                    <a:lnTo>
                      <a:pt x="58" y="38"/>
                    </a:lnTo>
                    <a:lnTo>
                      <a:pt x="48" y="41"/>
                    </a:lnTo>
                    <a:lnTo>
                      <a:pt x="35" y="44"/>
                    </a:lnTo>
                    <a:lnTo>
                      <a:pt x="26" y="41"/>
                    </a:lnTo>
                    <a:lnTo>
                      <a:pt x="16" y="32"/>
                    </a:lnTo>
                    <a:lnTo>
                      <a:pt x="10" y="22"/>
                    </a:lnTo>
                    <a:lnTo>
                      <a:pt x="3" y="19"/>
                    </a:lnTo>
                    <a:lnTo>
                      <a:pt x="0" y="16"/>
                    </a:lnTo>
                    <a:close/>
                  </a:path>
                </a:pathLst>
              </a:custGeom>
              <a:solidFill>
                <a:srgbClr val="000000"/>
              </a:solidFill>
              <a:ln w="9525">
                <a:noFill/>
                <a:round/>
                <a:headEnd/>
                <a:tailEnd/>
              </a:ln>
            </p:spPr>
            <p:txBody>
              <a:bodyPr/>
              <a:lstStyle/>
              <a:p>
                <a:endParaRPr lang="fr-FR" sz="1350"/>
              </a:p>
            </p:txBody>
          </p:sp>
          <p:sp>
            <p:nvSpPr>
              <p:cNvPr id="64980" name="Freeform 114"/>
              <p:cNvSpPr>
                <a:spLocks/>
              </p:cNvSpPr>
              <p:nvPr/>
            </p:nvSpPr>
            <p:spPr bwMode="auto">
              <a:xfrm>
                <a:off x="4551" y="1790"/>
                <a:ext cx="125" cy="16"/>
              </a:xfrm>
              <a:custGeom>
                <a:avLst/>
                <a:gdLst>
                  <a:gd name="T0" fmla="*/ 0 w 125"/>
                  <a:gd name="T1" fmla="*/ 0 h 16"/>
                  <a:gd name="T2" fmla="*/ 32 w 125"/>
                  <a:gd name="T3" fmla="*/ 6 h 16"/>
                  <a:gd name="T4" fmla="*/ 90 w 125"/>
                  <a:gd name="T5" fmla="*/ 16 h 16"/>
                  <a:gd name="T6" fmla="*/ 125 w 125"/>
                  <a:gd name="T7" fmla="*/ 16 h 16"/>
                  <a:gd name="T8" fmla="*/ 0 60000 65536"/>
                  <a:gd name="T9" fmla="*/ 0 60000 65536"/>
                  <a:gd name="T10" fmla="*/ 0 60000 65536"/>
                  <a:gd name="T11" fmla="*/ 0 60000 65536"/>
                  <a:gd name="T12" fmla="*/ 0 w 125"/>
                  <a:gd name="T13" fmla="*/ 0 h 16"/>
                  <a:gd name="T14" fmla="*/ 125 w 125"/>
                  <a:gd name="T15" fmla="*/ 16 h 16"/>
                </a:gdLst>
                <a:ahLst/>
                <a:cxnLst>
                  <a:cxn ang="T8">
                    <a:pos x="T0" y="T1"/>
                  </a:cxn>
                  <a:cxn ang="T9">
                    <a:pos x="T2" y="T3"/>
                  </a:cxn>
                  <a:cxn ang="T10">
                    <a:pos x="T4" y="T5"/>
                  </a:cxn>
                  <a:cxn ang="T11">
                    <a:pos x="T6" y="T7"/>
                  </a:cxn>
                </a:cxnLst>
                <a:rect l="T12" t="T13" r="T14" b="T15"/>
                <a:pathLst>
                  <a:path w="125" h="16">
                    <a:moveTo>
                      <a:pt x="0" y="0"/>
                    </a:moveTo>
                    <a:lnTo>
                      <a:pt x="32" y="6"/>
                    </a:lnTo>
                    <a:lnTo>
                      <a:pt x="90" y="16"/>
                    </a:lnTo>
                    <a:lnTo>
                      <a:pt x="125" y="16"/>
                    </a:lnTo>
                  </a:path>
                </a:pathLst>
              </a:custGeom>
              <a:noFill/>
              <a:ln w="0">
                <a:solidFill>
                  <a:srgbClr val="000000"/>
                </a:solidFill>
                <a:prstDash val="solid"/>
                <a:round/>
                <a:headEnd/>
                <a:tailEnd/>
              </a:ln>
            </p:spPr>
            <p:txBody>
              <a:bodyPr/>
              <a:lstStyle/>
              <a:p>
                <a:endParaRPr lang="fr-FR" sz="1350"/>
              </a:p>
            </p:txBody>
          </p:sp>
          <p:sp>
            <p:nvSpPr>
              <p:cNvPr id="64981" name="Freeform 115"/>
              <p:cNvSpPr>
                <a:spLocks/>
              </p:cNvSpPr>
              <p:nvPr/>
            </p:nvSpPr>
            <p:spPr bwMode="auto">
              <a:xfrm>
                <a:off x="4525" y="1768"/>
                <a:ext cx="112" cy="22"/>
              </a:xfrm>
              <a:custGeom>
                <a:avLst/>
                <a:gdLst>
                  <a:gd name="T0" fmla="*/ 0 w 112"/>
                  <a:gd name="T1" fmla="*/ 0 h 22"/>
                  <a:gd name="T2" fmla="*/ 16 w 112"/>
                  <a:gd name="T3" fmla="*/ 3 h 22"/>
                  <a:gd name="T4" fmla="*/ 55 w 112"/>
                  <a:gd name="T5" fmla="*/ 12 h 22"/>
                  <a:gd name="T6" fmla="*/ 93 w 112"/>
                  <a:gd name="T7" fmla="*/ 19 h 22"/>
                  <a:gd name="T8" fmla="*/ 112 w 112"/>
                  <a:gd name="T9" fmla="*/ 22 h 22"/>
                  <a:gd name="T10" fmla="*/ 0 60000 65536"/>
                  <a:gd name="T11" fmla="*/ 0 60000 65536"/>
                  <a:gd name="T12" fmla="*/ 0 60000 65536"/>
                  <a:gd name="T13" fmla="*/ 0 60000 65536"/>
                  <a:gd name="T14" fmla="*/ 0 60000 65536"/>
                  <a:gd name="T15" fmla="*/ 0 w 112"/>
                  <a:gd name="T16" fmla="*/ 0 h 22"/>
                  <a:gd name="T17" fmla="*/ 112 w 112"/>
                  <a:gd name="T18" fmla="*/ 22 h 22"/>
                </a:gdLst>
                <a:ahLst/>
                <a:cxnLst>
                  <a:cxn ang="T10">
                    <a:pos x="T0" y="T1"/>
                  </a:cxn>
                  <a:cxn ang="T11">
                    <a:pos x="T2" y="T3"/>
                  </a:cxn>
                  <a:cxn ang="T12">
                    <a:pos x="T4" y="T5"/>
                  </a:cxn>
                  <a:cxn ang="T13">
                    <a:pos x="T6" y="T7"/>
                  </a:cxn>
                  <a:cxn ang="T14">
                    <a:pos x="T8" y="T9"/>
                  </a:cxn>
                </a:cxnLst>
                <a:rect l="T15" t="T16" r="T17" b="T18"/>
                <a:pathLst>
                  <a:path w="112" h="22">
                    <a:moveTo>
                      <a:pt x="0" y="0"/>
                    </a:moveTo>
                    <a:lnTo>
                      <a:pt x="16" y="3"/>
                    </a:lnTo>
                    <a:lnTo>
                      <a:pt x="55" y="12"/>
                    </a:lnTo>
                    <a:lnTo>
                      <a:pt x="93" y="19"/>
                    </a:lnTo>
                    <a:lnTo>
                      <a:pt x="112" y="22"/>
                    </a:lnTo>
                  </a:path>
                </a:pathLst>
              </a:custGeom>
              <a:noFill/>
              <a:ln w="0">
                <a:solidFill>
                  <a:srgbClr val="000000"/>
                </a:solidFill>
                <a:prstDash val="solid"/>
                <a:round/>
                <a:headEnd/>
                <a:tailEnd/>
              </a:ln>
            </p:spPr>
            <p:txBody>
              <a:bodyPr/>
              <a:lstStyle/>
              <a:p>
                <a:endParaRPr lang="fr-FR" sz="1350"/>
              </a:p>
            </p:txBody>
          </p:sp>
          <p:sp>
            <p:nvSpPr>
              <p:cNvPr id="64982" name="Line 116"/>
              <p:cNvSpPr>
                <a:spLocks noChangeShapeType="1"/>
              </p:cNvSpPr>
              <p:nvPr/>
            </p:nvSpPr>
            <p:spPr bwMode="auto">
              <a:xfrm>
                <a:off x="4541" y="1752"/>
                <a:ext cx="64" cy="16"/>
              </a:xfrm>
              <a:prstGeom prst="line">
                <a:avLst/>
              </a:prstGeom>
              <a:noFill/>
              <a:ln w="0">
                <a:solidFill>
                  <a:srgbClr val="000000"/>
                </a:solidFill>
                <a:round/>
                <a:headEnd/>
                <a:tailEnd/>
              </a:ln>
            </p:spPr>
            <p:txBody>
              <a:bodyPr/>
              <a:lstStyle/>
              <a:p>
                <a:endParaRPr lang="fr-FR" sz="1350"/>
              </a:p>
            </p:txBody>
          </p:sp>
          <p:sp>
            <p:nvSpPr>
              <p:cNvPr id="64983" name="Line 117"/>
              <p:cNvSpPr>
                <a:spLocks noChangeShapeType="1"/>
              </p:cNvSpPr>
              <p:nvPr/>
            </p:nvSpPr>
            <p:spPr bwMode="auto">
              <a:xfrm>
                <a:off x="4525" y="1745"/>
                <a:ext cx="58" cy="7"/>
              </a:xfrm>
              <a:prstGeom prst="line">
                <a:avLst/>
              </a:prstGeom>
              <a:noFill/>
              <a:ln w="0">
                <a:solidFill>
                  <a:srgbClr val="000000"/>
                </a:solidFill>
                <a:round/>
                <a:headEnd/>
                <a:tailEnd/>
              </a:ln>
            </p:spPr>
            <p:txBody>
              <a:bodyPr/>
              <a:lstStyle/>
              <a:p>
                <a:endParaRPr lang="fr-FR" sz="1350"/>
              </a:p>
            </p:txBody>
          </p:sp>
          <p:sp>
            <p:nvSpPr>
              <p:cNvPr id="64984" name="Freeform 118"/>
              <p:cNvSpPr>
                <a:spLocks/>
              </p:cNvSpPr>
              <p:nvPr/>
            </p:nvSpPr>
            <p:spPr bwMode="auto">
              <a:xfrm>
                <a:off x="4305" y="1732"/>
                <a:ext cx="102" cy="13"/>
              </a:xfrm>
              <a:custGeom>
                <a:avLst/>
                <a:gdLst>
                  <a:gd name="T0" fmla="*/ 0 w 102"/>
                  <a:gd name="T1" fmla="*/ 13 h 13"/>
                  <a:gd name="T2" fmla="*/ 0 w 102"/>
                  <a:gd name="T3" fmla="*/ 7 h 13"/>
                  <a:gd name="T4" fmla="*/ 6 w 102"/>
                  <a:gd name="T5" fmla="*/ 0 h 13"/>
                  <a:gd name="T6" fmla="*/ 35 w 102"/>
                  <a:gd name="T7" fmla="*/ 0 h 13"/>
                  <a:gd name="T8" fmla="*/ 102 w 102"/>
                  <a:gd name="T9" fmla="*/ 13 h 13"/>
                  <a:gd name="T10" fmla="*/ 0 60000 65536"/>
                  <a:gd name="T11" fmla="*/ 0 60000 65536"/>
                  <a:gd name="T12" fmla="*/ 0 60000 65536"/>
                  <a:gd name="T13" fmla="*/ 0 60000 65536"/>
                  <a:gd name="T14" fmla="*/ 0 60000 65536"/>
                  <a:gd name="T15" fmla="*/ 0 w 102"/>
                  <a:gd name="T16" fmla="*/ 0 h 13"/>
                  <a:gd name="T17" fmla="*/ 102 w 102"/>
                  <a:gd name="T18" fmla="*/ 13 h 13"/>
                </a:gdLst>
                <a:ahLst/>
                <a:cxnLst>
                  <a:cxn ang="T10">
                    <a:pos x="T0" y="T1"/>
                  </a:cxn>
                  <a:cxn ang="T11">
                    <a:pos x="T2" y="T3"/>
                  </a:cxn>
                  <a:cxn ang="T12">
                    <a:pos x="T4" y="T5"/>
                  </a:cxn>
                  <a:cxn ang="T13">
                    <a:pos x="T6" y="T7"/>
                  </a:cxn>
                  <a:cxn ang="T14">
                    <a:pos x="T8" y="T9"/>
                  </a:cxn>
                </a:cxnLst>
                <a:rect l="T15" t="T16" r="T17" b="T18"/>
                <a:pathLst>
                  <a:path w="102" h="13">
                    <a:moveTo>
                      <a:pt x="0" y="13"/>
                    </a:moveTo>
                    <a:lnTo>
                      <a:pt x="0" y="7"/>
                    </a:lnTo>
                    <a:lnTo>
                      <a:pt x="6" y="0"/>
                    </a:lnTo>
                    <a:lnTo>
                      <a:pt x="35" y="0"/>
                    </a:lnTo>
                    <a:lnTo>
                      <a:pt x="102" y="13"/>
                    </a:lnTo>
                  </a:path>
                </a:pathLst>
              </a:custGeom>
              <a:noFill/>
              <a:ln w="0">
                <a:solidFill>
                  <a:srgbClr val="000000"/>
                </a:solidFill>
                <a:prstDash val="solid"/>
                <a:round/>
                <a:headEnd/>
                <a:tailEnd/>
              </a:ln>
            </p:spPr>
            <p:txBody>
              <a:bodyPr/>
              <a:lstStyle/>
              <a:p>
                <a:endParaRPr lang="fr-FR" sz="1350"/>
              </a:p>
            </p:txBody>
          </p:sp>
          <p:sp>
            <p:nvSpPr>
              <p:cNvPr id="64985" name="Freeform 119"/>
              <p:cNvSpPr>
                <a:spLocks/>
              </p:cNvSpPr>
              <p:nvPr/>
            </p:nvSpPr>
            <p:spPr bwMode="auto">
              <a:xfrm>
                <a:off x="4429" y="1688"/>
                <a:ext cx="58" cy="48"/>
              </a:xfrm>
              <a:custGeom>
                <a:avLst/>
                <a:gdLst>
                  <a:gd name="T0" fmla="*/ 0 w 58"/>
                  <a:gd name="T1" fmla="*/ 0 h 48"/>
                  <a:gd name="T2" fmla="*/ 16 w 58"/>
                  <a:gd name="T3" fmla="*/ 0 h 48"/>
                  <a:gd name="T4" fmla="*/ 36 w 58"/>
                  <a:gd name="T5" fmla="*/ 3 h 48"/>
                  <a:gd name="T6" fmla="*/ 48 w 58"/>
                  <a:gd name="T7" fmla="*/ 9 h 48"/>
                  <a:gd name="T8" fmla="*/ 48 w 58"/>
                  <a:gd name="T9" fmla="*/ 9 h 48"/>
                  <a:gd name="T10" fmla="*/ 48 w 58"/>
                  <a:gd name="T11" fmla="*/ 16 h 48"/>
                  <a:gd name="T12" fmla="*/ 48 w 58"/>
                  <a:gd name="T13" fmla="*/ 16 h 48"/>
                  <a:gd name="T14" fmla="*/ 48 w 58"/>
                  <a:gd name="T15" fmla="*/ 16 h 48"/>
                  <a:gd name="T16" fmla="*/ 48 w 58"/>
                  <a:gd name="T17" fmla="*/ 16 h 48"/>
                  <a:gd name="T18" fmla="*/ 48 w 58"/>
                  <a:gd name="T19" fmla="*/ 25 h 48"/>
                  <a:gd name="T20" fmla="*/ 58 w 58"/>
                  <a:gd name="T21" fmla="*/ 25 h 48"/>
                  <a:gd name="T22" fmla="*/ 58 w 58"/>
                  <a:gd name="T23" fmla="*/ 32 h 48"/>
                  <a:gd name="T24" fmla="*/ 58 w 58"/>
                  <a:gd name="T25" fmla="*/ 32 h 48"/>
                  <a:gd name="T26" fmla="*/ 48 w 58"/>
                  <a:gd name="T27" fmla="*/ 48 h 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48"/>
                  <a:gd name="T44" fmla="*/ 58 w 58"/>
                  <a:gd name="T45" fmla="*/ 48 h 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48">
                    <a:moveTo>
                      <a:pt x="0" y="0"/>
                    </a:moveTo>
                    <a:lnTo>
                      <a:pt x="16" y="0"/>
                    </a:lnTo>
                    <a:lnTo>
                      <a:pt x="36" y="3"/>
                    </a:lnTo>
                    <a:lnTo>
                      <a:pt x="48" y="9"/>
                    </a:lnTo>
                    <a:lnTo>
                      <a:pt x="48" y="16"/>
                    </a:lnTo>
                    <a:lnTo>
                      <a:pt x="48" y="25"/>
                    </a:lnTo>
                    <a:lnTo>
                      <a:pt x="58" y="25"/>
                    </a:lnTo>
                    <a:lnTo>
                      <a:pt x="58" y="32"/>
                    </a:lnTo>
                    <a:lnTo>
                      <a:pt x="48" y="48"/>
                    </a:lnTo>
                  </a:path>
                </a:pathLst>
              </a:custGeom>
              <a:noFill/>
              <a:ln w="0">
                <a:solidFill>
                  <a:srgbClr val="000000"/>
                </a:solidFill>
                <a:prstDash val="solid"/>
                <a:round/>
                <a:headEnd/>
                <a:tailEnd/>
              </a:ln>
            </p:spPr>
            <p:txBody>
              <a:bodyPr/>
              <a:lstStyle/>
              <a:p>
                <a:endParaRPr lang="fr-FR" sz="1350"/>
              </a:p>
            </p:txBody>
          </p:sp>
          <p:sp>
            <p:nvSpPr>
              <p:cNvPr id="64986" name="Freeform 120"/>
              <p:cNvSpPr>
                <a:spLocks/>
              </p:cNvSpPr>
              <p:nvPr/>
            </p:nvSpPr>
            <p:spPr bwMode="auto">
              <a:xfrm>
                <a:off x="4407" y="1736"/>
                <a:ext cx="64" cy="12"/>
              </a:xfrm>
              <a:custGeom>
                <a:avLst/>
                <a:gdLst>
                  <a:gd name="T0" fmla="*/ 64 w 64"/>
                  <a:gd name="T1" fmla="*/ 0 h 12"/>
                  <a:gd name="T2" fmla="*/ 51 w 64"/>
                  <a:gd name="T3" fmla="*/ 9 h 12"/>
                  <a:gd name="T4" fmla="*/ 35 w 64"/>
                  <a:gd name="T5" fmla="*/ 12 h 12"/>
                  <a:gd name="T6" fmla="*/ 22 w 64"/>
                  <a:gd name="T7" fmla="*/ 9 h 12"/>
                  <a:gd name="T8" fmla="*/ 22 w 64"/>
                  <a:gd name="T9" fmla="*/ 9 h 12"/>
                  <a:gd name="T10" fmla="*/ 19 w 64"/>
                  <a:gd name="T11" fmla="*/ 6 h 12"/>
                  <a:gd name="T12" fmla="*/ 10 w 64"/>
                  <a:gd name="T13" fmla="*/ 0 h 12"/>
                  <a:gd name="T14" fmla="*/ 0 w 64"/>
                  <a:gd name="T15" fmla="*/ 0 h 12"/>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12"/>
                  <a:gd name="T26" fmla="*/ 64 w 64"/>
                  <a:gd name="T27" fmla="*/ 12 h 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12">
                    <a:moveTo>
                      <a:pt x="64" y="0"/>
                    </a:moveTo>
                    <a:lnTo>
                      <a:pt x="51" y="9"/>
                    </a:lnTo>
                    <a:lnTo>
                      <a:pt x="35" y="12"/>
                    </a:lnTo>
                    <a:lnTo>
                      <a:pt x="22" y="9"/>
                    </a:lnTo>
                    <a:lnTo>
                      <a:pt x="19" y="6"/>
                    </a:lnTo>
                    <a:lnTo>
                      <a:pt x="10" y="0"/>
                    </a:lnTo>
                    <a:lnTo>
                      <a:pt x="0" y="0"/>
                    </a:lnTo>
                  </a:path>
                </a:pathLst>
              </a:custGeom>
              <a:noFill/>
              <a:ln w="0">
                <a:solidFill>
                  <a:srgbClr val="000000"/>
                </a:solidFill>
                <a:prstDash val="solid"/>
                <a:round/>
                <a:headEnd/>
                <a:tailEnd/>
              </a:ln>
            </p:spPr>
            <p:txBody>
              <a:bodyPr/>
              <a:lstStyle/>
              <a:p>
                <a:endParaRPr lang="fr-FR" sz="1350"/>
              </a:p>
            </p:txBody>
          </p:sp>
          <p:sp>
            <p:nvSpPr>
              <p:cNvPr id="64987" name="Freeform 121"/>
              <p:cNvSpPr>
                <a:spLocks/>
              </p:cNvSpPr>
              <p:nvPr/>
            </p:nvSpPr>
            <p:spPr bwMode="auto">
              <a:xfrm>
                <a:off x="4417" y="1745"/>
                <a:ext cx="44" cy="7"/>
              </a:xfrm>
              <a:custGeom>
                <a:avLst/>
                <a:gdLst>
                  <a:gd name="T0" fmla="*/ 44 w 44"/>
                  <a:gd name="T1" fmla="*/ 0 h 7"/>
                  <a:gd name="T2" fmla="*/ 35 w 44"/>
                  <a:gd name="T3" fmla="*/ 3 h 7"/>
                  <a:gd name="T4" fmla="*/ 19 w 44"/>
                  <a:gd name="T5" fmla="*/ 3 h 7"/>
                  <a:gd name="T6" fmla="*/ 6 w 44"/>
                  <a:gd name="T7" fmla="*/ 7 h 7"/>
                  <a:gd name="T8" fmla="*/ 6 w 44"/>
                  <a:gd name="T9" fmla="*/ 7 h 7"/>
                  <a:gd name="T10" fmla="*/ 3 w 44"/>
                  <a:gd name="T11" fmla="*/ 3 h 7"/>
                  <a:gd name="T12" fmla="*/ 3 w 44"/>
                  <a:gd name="T13" fmla="*/ 0 h 7"/>
                  <a:gd name="T14" fmla="*/ 0 w 44"/>
                  <a:gd name="T15" fmla="*/ 0 h 7"/>
                  <a:gd name="T16" fmla="*/ 0 60000 65536"/>
                  <a:gd name="T17" fmla="*/ 0 60000 65536"/>
                  <a:gd name="T18" fmla="*/ 0 60000 65536"/>
                  <a:gd name="T19" fmla="*/ 0 60000 65536"/>
                  <a:gd name="T20" fmla="*/ 0 60000 65536"/>
                  <a:gd name="T21" fmla="*/ 0 60000 65536"/>
                  <a:gd name="T22" fmla="*/ 0 60000 65536"/>
                  <a:gd name="T23" fmla="*/ 0 60000 65536"/>
                  <a:gd name="T24" fmla="*/ 0 w 44"/>
                  <a:gd name="T25" fmla="*/ 0 h 7"/>
                  <a:gd name="T26" fmla="*/ 44 w 44"/>
                  <a:gd name="T27" fmla="*/ 7 h 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 h="7">
                    <a:moveTo>
                      <a:pt x="44" y="0"/>
                    </a:moveTo>
                    <a:lnTo>
                      <a:pt x="35" y="3"/>
                    </a:lnTo>
                    <a:lnTo>
                      <a:pt x="19" y="3"/>
                    </a:lnTo>
                    <a:lnTo>
                      <a:pt x="6" y="7"/>
                    </a:lnTo>
                    <a:lnTo>
                      <a:pt x="3" y="3"/>
                    </a:lnTo>
                    <a:lnTo>
                      <a:pt x="3" y="0"/>
                    </a:lnTo>
                    <a:lnTo>
                      <a:pt x="0" y="0"/>
                    </a:lnTo>
                  </a:path>
                </a:pathLst>
              </a:custGeom>
              <a:noFill/>
              <a:ln w="0">
                <a:solidFill>
                  <a:srgbClr val="000000"/>
                </a:solidFill>
                <a:prstDash val="solid"/>
                <a:round/>
                <a:headEnd/>
                <a:tailEnd/>
              </a:ln>
            </p:spPr>
            <p:txBody>
              <a:bodyPr/>
              <a:lstStyle/>
              <a:p>
                <a:endParaRPr lang="fr-FR" sz="1350"/>
              </a:p>
            </p:txBody>
          </p:sp>
          <p:sp>
            <p:nvSpPr>
              <p:cNvPr id="64988" name="Freeform 122"/>
              <p:cNvSpPr>
                <a:spLocks/>
              </p:cNvSpPr>
              <p:nvPr/>
            </p:nvSpPr>
            <p:spPr bwMode="auto">
              <a:xfrm>
                <a:off x="4343" y="1665"/>
                <a:ext cx="16" cy="26"/>
              </a:xfrm>
              <a:custGeom>
                <a:avLst/>
                <a:gdLst>
                  <a:gd name="T0" fmla="*/ 16 w 16"/>
                  <a:gd name="T1" fmla="*/ 23 h 26"/>
                  <a:gd name="T2" fmla="*/ 10 w 16"/>
                  <a:gd name="T3" fmla="*/ 26 h 26"/>
                  <a:gd name="T4" fmla="*/ 3 w 16"/>
                  <a:gd name="T5" fmla="*/ 23 h 26"/>
                  <a:gd name="T6" fmla="*/ 0 w 16"/>
                  <a:gd name="T7" fmla="*/ 16 h 26"/>
                  <a:gd name="T8" fmla="*/ 0 w 16"/>
                  <a:gd name="T9" fmla="*/ 16 h 26"/>
                  <a:gd name="T10" fmla="*/ 3 w 16"/>
                  <a:gd name="T11" fmla="*/ 10 h 26"/>
                  <a:gd name="T12" fmla="*/ 10 w 16"/>
                  <a:gd name="T13" fmla="*/ 7 h 26"/>
                  <a:gd name="T14" fmla="*/ 16 w 16"/>
                  <a:gd name="T15" fmla="*/ 0 h 26"/>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26"/>
                  <a:gd name="T26" fmla="*/ 16 w 16"/>
                  <a:gd name="T27" fmla="*/ 26 h 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26">
                    <a:moveTo>
                      <a:pt x="16" y="23"/>
                    </a:moveTo>
                    <a:lnTo>
                      <a:pt x="10" y="26"/>
                    </a:lnTo>
                    <a:lnTo>
                      <a:pt x="3" y="23"/>
                    </a:lnTo>
                    <a:lnTo>
                      <a:pt x="0" y="16"/>
                    </a:lnTo>
                    <a:lnTo>
                      <a:pt x="3" y="10"/>
                    </a:lnTo>
                    <a:lnTo>
                      <a:pt x="10" y="7"/>
                    </a:lnTo>
                    <a:lnTo>
                      <a:pt x="16" y="0"/>
                    </a:lnTo>
                  </a:path>
                </a:pathLst>
              </a:custGeom>
              <a:noFill/>
              <a:ln w="0">
                <a:solidFill>
                  <a:srgbClr val="000000"/>
                </a:solidFill>
                <a:prstDash val="solid"/>
                <a:round/>
                <a:headEnd/>
                <a:tailEnd/>
              </a:ln>
            </p:spPr>
            <p:txBody>
              <a:bodyPr/>
              <a:lstStyle/>
              <a:p>
                <a:endParaRPr lang="fr-FR" sz="1350"/>
              </a:p>
            </p:txBody>
          </p:sp>
          <p:sp>
            <p:nvSpPr>
              <p:cNvPr id="64989" name="Freeform 123"/>
              <p:cNvSpPr>
                <a:spLocks/>
              </p:cNvSpPr>
              <p:nvPr/>
            </p:nvSpPr>
            <p:spPr bwMode="auto">
              <a:xfrm>
                <a:off x="4321" y="1688"/>
                <a:ext cx="22" cy="3"/>
              </a:xfrm>
              <a:custGeom>
                <a:avLst/>
                <a:gdLst>
                  <a:gd name="T0" fmla="*/ 22 w 22"/>
                  <a:gd name="T1" fmla="*/ 0 h 3"/>
                  <a:gd name="T2" fmla="*/ 22 w 22"/>
                  <a:gd name="T3" fmla="*/ 3 h 3"/>
                  <a:gd name="T4" fmla="*/ 16 w 22"/>
                  <a:gd name="T5" fmla="*/ 3 h 3"/>
                  <a:gd name="T6" fmla="*/ 0 w 22"/>
                  <a:gd name="T7" fmla="*/ 0 h 3"/>
                  <a:gd name="T8" fmla="*/ 0 60000 65536"/>
                  <a:gd name="T9" fmla="*/ 0 60000 65536"/>
                  <a:gd name="T10" fmla="*/ 0 60000 65536"/>
                  <a:gd name="T11" fmla="*/ 0 60000 65536"/>
                  <a:gd name="T12" fmla="*/ 0 w 22"/>
                  <a:gd name="T13" fmla="*/ 0 h 3"/>
                  <a:gd name="T14" fmla="*/ 22 w 22"/>
                  <a:gd name="T15" fmla="*/ 3 h 3"/>
                </a:gdLst>
                <a:ahLst/>
                <a:cxnLst>
                  <a:cxn ang="T8">
                    <a:pos x="T0" y="T1"/>
                  </a:cxn>
                  <a:cxn ang="T9">
                    <a:pos x="T2" y="T3"/>
                  </a:cxn>
                  <a:cxn ang="T10">
                    <a:pos x="T4" y="T5"/>
                  </a:cxn>
                  <a:cxn ang="T11">
                    <a:pos x="T6" y="T7"/>
                  </a:cxn>
                </a:cxnLst>
                <a:rect l="T12" t="T13" r="T14" b="T15"/>
                <a:pathLst>
                  <a:path w="22" h="3">
                    <a:moveTo>
                      <a:pt x="22" y="0"/>
                    </a:moveTo>
                    <a:lnTo>
                      <a:pt x="22" y="3"/>
                    </a:lnTo>
                    <a:lnTo>
                      <a:pt x="16" y="3"/>
                    </a:lnTo>
                    <a:lnTo>
                      <a:pt x="0" y="0"/>
                    </a:lnTo>
                  </a:path>
                </a:pathLst>
              </a:custGeom>
              <a:noFill/>
              <a:ln w="0">
                <a:solidFill>
                  <a:srgbClr val="000000"/>
                </a:solidFill>
                <a:prstDash val="solid"/>
                <a:round/>
                <a:headEnd/>
                <a:tailEnd/>
              </a:ln>
            </p:spPr>
            <p:txBody>
              <a:bodyPr/>
              <a:lstStyle/>
              <a:p>
                <a:endParaRPr lang="fr-FR" sz="1350"/>
              </a:p>
            </p:txBody>
          </p:sp>
          <p:sp>
            <p:nvSpPr>
              <p:cNvPr id="64990" name="Freeform 124"/>
              <p:cNvSpPr>
                <a:spLocks/>
              </p:cNvSpPr>
              <p:nvPr/>
            </p:nvSpPr>
            <p:spPr bwMode="auto">
              <a:xfrm>
                <a:off x="4382" y="1688"/>
                <a:ext cx="35" cy="25"/>
              </a:xfrm>
              <a:custGeom>
                <a:avLst/>
                <a:gdLst>
                  <a:gd name="T0" fmla="*/ 3 w 35"/>
                  <a:gd name="T1" fmla="*/ 0 h 25"/>
                  <a:gd name="T2" fmla="*/ 6 w 35"/>
                  <a:gd name="T3" fmla="*/ 16 h 25"/>
                  <a:gd name="T4" fmla="*/ 16 w 35"/>
                  <a:gd name="T5" fmla="*/ 19 h 25"/>
                  <a:gd name="T6" fmla="*/ 25 w 35"/>
                  <a:gd name="T7" fmla="*/ 19 h 25"/>
                  <a:gd name="T8" fmla="*/ 35 w 35"/>
                  <a:gd name="T9" fmla="*/ 9 h 25"/>
                  <a:gd name="T10" fmla="*/ 35 w 35"/>
                  <a:gd name="T11" fmla="*/ 9 h 25"/>
                  <a:gd name="T12" fmla="*/ 35 w 35"/>
                  <a:gd name="T13" fmla="*/ 9 h 25"/>
                  <a:gd name="T14" fmla="*/ 35 w 35"/>
                  <a:gd name="T15" fmla="*/ 9 h 25"/>
                  <a:gd name="T16" fmla="*/ 35 w 35"/>
                  <a:gd name="T17" fmla="*/ 16 h 25"/>
                  <a:gd name="T18" fmla="*/ 35 w 35"/>
                  <a:gd name="T19" fmla="*/ 16 h 25"/>
                  <a:gd name="T20" fmla="*/ 22 w 35"/>
                  <a:gd name="T21" fmla="*/ 25 h 25"/>
                  <a:gd name="T22" fmla="*/ 12 w 35"/>
                  <a:gd name="T23" fmla="*/ 25 h 25"/>
                  <a:gd name="T24" fmla="*/ 3 w 35"/>
                  <a:gd name="T25" fmla="*/ 16 h 25"/>
                  <a:gd name="T26" fmla="*/ 3 w 35"/>
                  <a:gd name="T27" fmla="*/ 16 h 25"/>
                  <a:gd name="T28" fmla="*/ 0 w 35"/>
                  <a:gd name="T29" fmla="*/ 9 h 25"/>
                  <a:gd name="T30" fmla="*/ 0 w 35"/>
                  <a:gd name="T31" fmla="*/ 3 h 25"/>
                  <a:gd name="T32" fmla="*/ 3 w 35"/>
                  <a:gd name="T33" fmla="*/ 0 h 25"/>
                  <a:gd name="T34" fmla="*/ 3 w 35"/>
                  <a:gd name="T35" fmla="*/ 0 h 25"/>
                  <a:gd name="T36" fmla="*/ 3 w 35"/>
                  <a:gd name="T37" fmla="*/ 0 h 2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25"/>
                  <a:gd name="T59" fmla="*/ 35 w 35"/>
                  <a:gd name="T60" fmla="*/ 25 h 2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25">
                    <a:moveTo>
                      <a:pt x="3" y="0"/>
                    </a:moveTo>
                    <a:lnTo>
                      <a:pt x="6" y="16"/>
                    </a:lnTo>
                    <a:lnTo>
                      <a:pt x="16" y="19"/>
                    </a:lnTo>
                    <a:lnTo>
                      <a:pt x="25" y="19"/>
                    </a:lnTo>
                    <a:lnTo>
                      <a:pt x="35" y="9"/>
                    </a:lnTo>
                    <a:lnTo>
                      <a:pt x="35" y="16"/>
                    </a:lnTo>
                    <a:lnTo>
                      <a:pt x="22" y="25"/>
                    </a:lnTo>
                    <a:lnTo>
                      <a:pt x="12" y="25"/>
                    </a:lnTo>
                    <a:lnTo>
                      <a:pt x="3" y="16"/>
                    </a:lnTo>
                    <a:lnTo>
                      <a:pt x="0" y="9"/>
                    </a:lnTo>
                    <a:lnTo>
                      <a:pt x="0" y="3"/>
                    </a:lnTo>
                    <a:lnTo>
                      <a:pt x="3" y="0"/>
                    </a:lnTo>
                    <a:close/>
                  </a:path>
                </a:pathLst>
              </a:custGeom>
              <a:solidFill>
                <a:srgbClr val="FFF4B2"/>
              </a:solidFill>
              <a:ln w="9525">
                <a:noFill/>
                <a:round/>
                <a:headEnd/>
                <a:tailEnd/>
              </a:ln>
            </p:spPr>
            <p:txBody>
              <a:bodyPr/>
              <a:lstStyle/>
              <a:p>
                <a:endParaRPr lang="fr-FR" sz="1350"/>
              </a:p>
            </p:txBody>
          </p:sp>
          <p:sp>
            <p:nvSpPr>
              <p:cNvPr id="64991" name="Freeform 125"/>
              <p:cNvSpPr>
                <a:spLocks/>
              </p:cNvSpPr>
              <p:nvPr/>
            </p:nvSpPr>
            <p:spPr bwMode="auto">
              <a:xfrm>
                <a:off x="4401" y="1688"/>
                <a:ext cx="6" cy="9"/>
              </a:xfrm>
              <a:custGeom>
                <a:avLst/>
                <a:gdLst>
                  <a:gd name="T0" fmla="*/ 6 w 6"/>
                  <a:gd name="T1" fmla="*/ 9 h 9"/>
                  <a:gd name="T2" fmla="*/ 3 w 6"/>
                  <a:gd name="T3" fmla="*/ 9 h 9"/>
                  <a:gd name="T4" fmla="*/ 0 w 6"/>
                  <a:gd name="T5" fmla="*/ 9 h 9"/>
                  <a:gd name="T6" fmla="*/ 0 w 6"/>
                  <a:gd name="T7" fmla="*/ 9 h 9"/>
                  <a:gd name="T8" fmla="*/ 0 w 6"/>
                  <a:gd name="T9" fmla="*/ 9 h 9"/>
                  <a:gd name="T10" fmla="*/ 0 w 6"/>
                  <a:gd name="T11" fmla="*/ 6 h 9"/>
                  <a:gd name="T12" fmla="*/ 3 w 6"/>
                  <a:gd name="T13" fmla="*/ 3 h 9"/>
                  <a:gd name="T14" fmla="*/ 6 w 6"/>
                  <a:gd name="T15" fmla="*/ 0 h 9"/>
                  <a:gd name="T16" fmla="*/ 6 w 6"/>
                  <a:gd name="T17" fmla="*/ 0 h 9"/>
                  <a:gd name="T18" fmla="*/ 6 w 6"/>
                  <a:gd name="T19" fmla="*/ 3 h 9"/>
                  <a:gd name="T20" fmla="*/ 6 w 6"/>
                  <a:gd name="T21" fmla="*/ 6 h 9"/>
                  <a:gd name="T22" fmla="*/ 6 w 6"/>
                  <a:gd name="T23" fmla="*/ 9 h 9"/>
                  <a:gd name="T24" fmla="*/ 6 w 6"/>
                  <a:gd name="T25" fmla="*/ 9 h 9"/>
                  <a:gd name="T26" fmla="*/ 6 w 6"/>
                  <a:gd name="T27" fmla="*/ 9 h 9"/>
                  <a:gd name="T28" fmla="*/ 6 w 6"/>
                  <a:gd name="T29" fmla="*/ 9 h 9"/>
                  <a:gd name="T30" fmla="*/ 6 w 6"/>
                  <a:gd name="T31" fmla="*/ 9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
                  <a:gd name="T49" fmla="*/ 0 h 9"/>
                  <a:gd name="T50" fmla="*/ 6 w 6"/>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 h="9">
                    <a:moveTo>
                      <a:pt x="6" y="9"/>
                    </a:moveTo>
                    <a:lnTo>
                      <a:pt x="3" y="9"/>
                    </a:lnTo>
                    <a:lnTo>
                      <a:pt x="0" y="9"/>
                    </a:lnTo>
                    <a:lnTo>
                      <a:pt x="0" y="6"/>
                    </a:lnTo>
                    <a:lnTo>
                      <a:pt x="3" y="3"/>
                    </a:lnTo>
                    <a:lnTo>
                      <a:pt x="6" y="0"/>
                    </a:lnTo>
                    <a:lnTo>
                      <a:pt x="6" y="3"/>
                    </a:lnTo>
                    <a:lnTo>
                      <a:pt x="6" y="6"/>
                    </a:lnTo>
                    <a:lnTo>
                      <a:pt x="6" y="9"/>
                    </a:lnTo>
                    <a:close/>
                  </a:path>
                </a:pathLst>
              </a:custGeom>
              <a:solidFill>
                <a:srgbClr val="FFFFFF"/>
              </a:solidFill>
              <a:ln w="9525">
                <a:noFill/>
                <a:round/>
                <a:headEnd/>
                <a:tailEnd/>
              </a:ln>
            </p:spPr>
            <p:txBody>
              <a:bodyPr/>
              <a:lstStyle/>
              <a:p>
                <a:endParaRPr lang="fr-FR" sz="1350"/>
              </a:p>
            </p:txBody>
          </p:sp>
        </p:grpSp>
      </p:grpSp>
      <p:sp>
        <p:nvSpPr>
          <p:cNvPr id="5265534" name="Text Box 126"/>
          <p:cNvSpPr txBox="1">
            <a:spLocks noChangeArrowheads="1"/>
          </p:cNvSpPr>
          <p:nvPr/>
        </p:nvSpPr>
        <p:spPr bwMode="auto">
          <a:xfrm>
            <a:off x="6451600" y="2731295"/>
            <a:ext cx="2270126" cy="1451679"/>
          </a:xfrm>
          <a:prstGeom prst="rect">
            <a:avLst/>
          </a:prstGeom>
          <a:noFill/>
          <a:ln w="12700">
            <a:noFill/>
            <a:miter lim="800000"/>
            <a:headEnd/>
            <a:tailEnd/>
          </a:ln>
        </p:spPr>
        <p:txBody>
          <a:bodyPr>
            <a:spAutoFit/>
          </a:bodyPr>
          <a:lstStyle/>
          <a:p>
            <a:pPr algn="ctr" rtl="1">
              <a:lnSpc>
                <a:spcPts val="5250"/>
              </a:lnSpc>
              <a:spcBef>
                <a:spcPct val="50000"/>
              </a:spcBef>
            </a:pPr>
            <a:r>
              <a:rPr lang="ar-SA" sz="1350" b="1">
                <a:solidFill>
                  <a:srgbClr val="A50021"/>
                </a:solidFill>
                <a:cs typeface="Times New Roman" pitchFamily="18" charset="0"/>
              </a:rPr>
              <a:t>يستكشف المنطقة ويحدد الهدف ليصطاد في أسرع وقت</a:t>
            </a:r>
            <a:endParaRPr lang="en-US" sz="1350" b="1">
              <a:solidFill>
                <a:srgbClr val="A50021"/>
              </a:solidFill>
              <a:cs typeface="Times New Roman" pitchFamily="18" charset="0"/>
            </a:endParaRPr>
          </a:p>
        </p:txBody>
      </p:sp>
      <p:grpSp>
        <p:nvGrpSpPr>
          <p:cNvPr id="6" name="Group 129"/>
          <p:cNvGrpSpPr>
            <a:grpSpLocks/>
          </p:cNvGrpSpPr>
          <p:nvPr/>
        </p:nvGrpSpPr>
        <p:grpSpPr bwMode="auto">
          <a:xfrm>
            <a:off x="2895600" y="1926431"/>
            <a:ext cx="3829050" cy="3143250"/>
            <a:chOff x="864" y="568"/>
            <a:chExt cx="3216" cy="2640"/>
          </a:xfrm>
        </p:grpSpPr>
        <p:grpSp>
          <p:nvGrpSpPr>
            <p:cNvPr id="7" name="Group 130"/>
            <p:cNvGrpSpPr>
              <a:grpSpLocks/>
            </p:cNvGrpSpPr>
            <p:nvPr/>
          </p:nvGrpSpPr>
          <p:grpSpPr bwMode="auto">
            <a:xfrm>
              <a:off x="864" y="568"/>
              <a:ext cx="3216" cy="2640"/>
              <a:chOff x="204" y="482"/>
              <a:chExt cx="3216" cy="2640"/>
            </a:xfrm>
          </p:grpSpPr>
          <p:sp>
            <p:nvSpPr>
              <p:cNvPr id="64727" name="AutoShape 131"/>
              <p:cNvSpPr>
                <a:spLocks noChangeAspect="1" noChangeArrowheads="1" noTextEdit="1"/>
              </p:cNvSpPr>
              <p:nvPr/>
            </p:nvSpPr>
            <p:spPr bwMode="auto">
              <a:xfrm>
                <a:off x="204" y="482"/>
                <a:ext cx="3216" cy="2640"/>
              </a:xfrm>
              <a:prstGeom prst="rect">
                <a:avLst/>
              </a:prstGeom>
              <a:noFill/>
              <a:ln w="9525">
                <a:noFill/>
                <a:miter lim="800000"/>
                <a:headEnd/>
                <a:tailEnd/>
              </a:ln>
            </p:spPr>
            <p:txBody>
              <a:bodyPr/>
              <a:lstStyle/>
              <a:p>
                <a:endParaRPr lang="fr-FR" sz="1350"/>
              </a:p>
            </p:txBody>
          </p:sp>
          <p:grpSp>
            <p:nvGrpSpPr>
              <p:cNvPr id="8" name="Group 132"/>
              <p:cNvGrpSpPr>
                <a:grpSpLocks/>
              </p:cNvGrpSpPr>
              <p:nvPr/>
            </p:nvGrpSpPr>
            <p:grpSpPr bwMode="auto">
              <a:xfrm>
                <a:off x="204" y="482"/>
                <a:ext cx="3216" cy="2281"/>
                <a:chOff x="204" y="482"/>
                <a:chExt cx="3216" cy="2281"/>
              </a:xfrm>
            </p:grpSpPr>
            <p:sp>
              <p:nvSpPr>
                <p:cNvPr id="5265541" name="Freeform 133"/>
                <p:cNvSpPr>
                  <a:spLocks/>
                </p:cNvSpPr>
                <p:nvPr/>
              </p:nvSpPr>
              <p:spPr bwMode="auto">
                <a:xfrm>
                  <a:off x="1949" y="1779"/>
                  <a:ext cx="172" cy="101"/>
                </a:xfrm>
                <a:custGeom>
                  <a:avLst/>
                  <a:gdLst/>
                  <a:ahLst/>
                  <a:cxnLst>
                    <a:cxn ang="0">
                      <a:pos x="171" y="23"/>
                    </a:cxn>
                    <a:cxn ang="0">
                      <a:pos x="165" y="31"/>
                    </a:cxn>
                    <a:cxn ang="0">
                      <a:pos x="153" y="31"/>
                    </a:cxn>
                    <a:cxn ang="0">
                      <a:pos x="153" y="46"/>
                    </a:cxn>
                    <a:cxn ang="0">
                      <a:pos x="153" y="46"/>
                    </a:cxn>
                    <a:cxn ang="0">
                      <a:pos x="159" y="70"/>
                    </a:cxn>
                    <a:cxn ang="0">
                      <a:pos x="128" y="101"/>
                    </a:cxn>
                    <a:cxn ang="0">
                      <a:pos x="49" y="101"/>
                    </a:cxn>
                    <a:cxn ang="0">
                      <a:pos x="49" y="101"/>
                    </a:cxn>
                    <a:cxn ang="0">
                      <a:pos x="43" y="101"/>
                    </a:cxn>
                    <a:cxn ang="0">
                      <a:pos x="37" y="93"/>
                    </a:cxn>
                    <a:cxn ang="0">
                      <a:pos x="25" y="78"/>
                    </a:cxn>
                    <a:cxn ang="0">
                      <a:pos x="13" y="62"/>
                    </a:cxn>
                    <a:cxn ang="0">
                      <a:pos x="6" y="46"/>
                    </a:cxn>
                    <a:cxn ang="0">
                      <a:pos x="0" y="31"/>
                    </a:cxn>
                    <a:cxn ang="0">
                      <a:pos x="0" y="15"/>
                    </a:cxn>
                    <a:cxn ang="0">
                      <a:pos x="6" y="7"/>
                    </a:cxn>
                    <a:cxn ang="0">
                      <a:pos x="13" y="0"/>
                    </a:cxn>
                    <a:cxn ang="0">
                      <a:pos x="13" y="0"/>
                    </a:cxn>
                    <a:cxn ang="0">
                      <a:pos x="80" y="7"/>
                    </a:cxn>
                    <a:cxn ang="0">
                      <a:pos x="135" y="15"/>
                    </a:cxn>
                    <a:cxn ang="0">
                      <a:pos x="171" y="23"/>
                    </a:cxn>
                  </a:cxnLst>
                  <a:rect l="0" t="0" r="r" b="b"/>
                  <a:pathLst>
                    <a:path w="171" h="101">
                      <a:moveTo>
                        <a:pt x="171" y="23"/>
                      </a:moveTo>
                      <a:lnTo>
                        <a:pt x="165" y="31"/>
                      </a:lnTo>
                      <a:lnTo>
                        <a:pt x="153" y="31"/>
                      </a:lnTo>
                      <a:lnTo>
                        <a:pt x="153" y="46"/>
                      </a:lnTo>
                      <a:lnTo>
                        <a:pt x="153" y="46"/>
                      </a:lnTo>
                      <a:lnTo>
                        <a:pt x="159" y="70"/>
                      </a:lnTo>
                      <a:lnTo>
                        <a:pt x="128" y="101"/>
                      </a:lnTo>
                      <a:lnTo>
                        <a:pt x="49" y="101"/>
                      </a:lnTo>
                      <a:lnTo>
                        <a:pt x="49" y="101"/>
                      </a:lnTo>
                      <a:lnTo>
                        <a:pt x="43" y="101"/>
                      </a:lnTo>
                      <a:lnTo>
                        <a:pt x="37" y="93"/>
                      </a:lnTo>
                      <a:lnTo>
                        <a:pt x="25" y="78"/>
                      </a:lnTo>
                      <a:lnTo>
                        <a:pt x="13" y="62"/>
                      </a:lnTo>
                      <a:lnTo>
                        <a:pt x="6" y="46"/>
                      </a:lnTo>
                      <a:lnTo>
                        <a:pt x="0" y="31"/>
                      </a:lnTo>
                      <a:lnTo>
                        <a:pt x="0" y="15"/>
                      </a:lnTo>
                      <a:lnTo>
                        <a:pt x="6" y="7"/>
                      </a:lnTo>
                      <a:lnTo>
                        <a:pt x="13" y="0"/>
                      </a:lnTo>
                      <a:lnTo>
                        <a:pt x="13" y="0"/>
                      </a:lnTo>
                      <a:lnTo>
                        <a:pt x="80" y="7"/>
                      </a:lnTo>
                      <a:lnTo>
                        <a:pt x="135" y="15"/>
                      </a:lnTo>
                      <a:lnTo>
                        <a:pt x="171" y="23"/>
                      </a:lnTo>
                      <a:close/>
                    </a:path>
                  </a:pathLst>
                </a:custGeom>
                <a:solidFill>
                  <a:srgbClr val="000000"/>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42" name="Freeform 134"/>
                <p:cNvSpPr>
                  <a:spLocks/>
                </p:cNvSpPr>
                <p:nvPr/>
              </p:nvSpPr>
              <p:spPr bwMode="auto">
                <a:xfrm>
                  <a:off x="1760" y="1380"/>
                  <a:ext cx="853" cy="422"/>
                </a:xfrm>
                <a:custGeom>
                  <a:avLst/>
                  <a:gdLst/>
                  <a:ahLst/>
                  <a:cxnLst>
                    <a:cxn ang="0">
                      <a:pos x="12" y="219"/>
                    </a:cxn>
                    <a:cxn ang="0">
                      <a:pos x="98" y="164"/>
                    </a:cxn>
                    <a:cxn ang="0">
                      <a:pos x="104" y="149"/>
                    </a:cxn>
                    <a:cxn ang="0">
                      <a:pos x="128" y="117"/>
                    </a:cxn>
                    <a:cxn ang="0">
                      <a:pos x="147" y="78"/>
                    </a:cxn>
                    <a:cxn ang="0">
                      <a:pos x="171" y="47"/>
                    </a:cxn>
                    <a:cxn ang="0">
                      <a:pos x="183" y="24"/>
                    </a:cxn>
                    <a:cxn ang="0">
                      <a:pos x="189" y="24"/>
                    </a:cxn>
                    <a:cxn ang="0">
                      <a:pos x="214" y="0"/>
                    </a:cxn>
                    <a:cxn ang="0">
                      <a:pos x="238" y="0"/>
                    </a:cxn>
                    <a:cxn ang="0">
                      <a:pos x="299" y="16"/>
                    </a:cxn>
                    <a:cxn ang="0">
                      <a:pos x="311" y="24"/>
                    </a:cxn>
                    <a:cxn ang="0">
                      <a:pos x="317" y="24"/>
                    </a:cxn>
                    <a:cxn ang="0">
                      <a:pos x="330" y="24"/>
                    </a:cxn>
                    <a:cxn ang="0">
                      <a:pos x="403" y="24"/>
                    </a:cxn>
                    <a:cxn ang="0">
                      <a:pos x="440" y="63"/>
                    </a:cxn>
                    <a:cxn ang="0">
                      <a:pos x="415" y="71"/>
                    </a:cxn>
                    <a:cxn ang="0">
                      <a:pos x="360" y="78"/>
                    </a:cxn>
                    <a:cxn ang="0">
                      <a:pos x="317" y="125"/>
                    </a:cxn>
                    <a:cxn ang="0">
                      <a:pos x="299" y="141"/>
                    </a:cxn>
                    <a:cxn ang="0">
                      <a:pos x="336" y="117"/>
                    </a:cxn>
                    <a:cxn ang="0">
                      <a:pos x="378" y="102"/>
                    </a:cxn>
                    <a:cxn ang="0">
                      <a:pos x="452" y="71"/>
                    </a:cxn>
                    <a:cxn ang="0">
                      <a:pos x="482" y="63"/>
                    </a:cxn>
                    <a:cxn ang="0">
                      <a:pos x="537" y="94"/>
                    </a:cxn>
                    <a:cxn ang="0">
                      <a:pos x="549" y="102"/>
                    </a:cxn>
                    <a:cxn ang="0">
                      <a:pos x="543" y="133"/>
                    </a:cxn>
                    <a:cxn ang="0">
                      <a:pos x="531" y="141"/>
                    </a:cxn>
                    <a:cxn ang="0">
                      <a:pos x="574" y="141"/>
                    </a:cxn>
                    <a:cxn ang="0">
                      <a:pos x="641" y="164"/>
                    </a:cxn>
                    <a:cxn ang="0">
                      <a:pos x="635" y="172"/>
                    </a:cxn>
                    <a:cxn ang="0">
                      <a:pos x="629" y="180"/>
                    </a:cxn>
                    <a:cxn ang="0">
                      <a:pos x="647" y="180"/>
                    </a:cxn>
                    <a:cxn ang="0">
                      <a:pos x="671" y="180"/>
                    </a:cxn>
                    <a:cxn ang="0">
                      <a:pos x="714" y="203"/>
                    </a:cxn>
                    <a:cxn ang="0">
                      <a:pos x="702" y="219"/>
                    </a:cxn>
                    <a:cxn ang="0">
                      <a:pos x="732" y="227"/>
                    </a:cxn>
                    <a:cxn ang="0">
                      <a:pos x="732" y="242"/>
                    </a:cxn>
                    <a:cxn ang="0">
                      <a:pos x="769" y="266"/>
                    </a:cxn>
                    <a:cxn ang="0">
                      <a:pos x="800" y="266"/>
                    </a:cxn>
                    <a:cxn ang="0">
                      <a:pos x="812" y="281"/>
                    </a:cxn>
                    <a:cxn ang="0">
                      <a:pos x="800" y="281"/>
                    </a:cxn>
                    <a:cxn ang="0">
                      <a:pos x="854" y="289"/>
                    </a:cxn>
                    <a:cxn ang="0">
                      <a:pos x="842" y="305"/>
                    </a:cxn>
                    <a:cxn ang="0">
                      <a:pos x="787" y="336"/>
                    </a:cxn>
                    <a:cxn ang="0">
                      <a:pos x="702" y="367"/>
                    </a:cxn>
                    <a:cxn ang="0">
                      <a:pos x="610" y="391"/>
                    </a:cxn>
                    <a:cxn ang="0">
                      <a:pos x="519" y="399"/>
                    </a:cxn>
                    <a:cxn ang="0">
                      <a:pos x="385" y="414"/>
                    </a:cxn>
                    <a:cxn ang="0">
                      <a:pos x="202" y="422"/>
                    </a:cxn>
                    <a:cxn ang="0">
                      <a:pos x="195" y="422"/>
                    </a:cxn>
                    <a:cxn ang="0">
                      <a:pos x="171" y="399"/>
                    </a:cxn>
                    <a:cxn ang="0">
                      <a:pos x="140" y="375"/>
                    </a:cxn>
                    <a:cxn ang="0">
                      <a:pos x="98" y="336"/>
                    </a:cxn>
                    <a:cxn ang="0">
                      <a:pos x="55" y="297"/>
                    </a:cxn>
                    <a:cxn ang="0">
                      <a:pos x="18" y="266"/>
                    </a:cxn>
                    <a:cxn ang="0">
                      <a:pos x="0" y="235"/>
                    </a:cxn>
                  </a:cxnLst>
                  <a:rect l="0" t="0" r="r" b="b"/>
                  <a:pathLst>
                    <a:path w="854" h="422">
                      <a:moveTo>
                        <a:pt x="0" y="219"/>
                      </a:moveTo>
                      <a:lnTo>
                        <a:pt x="12" y="219"/>
                      </a:lnTo>
                      <a:lnTo>
                        <a:pt x="55" y="195"/>
                      </a:lnTo>
                      <a:lnTo>
                        <a:pt x="98" y="164"/>
                      </a:lnTo>
                      <a:lnTo>
                        <a:pt x="98" y="164"/>
                      </a:lnTo>
                      <a:lnTo>
                        <a:pt x="104" y="149"/>
                      </a:lnTo>
                      <a:lnTo>
                        <a:pt x="116" y="133"/>
                      </a:lnTo>
                      <a:lnTo>
                        <a:pt x="128" y="117"/>
                      </a:lnTo>
                      <a:lnTo>
                        <a:pt x="140" y="94"/>
                      </a:lnTo>
                      <a:lnTo>
                        <a:pt x="147" y="78"/>
                      </a:lnTo>
                      <a:lnTo>
                        <a:pt x="159" y="63"/>
                      </a:lnTo>
                      <a:lnTo>
                        <a:pt x="171" y="47"/>
                      </a:lnTo>
                      <a:lnTo>
                        <a:pt x="177" y="39"/>
                      </a:lnTo>
                      <a:lnTo>
                        <a:pt x="183" y="24"/>
                      </a:lnTo>
                      <a:lnTo>
                        <a:pt x="189" y="24"/>
                      </a:lnTo>
                      <a:lnTo>
                        <a:pt x="189" y="24"/>
                      </a:lnTo>
                      <a:lnTo>
                        <a:pt x="202" y="16"/>
                      </a:lnTo>
                      <a:lnTo>
                        <a:pt x="214" y="0"/>
                      </a:lnTo>
                      <a:lnTo>
                        <a:pt x="238" y="0"/>
                      </a:lnTo>
                      <a:lnTo>
                        <a:pt x="238" y="0"/>
                      </a:lnTo>
                      <a:lnTo>
                        <a:pt x="269" y="16"/>
                      </a:lnTo>
                      <a:lnTo>
                        <a:pt x="299" y="16"/>
                      </a:lnTo>
                      <a:lnTo>
                        <a:pt x="311" y="24"/>
                      </a:lnTo>
                      <a:lnTo>
                        <a:pt x="311" y="24"/>
                      </a:lnTo>
                      <a:lnTo>
                        <a:pt x="311" y="24"/>
                      </a:lnTo>
                      <a:lnTo>
                        <a:pt x="317" y="24"/>
                      </a:lnTo>
                      <a:lnTo>
                        <a:pt x="330" y="24"/>
                      </a:lnTo>
                      <a:lnTo>
                        <a:pt x="330" y="24"/>
                      </a:lnTo>
                      <a:lnTo>
                        <a:pt x="354" y="16"/>
                      </a:lnTo>
                      <a:lnTo>
                        <a:pt x="403" y="24"/>
                      </a:lnTo>
                      <a:lnTo>
                        <a:pt x="440" y="63"/>
                      </a:lnTo>
                      <a:lnTo>
                        <a:pt x="440" y="63"/>
                      </a:lnTo>
                      <a:lnTo>
                        <a:pt x="433" y="71"/>
                      </a:lnTo>
                      <a:lnTo>
                        <a:pt x="415" y="71"/>
                      </a:lnTo>
                      <a:lnTo>
                        <a:pt x="360" y="78"/>
                      </a:lnTo>
                      <a:lnTo>
                        <a:pt x="360" y="78"/>
                      </a:lnTo>
                      <a:lnTo>
                        <a:pt x="342" y="94"/>
                      </a:lnTo>
                      <a:lnTo>
                        <a:pt x="317" y="125"/>
                      </a:lnTo>
                      <a:lnTo>
                        <a:pt x="299" y="141"/>
                      </a:lnTo>
                      <a:lnTo>
                        <a:pt x="299" y="141"/>
                      </a:lnTo>
                      <a:lnTo>
                        <a:pt x="305" y="141"/>
                      </a:lnTo>
                      <a:lnTo>
                        <a:pt x="336" y="117"/>
                      </a:lnTo>
                      <a:lnTo>
                        <a:pt x="378" y="102"/>
                      </a:lnTo>
                      <a:lnTo>
                        <a:pt x="378" y="102"/>
                      </a:lnTo>
                      <a:lnTo>
                        <a:pt x="415" y="86"/>
                      </a:lnTo>
                      <a:lnTo>
                        <a:pt x="452" y="71"/>
                      </a:lnTo>
                      <a:lnTo>
                        <a:pt x="482" y="63"/>
                      </a:lnTo>
                      <a:lnTo>
                        <a:pt x="482" y="63"/>
                      </a:lnTo>
                      <a:lnTo>
                        <a:pt x="507" y="78"/>
                      </a:lnTo>
                      <a:lnTo>
                        <a:pt x="537" y="94"/>
                      </a:lnTo>
                      <a:lnTo>
                        <a:pt x="549" y="102"/>
                      </a:lnTo>
                      <a:lnTo>
                        <a:pt x="549" y="102"/>
                      </a:lnTo>
                      <a:lnTo>
                        <a:pt x="543" y="117"/>
                      </a:lnTo>
                      <a:lnTo>
                        <a:pt x="543" y="133"/>
                      </a:lnTo>
                      <a:lnTo>
                        <a:pt x="531" y="141"/>
                      </a:lnTo>
                      <a:lnTo>
                        <a:pt x="531" y="141"/>
                      </a:lnTo>
                      <a:lnTo>
                        <a:pt x="537" y="141"/>
                      </a:lnTo>
                      <a:lnTo>
                        <a:pt x="574" y="141"/>
                      </a:lnTo>
                      <a:lnTo>
                        <a:pt x="641" y="164"/>
                      </a:lnTo>
                      <a:lnTo>
                        <a:pt x="641" y="164"/>
                      </a:lnTo>
                      <a:lnTo>
                        <a:pt x="635" y="164"/>
                      </a:lnTo>
                      <a:lnTo>
                        <a:pt x="635" y="172"/>
                      </a:lnTo>
                      <a:lnTo>
                        <a:pt x="629" y="180"/>
                      </a:lnTo>
                      <a:lnTo>
                        <a:pt x="629" y="180"/>
                      </a:lnTo>
                      <a:lnTo>
                        <a:pt x="629" y="180"/>
                      </a:lnTo>
                      <a:lnTo>
                        <a:pt x="647" y="180"/>
                      </a:lnTo>
                      <a:lnTo>
                        <a:pt x="671" y="180"/>
                      </a:lnTo>
                      <a:lnTo>
                        <a:pt x="671" y="180"/>
                      </a:lnTo>
                      <a:lnTo>
                        <a:pt x="696" y="195"/>
                      </a:lnTo>
                      <a:lnTo>
                        <a:pt x="714" y="203"/>
                      </a:lnTo>
                      <a:lnTo>
                        <a:pt x="702" y="219"/>
                      </a:lnTo>
                      <a:lnTo>
                        <a:pt x="702" y="219"/>
                      </a:lnTo>
                      <a:lnTo>
                        <a:pt x="714" y="219"/>
                      </a:lnTo>
                      <a:lnTo>
                        <a:pt x="732" y="227"/>
                      </a:lnTo>
                      <a:lnTo>
                        <a:pt x="732" y="242"/>
                      </a:lnTo>
                      <a:lnTo>
                        <a:pt x="732" y="242"/>
                      </a:lnTo>
                      <a:lnTo>
                        <a:pt x="745" y="250"/>
                      </a:lnTo>
                      <a:lnTo>
                        <a:pt x="769" y="266"/>
                      </a:lnTo>
                      <a:lnTo>
                        <a:pt x="800" y="266"/>
                      </a:lnTo>
                      <a:lnTo>
                        <a:pt x="800" y="266"/>
                      </a:lnTo>
                      <a:lnTo>
                        <a:pt x="800" y="274"/>
                      </a:lnTo>
                      <a:lnTo>
                        <a:pt x="812" y="281"/>
                      </a:lnTo>
                      <a:lnTo>
                        <a:pt x="800" y="281"/>
                      </a:lnTo>
                      <a:lnTo>
                        <a:pt x="800" y="281"/>
                      </a:lnTo>
                      <a:lnTo>
                        <a:pt x="818" y="289"/>
                      </a:lnTo>
                      <a:lnTo>
                        <a:pt x="854" y="289"/>
                      </a:lnTo>
                      <a:lnTo>
                        <a:pt x="842" y="305"/>
                      </a:lnTo>
                      <a:lnTo>
                        <a:pt x="842" y="305"/>
                      </a:lnTo>
                      <a:lnTo>
                        <a:pt x="818" y="320"/>
                      </a:lnTo>
                      <a:lnTo>
                        <a:pt x="787" y="336"/>
                      </a:lnTo>
                      <a:lnTo>
                        <a:pt x="745" y="352"/>
                      </a:lnTo>
                      <a:lnTo>
                        <a:pt x="702" y="367"/>
                      </a:lnTo>
                      <a:lnTo>
                        <a:pt x="659" y="383"/>
                      </a:lnTo>
                      <a:lnTo>
                        <a:pt x="610" y="391"/>
                      </a:lnTo>
                      <a:lnTo>
                        <a:pt x="562" y="399"/>
                      </a:lnTo>
                      <a:lnTo>
                        <a:pt x="519" y="399"/>
                      </a:lnTo>
                      <a:lnTo>
                        <a:pt x="519" y="399"/>
                      </a:lnTo>
                      <a:lnTo>
                        <a:pt x="385" y="414"/>
                      </a:lnTo>
                      <a:lnTo>
                        <a:pt x="269" y="422"/>
                      </a:lnTo>
                      <a:lnTo>
                        <a:pt x="202" y="422"/>
                      </a:lnTo>
                      <a:lnTo>
                        <a:pt x="202" y="422"/>
                      </a:lnTo>
                      <a:lnTo>
                        <a:pt x="195" y="422"/>
                      </a:lnTo>
                      <a:lnTo>
                        <a:pt x="183" y="414"/>
                      </a:lnTo>
                      <a:lnTo>
                        <a:pt x="171" y="399"/>
                      </a:lnTo>
                      <a:lnTo>
                        <a:pt x="153" y="391"/>
                      </a:lnTo>
                      <a:lnTo>
                        <a:pt x="140" y="375"/>
                      </a:lnTo>
                      <a:lnTo>
                        <a:pt x="116" y="360"/>
                      </a:lnTo>
                      <a:lnTo>
                        <a:pt x="98" y="336"/>
                      </a:lnTo>
                      <a:lnTo>
                        <a:pt x="73" y="320"/>
                      </a:lnTo>
                      <a:lnTo>
                        <a:pt x="55" y="297"/>
                      </a:lnTo>
                      <a:lnTo>
                        <a:pt x="37" y="281"/>
                      </a:lnTo>
                      <a:lnTo>
                        <a:pt x="18" y="266"/>
                      </a:lnTo>
                      <a:lnTo>
                        <a:pt x="6" y="250"/>
                      </a:lnTo>
                      <a:lnTo>
                        <a:pt x="0" y="235"/>
                      </a:lnTo>
                      <a:lnTo>
                        <a:pt x="0" y="219"/>
                      </a:lnTo>
                      <a:close/>
                    </a:path>
                  </a:pathLst>
                </a:custGeom>
                <a:solidFill>
                  <a:srgbClr val="F2F2F2"/>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43" name="Freeform 135"/>
                <p:cNvSpPr>
                  <a:spLocks/>
                </p:cNvSpPr>
                <p:nvPr/>
              </p:nvSpPr>
              <p:spPr bwMode="auto">
                <a:xfrm>
                  <a:off x="204" y="482"/>
                  <a:ext cx="3216" cy="2281"/>
                </a:xfrm>
                <a:custGeom>
                  <a:avLst/>
                  <a:gdLst/>
                  <a:ahLst/>
                  <a:cxnLst>
                    <a:cxn ang="0">
                      <a:pos x="2069" y="1476"/>
                    </a:cxn>
                    <a:cxn ang="0">
                      <a:pos x="2166" y="1539"/>
                    </a:cxn>
                    <a:cxn ang="0">
                      <a:pos x="2148" y="1539"/>
                    </a:cxn>
                    <a:cxn ang="0">
                      <a:pos x="2105" y="1578"/>
                    </a:cxn>
                    <a:cxn ang="0">
                      <a:pos x="2313" y="1664"/>
                    </a:cxn>
                    <a:cxn ang="0">
                      <a:pos x="2398" y="1726"/>
                    </a:cxn>
                    <a:cxn ang="0">
                      <a:pos x="2496" y="1796"/>
                    </a:cxn>
                    <a:cxn ang="0">
                      <a:pos x="2569" y="1859"/>
                    </a:cxn>
                    <a:cxn ang="0">
                      <a:pos x="2551" y="1890"/>
                    </a:cxn>
                    <a:cxn ang="0">
                      <a:pos x="2697" y="1921"/>
                    </a:cxn>
                    <a:cxn ang="0">
                      <a:pos x="2667" y="1937"/>
                    </a:cxn>
                    <a:cxn ang="0">
                      <a:pos x="2777" y="2000"/>
                    </a:cxn>
                    <a:cxn ang="0">
                      <a:pos x="3167" y="2117"/>
                    </a:cxn>
                    <a:cxn ang="0">
                      <a:pos x="3137" y="2132"/>
                    </a:cxn>
                    <a:cxn ang="0">
                      <a:pos x="3210" y="2203"/>
                    </a:cxn>
                    <a:cxn ang="0">
                      <a:pos x="3100" y="2242"/>
                    </a:cxn>
                    <a:cxn ang="0">
                      <a:pos x="2905" y="2226"/>
                    </a:cxn>
                    <a:cxn ang="0">
                      <a:pos x="2301" y="2273"/>
                    </a:cxn>
                    <a:cxn ang="0">
                      <a:pos x="2008" y="2117"/>
                    </a:cxn>
                    <a:cxn ang="0">
                      <a:pos x="1892" y="2062"/>
                    </a:cxn>
                    <a:cxn ang="0">
                      <a:pos x="1513" y="1882"/>
                    </a:cxn>
                    <a:cxn ang="0">
                      <a:pos x="1239" y="1882"/>
                    </a:cxn>
                    <a:cxn ang="0">
                      <a:pos x="976" y="1812"/>
                    </a:cxn>
                    <a:cxn ang="0">
                      <a:pos x="891" y="1320"/>
                    </a:cxn>
                    <a:cxn ang="0">
                      <a:pos x="775" y="1218"/>
                    </a:cxn>
                    <a:cxn ang="0">
                      <a:pos x="604" y="1101"/>
                    </a:cxn>
                    <a:cxn ang="0">
                      <a:pos x="427" y="992"/>
                    </a:cxn>
                    <a:cxn ang="0">
                      <a:pos x="287" y="883"/>
                    </a:cxn>
                    <a:cxn ang="0">
                      <a:pos x="183" y="758"/>
                    </a:cxn>
                    <a:cxn ang="0">
                      <a:pos x="104" y="656"/>
                    </a:cxn>
                    <a:cxn ang="0">
                      <a:pos x="43" y="523"/>
                    </a:cxn>
                    <a:cxn ang="0">
                      <a:pos x="43" y="62"/>
                    </a:cxn>
                    <a:cxn ang="0">
                      <a:pos x="92" y="0"/>
                    </a:cxn>
                    <a:cxn ang="0">
                      <a:pos x="159" y="227"/>
                    </a:cxn>
                    <a:cxn ang="0">
                      <a:pos x="189" y="156"/>
                    </a:cxn>
                    <a:cxn ang="0">
                      <a:pos x="244" y="297"/>
                    </a:cxn>
                    <a:cxn ang="0">
                      <a:pos x="311" y="281"/>
                    </a:cxn>
                    <a:cxn ang="0">
                      <a:pos x="317" y="430"/>
                    </a:cxn>
                    <a:cxn ang="0">
                      <a:pos x="397" y="391"/>
                    </a:cxn>
                    <a:cxn ang="0">
                      <a:pos x="452" y="437"/>
                    </a:cxn>
                    <a:cxn ang="0">
                      <a:pos x="513" y="461"/>
                    </a:cxn>
                    <a:cxn ang="0">
                      <a:pos x="580" y="469"/>
                    </a:cxn>
                    <a:cxn ang="0">
                      <a:pos x="647" y="523"/>
                    </a:cxn>
                    <a:cxn ang="0">
                      <a:pos x="696" y="539"/>
                    </a:cxn>
                    <a:cxn ang="0">
                      <a:pos x="757" y="601"/>
                    </a:cxn>
                    <a:cxn ang="0">
                      <a:pos x="806" y="664"/>
                    </a:cxn>
                    <a:cxn ang="0">
                      <a:pos x="873" y="703"/>
                    </a:cxn>
                    <a:cxn ang="0">
                      <a:pos x="1025" y="797"/>
                    </a:cxn>
                    <a:cxn ang="0">
                      <a:pos x="1086" y="851"/>
                    </a:cxn>
                    <a:cxn ang="0">
                      <a:pos x="1166" y="922"/>
                    </a:cxn>
                    <a:cxn ang="0">
                      <a:pos x="1227" y="1000"/>
                    </a:cxn>
                    <a:cxn ang="0">
                      <a:pos x="1306" y="1062"/>
                    </a:cxn>
                    <a:cxn ang="0">
                      <a:pos x="1379" y="1101"/>
                    </a:cxn>
                    <a:cxn ang="0">
                      <a:pos x="1458" y="1101"/>
                    </a:cxn>
                    <a:cxn ang="0">
                      <a:pos x="1556" y="1101"/>
                    </a:cxn>
                    <a:cxn ang="0">
                      <a:pos x="1556" y="1140"/>
                    </a:cxn>
                    <a:cxn ang="0">
                      <a:pos x="1611" y="1164"/>
                    </a:cxn>
                    <a:cxn ang="0">
                      <a:pos x="1727" y="1187"/>
                    </a:cxn>
                    <a:cxn ang="0">
                      <a:pos x="1794" y="1242"/>
                    </a:cxn>
                    <a:cxn ang="0">
                      <a:pos x="1794" y="1320"/>
                    </a:cxn>
                    <a:cxn ang="0">
                      <a:pos x="1794" y="1367"/>
                    </a:cxn>
                    <a:cxn ang="0">
                      <a:pos x="1806" y="1398"/>
                    </a:cxn>
                    <a:cxn ang="0">
                      <a:pos x="2038" y="1461"/>
                    </a:cxn>
                  </a:cxnLst>
                  <a:rect l="0" t="0" r="r" b="b"/>
                  <a:pathLst>
                    <a:path w="3216" h="2281">
                      <a:moveTo>
                        <a:pt x="2038" y="1461"/>
                      </a:moveTo>
                      <a:lnTo>
                        <a:pt x="2038" y="1468"/>
                      </a:lnTo>
                      <a:lnTo>
                        <a:pt x="2038" y="1476"/>
                      </a:lnTo>
                      <a:lnTo>
                        <a:pt x="2038" y="1476"/>
                      </a:lnTo>
                      <a:lnTo>
                        <a:pt x="2038" y="1476"/>
                      </a:lnTo>
                      <a:lnTo>
                        <a:pt x="2050" y="1476"/>
                      </a:lnTo>
                      <a:lnTo>
                        <a:pt x="2069" y="1476"/>
                      </a:lnTo>
                      <a:lnTo>
                        <a:pt x="2087" y="1476"/>
                      </a:lnTo>
                      <a:lnTo>
                        <a:pt x="2087" y="1476"/>
                      </a:lnTo>
                      <a:lnTo>
                        <a:pt x="2111" y="1507"/>
                      </a:lnTo>
                      <a:lnTo>
                        <a:pt x="2136" y="1523"/>
                      </a:lnTo>
                      <a:lnTo>
                        <a:pt x="2166" y="1539"/>
                      </a:lnTo>
                      <a:lnTo>
                        <a:pt x="2166" y="1539"/>
                      </a:lnTo>
                      <a:lnTo>
                        <a:pt x="2166" y="1539"/>
                      </a:lnTo>
                      <a:lnTo>
                        <a:pt x="2172" y="1539"/>
                      </a:lnTo>
                      <a:lnTo>
                        <a:pt x="2166" y="1539"/>
                      </a:lnTo>
                      <a:lnTo>
                        <a:pt x="2166" y="1539"/>
                      </a:lnTo>
                      <a:lnTo>
                        <a:pt x="2160" y="1547"/>
                      </a:lnTo>
                      <a:lnTo>
                        <a:pt x="2160" y="1547"/>
                      </a:lnTo>
                      <a:lnTo>
                        <a:pt x="2148" y="1539"/>
                      </a:lnTo>
                      <a:lnTo>
                        <a:pt x="2148" y="1539"/>
                      </a:lnTo>
                      <a:lnTo>
                        <a:pt x="2185" y="1554"/>
                      </a:lnTo>
                      <a:lnTo>
                        <a:pt x="2215" y="1562"/>
                      </a:lnTo>
                      <a:lnTo>
                        <a:pt x="2227" y="1578"/>
                      </a:lnTo>
                      <a:lnTo>
                        <a:pt x="2227" y="1578"/>
                      </a:lnTo>
                      <a:lnTo>
                        <a:pt x="2191" y="1586"/>
                      </a:lnTo>
                      <a:lnTo>
                        <a:pt x="2148" y="1586"/>
                      </a:lnTo>
                      <a:lnTo>
                        <a:pt x="2105" y="1578"/>
                      </a:lnTo>
                      <a:lnTo>
                        <a:pt x="2105" y="1578"/>
                      </a:lnTo>
                      <a:lnTo>
                        <a:pt x="2179" y="1593"/>
                      </a:lnTo>
                      <a:lnTo>
                        <a:pt x="2252" y="1617"/>
                      </a:lnTo>
                      <a:lnTo>
                        <a:pt x="2325" y="1664"/>
                      </a:lnTo>
                      <a:lnTo>
                        <a:pt x="2325" y="1664"/>
                      </a:lnTo>
                      <a:lnTo>
                        <a:pt x="2319" y="1664"/>
                      </a:lnTo>
                      <a:lnTo>
                        <a:pt x="2313" y="1664"/>
                      </a:lnTo>
                      <a:lnTo>
                        <a:pt x="2307" y="1664"/>
                      </a:lnTo>
                      <a:lnTo>
                        <a:pt x="2307" y="1664"/>
                      </a:lnTo>
                      <a:lnTo>
                        <a:pt x="2337" y="1671"/>
                      </a:lnTo>
                      <a:lnTo>
                        <a:pt x="2374" y="1687"/>
                      </a:lnTo>
                      <a:lnTo>
                        <a:pt x="2398" y="1718"/>
                      </a:lnTo>
                      <a:lnTo>
                        <a:pt x="2398" y="1718"/>
                      </a:lnTo>
                      <a:lnTo>
                        <a:pt x="2398" y="1726"/>
                      </a:lnTo>
                      <a:lnTo>
                        <a:pt x="2386" y="1734"/>
                      </a:lnTo>
                      <a:lnTo>
                        <a:pt x="2368" y="1742"/>
                      </a:lnTo>
                      <a:lnTo>
                        <a:pt x="2368" y="1742"/>
                      </a:lnTo>
                      <a:lnTo>
                        <a:pt x="2423" y="1757"/>
                      </a:lnTo>
                      <a:lnTo>
                        <a:pt x="2471" y="1789"/>
                      </a:lnTo>
                      <a:lnTo>
                        <a:pt x="2496" y="1796"/>
                      </a:lnTo>
                      <a:lnTo>
                        <a:pt x="2496" y="1796"/>
                      </a:lnTo>
                      <a:lnTo>
                        <a:pt x="2465" y="1820"/>
                      </a:lnTo>
                      <a:lnTo>
                        <a:pt x="2441" y="1828"/>
                      </a:lnTo>
                      <a:lnTo>
                        <a:pt x="2417" y="1820"/>
                      </a:lnTo>
                      <a:lnTo>
                        <a:pt x="2417" y="1820"/>
                      </a:lnTo>
                      <a:lnTo>
                        <a:pt x="2471" y="1828"/>
                      </a:lnTo>
                      <a:lnTo>
                        <a:pt x="2520" y="1843"/>
                      </a:lnTo>
                      <a:lnTo>
                        <a:pt x="2569" y="1859"/>
                      </a:lnTo>
                      <a:lnTo>
                        <a:pt x="2569" y="1859"/>
                      </a:lnTo>
                      <a:lnTo>
                        <a:pt x="2581" y="1867"/>
                      </a:lnTo>
                      <a:lnTo>
                        <a:pt x="2581" y="1875"/>
                      </a:lnTo>
                      <a:lnTo>
                        <a:pt x="2587" y="1882"/>
                      </a:lnTo>
                      <a:lnTo>
                        <a:pt x="2587" y="1882"/>
                      </a:lnTo>
                      <a:lnTo>
                        <a:pt x="2569" y="1890"/>
                      </a:lnTo>
                      <a:lnTo>
                        <a:pt x="2551" y="1890"/>
                      </a:lnTo>
                      <a:lnTo>
                        <a:pt x="2539" y="1898"/>
                      </a:lnTo>
                      <a:lnTo>
                        <a:pt x="2539" y="1898"/>
                      </a:lnTo>
                      <a:lnTo>
                        <a:pt x="2587" y="1898"/>
                      </a:lnTo>
                      <a:lnTo>
                        <a:pt x="2642" y="1906"/>
                      </a:lnTo>
                      <a:lnTo>
                        <a:pt x="2697" y="1921"/>
                      </a:lnTo>
                      <a:lnTo>
                        <a:pt x="2697" y="1921"/>
                      </a:lnTo>
                      <a:lnTo>
                        <a:pt x="2697" y="1921"/>
                      </a:lnTo>
                      <a:lnTo>
                        <a:pt x="2697" y="1921"/>
                      </a:lnTo>
                      <a:lnTo>
                        <a:pt x="2697" y="1921"/>
                      </a:lnTo>
                      <a:lnTo>
                        <a:pt x="2697" y="1921"/>
                      </a:lnTo>
                      <a:lnTo>
                        <a:pt x="2685" y="1937"/>
                      </a:lnTo>
                      <a:lnTo>
                        <a:pt x="2673" y="1937"/>
                      </a:lnTo>
                      <a:lnTo>
                        <a:pt x="2667" y="1937"/>
                      </a:lnTo>
                      <a:lnTo>
                        <a:pt x="2667" y="1937"/>
                      </a:lnTo>
                      <a:lnTo>
                        <a:pt x="2709" y="1945"/>
                      </a:lnTo>
                      <a:lnTo>
                        <a:pt x="2758" y="1953"/>
                      </a:lnTo>
                      <a:lnTo>
                        <a:pt x="2789" y="1984"/>
                      </a:lnTo>
                      <a:lnTo>
                        <a:pt x="2789" y="1984"/>
                      </a:lnTo>
                      <a:lnTo>
                        <a:pt x="2795" y="1992"/>
                      </a:lnTo>
                      <a:lnTo>
                        <a:pt x="2789" y="1992"/>
                      </a:lnTo>
                      <a:lnTo>
                        <a:pt x="2777" y="2000"/>
                      </a:lnTo>
                      <a:lnTo>
                        <a:pt x="2777" y="2000"/>
                      </a:lnTo>
                      <a:lnTo>
                        <a:pt x="2911" y="2007"/>
                      </a:lnTo>
                      <a:lnTo>
                        <a:pt x="3045" y="2031"/>
                      </a:lnTo>
                      <a:lnTo>
                        <a:pt x="3167" y="2101"/>
                      </a:lnTo>
                      <a:lnTo>
                        <a:pt x="3167" y="2101"/>
                      </a:lnTo>
                      <a:lnTo>
                        <a:pt x="3167" y="2117"/>
                      </a:lnTo>
                      <a:lnTo>
                        <a:pt x="3167" y="2117"/>
                      </a:lnTo>
                      <a:lnTo>
                        <a:pt x="3167" y="2117"/>
                      </a:lnTo>
                      <a:lnTo>
                        <a:pt x="3167" y="2117"/>
                      </a:lnTo>
                      <a:lnTo>
                        <a:pt x="3137" y="2117"/>
                      </a:lnTo>
                      <a:lnTo>
                        <a:pt x="3118" y="2117"/>
                      </a:lnTo>
                      <a:lnTo>
                        <a:pt x="3100" y="2117"/>
                      </a:lnTo>
                      <a:lnTo>
                        <a:pt x="3100" y="2117"/>
                      </a:lnTo>
                      <a:lnTo>
                        <a:pt x="3137" y="2132"/>
                      </a:lnTo>
                      <a:lnTo>
                        <a:pt x="3173" y="2156"/>
                      </a:lnTo>
                      <a:lnTo>
                        <a:pt x="3210" y="2179"/>
                      </a:lnTo>
                      <a:lnTo>
                        <a:pt x="3210" y="2179"/>
                      </a:lnTo>
                      <a:lnTo>
                        <a:pt x="3216" y="2187"/>
                      </a:lnTo>
                      <a:lnTo>
                        <a:pt x="3210" y="2187"/>
                      </a:lnTo>
                      <a:lnTo>
                        <a:pt x="3210" y="2203"/>
                      </a:lnTo>
                      <a:lnTo>
                        <a:pt x="3210" y="2203"/>
                      </a:lnTo>
                      <a:lnTo>
                        <a:pt x="3137" y="2187"/>
                      </a:lnTo>
                      <a:lnTo>
                        <a:pt x="3063" y="2171"/>
                      </a:lnTo>
                      <a:lnTo>
                        <a:pt x="2996" y="2164"/>
                      </a:lnTo>
                      <a:lnTo>
                        <a:pt x="2996" y="2164"/>
                      </a:lnTo>
                      <a:lnTo>
                        <a:pt x="3027" y="2187"/>
                      </a:lnTo>
                      <a:lnTo>
                        <a:pt x="3070" y="2203"/>
                      </a:lnTo>
                      <a:lnTo>
                        <a:pt x="3100" y="2242"/>
                      </a:lnTo>
                      <a:lnTo>
                        <a:pt x="3100" y="2242"/>
                      </a:lnTo>
                      <a:lnTo>
                        <a:pt x="3100" y="2242"/>
                      </a:lnTo>
                      <a:lnTo>
                        <a:pt x="3100" y="2242"/>
                      </a:lnTo>
                      <a:lnTo>
                        <a:pt x="3100" y="2242"/>
                      </a:lnTo>
                      <a:lnTo>
                        <a:pt x="3100" y="2242"/>
                      </a:lnTo>
                      <a:lnTo>
                        <a:pt x="3002" y="2242"/>
                      </a:lnTo>
                      <a:lnTo>
                        <a:pt x="2905" y="2226"/>
                      </a:lnTo>
                      <a:lnTo>
                        <a:pt x="2807" y="2218"/>
                      </a:lnTo>
                      <a:lnTo>
                        <a:pt x="2807" y="2218"/>
                      </a:lnTo>
                      <a:lnTo>
                        <a:pt x="2661" y="2242"/>
                      </a:lnTo>
                      <a:lnTo>
                        <a:pt x="2514" y="2265"/>
                      </a:lnTo>
                      <a:lnTo>
                        <a:pt x="2368" y="2281"/>
                      </a:lnTo>
                      <a:lnTo>
                        <a:pt x="2368" y="2281"/>
                      </a:lnTo>
                      <a:lnTo>
                        <a:pt x="2301" y="2273"/>
                      </a:lnTo>
                      <a:lnTo>
                        <a:pt x="2234" y="2242"/>
                      </a:lnTo>
                      <a:lnTo>
                        <a:pt x="2179" y="2203"/>
                      </a:lnTo>
                      <a:lnTo>
                        <a:pt x="2118" y="2164"/>
                      </a:lnTo>
                      <a:lnTo>
                        <a:pt x="2118" y="2164"/>
                      </a:lnTo>
                      <a:lnTo>
                        <a:pt x="2087" y="2148"/>
                      </a:lnTo>
                      <a:lnTo>
                        <a:pt x="2050" y="2140"/>
                      </a:lnTo>
                      <a:lnTo>
                        <a:pt x="2008" y="2117"/>
                      </a:lnTo>
                      <a:lnTo>
                        <a:pt x="2008" y="2117"/>
                      </a:lnTo>
                      <a:lnTo>
                        <a:pt x="1989" y="2117"/>
                      </a:lnTo>
                      <a:lnTo>
                        <a:pt x="1965" y="2117"/>
                      </a:lnTo>
                      <a:lnTo>
                        <a:pt x="1947" y="2101"/>
                      </a:lnTo>
                      <a:lnTo>
                        <a:pt x="1947" y="2101"/>
                      </a:lnTo>
                      <a:lnTo>
                        <a:pt x="1916" y="2085"/>
                      </a:lnTo>
                      <a:lnTo>
                        <a:pt x="1892" y="2062"/>
                      </a:lnTo>
                      <a:lnTo>
                        <a:pt x="1867" y="2039"/>
                      </a:lnTo>
                      <a:lnTo>
                        <a:pt x="1837" y="2023"/>
                      </a:lnTo>
                      <a:lnTo>
                        <a:pt x="1837" y="2023"/>
                      </a:lnTo>
                      <a:lnTo>
                        <a:pt x="1758" y="1992"/>
                      </a:lnTo>
                      <a:lnTo>
                        <a:pt x="1672" y="1968"/>
                      </a:lnTo>
                      <a:lnTo>
                        <a:pt x="1587" y="1937"/>
                      </a:lnTo>
                      <a:lnTo>
                        <a:pt x="1513" y="1882"/>
                      </a:lnTo>
                      <a:lnTo>
                        <a:pt x="1513" y="1882"/>
                      </a:lnTo>
                      <a:lnTo>
                        <a:pt x="1471" y="1867"/>
                      </a:lnTo>
                      <a:lnTo>
                        <a:pt x="1428" y="1859"/>
                      </a:lnTo>
                      <a:lnTo>
                        <a:pt x="1385" y="1843"/>
                      </a:lnTo>
                      <a:lnTo>
                        <a:pt x="1385" y="1843"/>
                      </a:lnTo>
                      <a:lnTo>
                        <a:pt x="1318" y="1867"/>
                      </a:lnTo>
                      <a:lnTo>
                        <a:pt x="1239" y="1882"/>
                      </a:lnTo>
                      <a:lnTo>
                        <a:pt x="1166" y="1890"/>
                      </a:lnTo>
                      <a:lnTo>
                        <a:pt x="1098" y="1882"/>
                      </a:lnTo>
                      <a:lnTo>
                        <a:pt x="1025" y="1859"/>
                      </a:lnTo>
                      <a:lnTo>
                        <a:pt x="1025" y="1859"/>
                      </a:lnTo>
                      <a:lnTo>
                        <a:pt x="1019" y="1851"/>
                      </a:lnTo>
                      <a:lnTo>
                        <a:pt x="1001" y="1843"/>
                      </a:lnTo>
                      <a:lnTo>
                        <a:pt x="976" y="1812"/>
                      </a:lnTo>
                      <a:lnTo>
                        <a:pt x="952" y="1781"/>
                      </a:lnTo>
                      <a:lnTo>
                        <a:pt x="934" y="1742"/>
                      </a:lnTo>
                      <a:lnTo>
                        <a:pt x="934" y="1703"/>
                      </a:lnTo>
                      <a:lnTo>
                        <a:pt x="934" y="1703"/>
                      </a:lnTo>
                      <a:lnTo>
                        <a:pt x="903" y="1359"/>
                      </a:lnTo>
                      <a:lnTo>
                        <a:pt x="897" y="1343"/>
                      </a:lnTo>
                      <a:lnTo>
                        <a:pt x="891" y="1320"/>
                      </a:lnTo>
                      <a:lnTo>
                        <a:pt x="885" y="1297"/>
                      </a:lnTo>
                      <a:lnTo>
                        <a:pt x="885" y="1297"/>
                      </a:lnTo>
                      <a:lnTo>
                        <a:pt x="860" y="1273"/>
                      </a:lnTo>
                      <a:lnTo>
                        <a:pt x="836" y="1258"/>
                      </a:lnTo>
                      <a:lnTo>
                        <a:pt x="806" y="1242"/>
                      </a:lnTo>
                      <a:lnTo>
                        <a:pt x="775" y="1218"/>
                      </a:lnTo>
                      <a:lnTo>
                        <a:pt x="775" y="1218"/>
                      </a:lnTo>
                      <a:lnTo>
                        <a:pt x="751" y="1203"/>
                      </a:lnTo>
                      <a:lnTo>
                        <a:pt x="726" y="1187"/>
                      </a:lnTo>
                      <a:lnTo>
                        <a:pt x="702" y="1164"/>
                      </a:lnTo>
                      <a:lnTo>
                        <a:pt x="677" y="1148"/>
                      </a:lnTo>
                      <a:lnTo>
                        <a:pt x="653" y="1133"/>
                      </a:lnTo>
                      <a:lnTo>
                        <a:pt x="629" y="1117"/>
                      </a:lnTo>
                      <a:lnTo>
                        <a:pt x="604" y="1101"/>
                      </a:lnTo>
                      <a:lnTo>
                        <a:pt x="580" y="1078"/>
                      </a:lnTo>
                      <a:lnTo>
                        <a:pt x="555" y="1062"/>
                      </a:lnTo>
                      <a:lnTo>
                        <a:pt x="525" y="1047"/>
                      </a:lnTo>
                      <a:lnTo>
                        <a:pt x="507" y="1039"/>
                      </a:lnTo>
                      <a:lnTo>
                        <a:pt x="476" y="1023"/>
                      </a:lnTo>
                      <a:lnTo>
                        <a:pt x="452" y="1008"/>
                      </a:lnTo>
                      <a:lnTo>
                        <a:pt x="427" y="992"/>
                      </a:lnTo>
                      <a:lnTo>
                        <a:pt x="403" y="969"/>
                      </a:lnTo>
                      <a:lnTo>
                        <a:pt x="372" y="953"/>
                      </a:lnTo>
                      <a:lnTo>
                        <a:pt x="348" y="937"/>
                      </a:lnTo>
                      <a:lnTo>
                        <a:pt x="323" y="922"/>
                      </a:lnTo>
                      <a:lnTo>
                        <a:pt x="323" y="922"/>
                      </a:lnTo>
                      <a:lnTo>
                        <a:pt x="305" y="906"/>
                      </a:lnTo>
                      <a:lnTo>
                        <a:pt x="287" y="883"/>
                      </a:lnTo>
                      <a:lnTo>
                        <a:pt x="269" y="867"/>
                      </a:lnTo>
                      <a:lnTo>
                        <a:pt x="250" y="844"/>
                      </a:lnTo>
                      <a:lnTo>
                        <a:pt x="232" y="820"/>
                      </a:lnTo>
                      <a:lnTo>
                        <a:pt x="232" y="820"/>
                      </a:lnTo>
                      <a:lnTo>
                        <a:pt x="214" y="797"/>
                      </a:lnTo>
                      <a:lnTo>
                        <a:pt x="195" y="781"/>
                      </a:lnTo>
                      <a:lnTo>
                        <a:pt x="183" y="758"/>
                      </a:lnTo>
                      <a:lnTo>
                        <a:pt x="183" y="758"/>
                      </a:lnTo>
                      <a:lnTo>
                        <a:pt x="171" y="742"/>
                      </a:lnTo>
                      <a:lnTo>
                        <a:pt x="159" y="726"/>
                      </a:lnTo>
                      <a:lnTo>
                        <a:pt x="140" y="711"/>
                      </a:lnTo>
                      <a:lnTo>
                        <a:pt x="128" y="687"/>
                      </a:lnTo>
                      <a:lnTo>
                        <a:pt x="116" y="672"/>
                      </a:lnTo>
                      <a:lnTo>
                        <a:pt x="104" y="656"/>
                      </a:lnTo>
                      <a:lnTo>
                        <a:pt x="92" y="633"/>
                      </a:lnTo>
                      <a:lnTo>
                        <a:pt x="79" y="617"/>
                      </a:lnTo>
                      <a:lnTo>
                        <a:pt x="67" y="594"/>
                      </a:lnTo>
                      <a:lnTo>
                        <a:pt x="61" y="570"/>
                      </a:lnTo>
                      <a:lnTo>
                        <a:pt x="49" y="547"/>
                      </a:lnTo>
                      <a:lnTo>
                        <a:pt x="43" y="523"/>
                      </a:lnTo>
                      <a:lnTo>
                        <a:pt x="43" y="523"/>
                      </a:lnTo>
                      <a:lnTo>
                        <a:pt x="18" y="453"/>
                      </a:lnTo>
                      <a:lnTo>
                        <a:pt x="6" y="375"/>
                      </a:lnTo>
                      <a:lnTo>
                        <a:pt x="0" y="297"/>
                      </a:lnTo>
                      <a:lnTo>
                        <a:pt x="6" y="219"/>
                      </a:lnTo>
                      <a:lnTo>
                        <a:pt x="18" y="141"/>
                      </a:lnTo>
                      <a:lnTo>
                        <a:pt x="43" y="62"/>
                      </a:lnTo>
                      <a:lnTo>
                        <a:pt x="43" y="62"/>
                      </a:lnTo>
                      <a:lnTo>
                        <a:pt x="61" y="62"/>
                      </a:lnTo>
                      <a:lnTo>
                        <a:pt x="61" y="94"/>
                      </a:lnTo>
                      <a:lnTo>
                        <a:pt x="73" y="117"/>
                      </a:lnTo>
                      <a:lnTo>
                        <a:pt x="73" y="117"/>
                      </a:lnTo>
                      <a:lnTo>
                        <a:pt x="79" y="86"/>
                      </a:lnTo>
                      <a:lnTo>
                        <a:pt x="79" y="47"/>
                      </a:lnTo>
                      <a:lnTo>
                        <a:pt x="92" y="0"/>
                      </a:lnTo>
                      <a:lnTo>
                        <a:pt x="92" y="0"/>
                      </a:lnTo>
                      <a:lnTo>
                        <a:pt x="110" y="8"/>
                      </a:lnTo>
                      <a:lnTo>
                        <a:pt x="122" y="31"/>
                      </a:lnTo>
                      <a:lnTo>
                        <a:pt x="134" y="62"/>
                      </a:lnTo>
                      <a:lnTo>
                        <a:pt x="134" y="62"/>
                      </a:lnTo>
                      <a:lnTo>
                        <a:pt x="146" y="141"/>
                      </a:lnTo>
                      <a:lnTo>
                        <a:pt x="159" y="227"/>
                      </a:lnTo>
                      <a:lnTo>
                        <a:pt x="183" y="320"/>
                      </a:lnTo>
                      <a:lnTo>
                        <a:pt x="183" y="320"/>
                      </a:lnTo>
                      <a:lnTo>
                        <a:pt x="183" y="273"/>
                      </a:lnTo>
                      <a:lnTo>
                        <a:pt x="177" y="219"/>
                      </a:lnTo>
                      <a:lnTo>
                        <a:pt x="183" y="180"/>
                      </a:lnTo>
                      <a:lnTo>
                        <a:pt x="183" y="180"/>
                      </a:lnTo>
                      <a:lnTo>
                        <a:pt x="189" y="156"/>
                      </a:lnTo>
                      <a:lnTo>
                        <a:pt x="201" y="141"/>
                      </a:lnTo>
                      <a:lnTo>
                        <a:pt x="214" y="141"/>
                      </a:lnTo>
                      <a:lnTo>
                        <a:pt x="214" y="141"/>
                      </a:lnTo>
                      <a:lnTo>
                        <a:pt x="232" y="180"/>
                      </a:lnTo>
                      <a:lnTo>
                        <a:pt x="244" y="250"/>
                      </a:lnTo>
                      <a:lnTo>
                        <a:pt x="244" y="297"/>
                      </a:lnTo>
                      <a:lnTo>
                        <a:pt x="244" y="297"/>
                      </a:lnTo>
                      <a:lnTo>
                        <a:pt x="250" y="289"/>
                      </a:lnTo>
                      <a:lnTo>
                        <a:pt x="256" y="281"/>
                      </a:lnTo>
                      <a:lnTo>
                        <a:pt x="262" y="258"/>
                      </a:lnTo>
                      <a:lnTo>
                        <a:pt x="262" y="258"/>
                      </a:lnTo>
                      <a:lnTo>
                        <a:pt x="275" y="258"/>
                      </a:lnTo>
                      <a:lnTo>
                        <a:pt x="293" y="273"/>
                      </a:lnTo>
                      <a:lnTo>
                        <a:pt x="311" y="281"/>
                      </a:lnTo>
                      <a:lnTo>
                        <a:pt x="311" y="281"/>
                      </a:lnTo>
                      <a:lnTo>
                        <a:pt x="311" y="297"/>
                      </a:lnTo>
                      <a:lnTo>
                        <a:pt x="317" y="312"/>
                      </a:lnTo>
                      <a:lnTo>
                        <a:pt x="323" y="320"/>
                      </a:lnTo>
                      <a:lnTo>
                        <a:pt x="323" y="320"/>
                      </a:lnTo>
                      <a:lnTo>
                        <a:pt x="317" y="375"/>
                      </a:lnTo>
                      <a:lnTo>
                        <a:pt x="317" y="430"/>
                      </a:lnTo>
                      <a:lnTo>
                        <a:pt x="323" y="476"/>
                      </a:lnTo>
                      <a:lnTo>
                        <a:pt x="323" y="476"/>
                      </a:lnTo>
                      <a:lnTo>
                        <a:pt x="342" y="453"/>
                      </a:lnTo>
                      <a:lnTo>
                        <a:pt x="360" y="422"/>
                      </a:lnTo>
                      <a:lnTo>
                        <a:pt x="384" y="398"/>
                      </a:lnTo>
                      <a:lnTo>
                        <a:pt x="384" y="398"/>
                      </a:lnTo>
                      <a:lnTo>
                        <a:pt x="397" y="391"/>
                      </a:lnTo>
                      <a:lnTo>
                        <a:pt x="409" y="383"/>
                      </a:lnTo>
                      <a:lnTo>
                        <a:pt x="415" y="383"/>
                      </a:lnTo>
                      <a:lnTo>
                        <a:pt x="415" y="383"/>
                      </a:lnTo>
                      <a:lnTo>
                        <a:pt x="433" y="398"/>
                      </a:lnTo>
                      <a:lnTo>
                        <a:pt x="439" y="422"/>
                      </a:lnTo>
                      <a:lnTo>
                        <a:pt x="452" y="437"/>
                      </a:lnTo>
                      <a:lnTo>
                        <a:pt x="452" y="437"/>
                      </a:lnTo>
                      <a:lnTo>
                        <a:pt x="458" y="422"/>
                      </a:lnTo>
                      <a:lnTo>
                        <a:pt x="482" y="398"/>
                      </a:lnTo>
                      <a:lnTo>
                        <a:pt x="513" y="398"/>
                      </a:lnTo>
                      <a:lnTo>
                        <a:pt x="513" y="398"/>
                      </a:lnTo>
                      <a:lnTo>
                        <a:pt x="513" y="406"/>
                      </a:lnTo>
                      <a:lnTo>
                        <a:pt x="513" y="437"/>
                      </a:lnTo>
                      <a:lnTo>
                        <a:pt x="513" y="461"/>
                      </a:lnTo>
                      <a:lnTo>
                        <a:pt x="513" y="461"/>
                      </a:lnTo>
                      <a:lnTo>
                        <a:pt x="525" y="453"/>
                      </a:lnTo>
                      <a:lnTo>
                        <a:pt x="537" y="437"/>
                      </a:lnTo>
                      <a:lnTo>
                        <a:pt x="543" y="437"/>
                      </a:lnTo>
                      <a:lnTo>
                        <a:pt x="543" y="437"/>
                      </a:lnTo>
                      <a:lnTo>
                        <a:pt x="568" y="445"/>
                      </a:lnTo>
                      <a:lnTo>
                        <a:pt x="580" y="469"/>
                      </a:lnTo>
                      <a:lnTo>
                        <a:pt x="592" y="500"/>
                      </a:lnTo>
                      <a:lnTo>
                        <a:pt x="592" y="500"/>
                      </a:lnTo>
                      <a:lnTo>
                        <a:pt x="598" y="508"/>
                      </a:lnTo>
                      <a:lnTo>
                        <a:pt x="616" y="500"/>
                      </a:lnTo>
                      <a:lnTo>
                        <a:pt x="635" y="500"/>
                      </a:lnTo>
                      <a:lnTo>
                        <a:pt x="635" y="500"/>
                      </a:lnTo>
                      <a:lnTo>
                        <a:pt x="647" y="523"/>
                      </a:lnTo>
                      <a:lnTo>
                        <a:pt x="647" y="539"/>
                      </a:lnTo>
                      <a:lnTo>
                        <a:pt x="653" y="562"/>
                      </a:lnTo>
                      <a:lnTo>
                        <a:pt x="653" y="562"/>
                      </a:lnTo>
                      <a:lnTo>
                        <a:pt x="665" y="562"/>
                      </a:lnTo>
                      <a:lnTo>
                        <a:pt x="677" y="547"/>
                      </a:lnTo>
                      <a:lnTo>
                        <a:pt x="696" y="539"/>
                      </a:lnTo>
                      <a:lnTo>
                        <a:pt x="696" y="539"/>
                      </a:lnTo>
                      <a:lnTo>
                        <a:pt x="708" y="562"/>
                      </a:lnTo>
                      <a:lnTo>
                        <a:pt x="708" y="586"/>
                      </a:lnTo>
                      <a:lnTo>
                        <a:pt x="714" y="601"/>
                      </a:lnTo>
                      <a:lnTo>
                        <a:pt x="714" y="601"/>
                      </a:lnTo>
                      <a:lnTo>
                        <a:pt x="726" y="609"/>
                      </a:lnTo>
                      <a:lnTo>
                        <a:pt x="745" y="609"/>
                      </a:lnTo>
                      <a:lnTo>
                        <a:pt x="757" y="601"/>
                      </a:lnTo>
                      <a:lnTo>
                        <a:pt x="775" y="601"/>
                      </a:lnTo>
                      <a:lnTo>
                        <a:pt x="775" y="601"/>
                      </a:lnTo>
                      <a:lnTo>
                        <a:pt x="781" y="625"/>
                      </a:lnTo>
                      <a:lnTo>
                        <a:pt x="787" y="648"/>
                      </a:lnTo>
                      <a:lnTo>
                        <a:pt x="793" y="664"/>
                      </a:lnTo>
                      <a:lnTo>
                        <a:pt x="793" y="664"/>
                      </a:lnTo>
                      <a:lnTo>
                        <a:pt x="806" y="664"/>
                      </a:lnTo>
                      <a:lnTo>
                        <a:pt x="830" y="664"/>
                      </a:lnTo>
                      <a:lnTo>
                        <a:pt x="854" y="664"/>
                      </a:lnTo>
                      <a:lnTo>
                        <a:pt x="854" y="664"/>
                      </a:lnTo>
                      <a:lnTo>
                        <a:pt x="860" y="672"/>
                      </a:lnTo>
                      <a:lnTo>
                        <a:pt x="867" y="687"/>
                      </a:lnTo>
                      <a:lnTo>
                        <a:pt x="873" y="703"/>
                      </a:lnTo>
                      <a:lnTo>
                        <a:pt x="873" y="703"/>
                      </a:lnTo>
                      <a:lnTo>
                        <a:pt x="897" y="703"/>
                      </a:lnTo>
                      <a:lnTo>
                        <a:pt x="928" y="719"/>
                      </a:lnTo>
                      <a:lnTo>
                        <a:pt x="946" y="742"/>
                      </a:lnTo>
                      <a:lnTo>
                        <a:pt x="946" y="742"/>
                      </a:lnTo>
                      <a:lnTo>
                        <a:pt x="970" y="773"/>
                      </a:lnTo>
                      <a:lnTo>
                        <a:pt x="1001" y="781"/>
                      </a:lnTo>
                      <a:lnTo>
                        <a:pt x="1025" y="797"/>
                      </a:lnTo>
                      <a:lnTo>
                        <a:pt x="1025" y="797"/>
                      </a:lnTo>
                      <a:lnTo>
                        <a:pt x="1025" y="812"/>
                      </a:lnTo>
                      <a:lnTo>
                        <a:pt x="1025" y="812"/>
                      </a:lnTo>
                      <a:lnTo>
                        <a:pt x="1025" y="820"/>
                      </a:lnTo>
                      <a:lnTo>
                        <a:pt x="1025" y="820"/>
                      </a:lnTo>
                      <a:lnTo>
                        <a:pt x="1056" y="836"/>
                      </a:lnTo>
                      <a:lnTo>
                        <a:pt x="1086" y="851"/>
                      </a:lnTo>
                      <a:lnTo>
                        <a:pt x="1105" y="883"/>
                      </a:lnTo>
                      <a:lnTo>
                        <a:pt x="1105" y="883"/>
                      </a:lnTo>
                      <a:lnTo>
                        <a:pt x="1111" y="898"/>
                      </a:lnTo>
                      <a:lnTo>
                        <a:pt x="1123" y="898"/>
                      </a:lnTo>
                      <a:lnTo>
                        <a:pt x="1135" y="898"/>
                      </a:lnTo>
                      <a:lnTo>
                        <a:pt x="1135" y="898"/>
                      </a:lnTo>
                      <a:lnTo>
                        <a:pt x="1166" y="922"/>
                      </a:lnTo>
                      <a:lnTo>
                        <a:pt x="1178" y="937"/>
                      </a:lnTo>
                      <a:lnTo>
                        <a:pt x="1196" y="961"/>
                      </a:lnTo>
                      <a:lnTo>
                        <a:pt x="1196" y="961"/>
                      </a:lnTo>
                      <a:lnTo>
                        <a:pt x="1208" y="969"/>
                      </a:lnTo>
                      <a:lnTo>
                        <a:pt x="1220" y="976"/>
                      </a:lnTo>
                      <a:lnTo>
                        <a:pt x="1227" y="1000"/>
                      </a:lnTo>
                      <a:lnTo>
                        <a:pt x="1227" y="1000"/>
                      </a:lnTo>
                      <a:lnTo>
                        <a:pt x="1239" y="1008"/>
                      </a:lnTo>
                      <a:lnTo>
                        <a:pt x="1251" y="1023"/>
                      </a:lnTo>
                      <a:lnTo>
                        <a:pt x="1263" y="1039"/>
                      </a:lnTo>
                      <a:lnTo>
                        <a:pt x="1263" y="1039"/>
                      </a:lnTo>
                      <a:lnTo>
                        <a:pt x="1269" y="1047"/>
                      </a:lnTo>
                      <a:lnTo>
                        <a:pt x="1294" y="1054"/>
                      </a:lnTo>
                      <a:lnTo>
                        <a:pt x="1306" y="1062"/>
                      </a:lnTo>
                      <a:lnTo>
                        <a:pt x="1306" y="1062"/>
                      </a:lnTo>
                      <a:lnTo>
                        <a:pt x="1306" y="1078"/>
                      </a:lnTo>
                      <a:lnTo>
                        <a:pt x="1306" y="1093"/>
                      </a:lnTo>
                      <a:lnTo>
                        <a:pt x="1306" y="1101"/>
                      </a:lnTo>
                      <a:lnTo>
                        <a:pt x="1306" y="1101"/>
                      </a:lnTo>
                      <a:lnTo>
                        <a:pt x="1336" y="1109"/>
                      </a:lnTo>
                      <a:lnTo>
                        <a:pt x="1379" y="1101"/>
                      </a:lnTo>
                      <a:lnTo>
                        <a:pt x="1416" y="1101"/>
                      </a:lnTo>
                      <a:lnTo>
                        <a:pt x="1416" y="1101"/>
                      </a:lnTo>
                      <a:lnTo>
                        <a:pt x="1422" y="1101"/>
                      </a:lnTo>
                      <a:lnTo>
                        <a:pt x="1434" y="1101"/>
                      </a:lnTo>
                      <a:lnTo>
                        <a:pt x="1446" y="1101"/>
                      </a:lnTo>
                      <a:lnTo>
                        <a:pt x="1446" y="1101"/>
                      </a:lnTo>
                      <a:lnTo>
                        <a:pt x="1458" y="1101"/>
                      </a:lnTo>
                      <a:lnTo>
                        <a:pt x="1465" y="1117"/>
                      </a:lnTo>
                      <a:lnTo>
                        <a:pt x="1477" y="1117"/>
                      </a:lnTo>
                      <a:lnTo>
                        <a:pt x="1477" y="1117"/>
                      </a:lnTo>
                      <a:lnTo>
                        <a:pt x="1501" y="1117"/>
                      </a:lnTo>
                      <a:lnTo>
                        <a:pt x="1532" y="1101"/>
                      </a:lnTo>
                      <a:lnTo>
                        <a:pt x="1556" y="1101"/>
                      </a:lnTo>
                      <a:lnTo>
                        <a:pt x="1556" y="1101"/>
                      </a:lnTo>
                      <a:lnTo>
                        <a:pt x="1562" y="1101"/>
                      </a:lnTo>
                      <a:lnTo>
                        <a:pt x="1574" y="1117"/>
                      </a:lnTo>
                      <a:lnTo>
                        <a:pt x="1574" y="1140"/>
                      </a:lnTo>
                      <a:lnTo>
                        <a:pt x="1574" y="1140"/>
                      </a:lnTo>
                      <a:lnTo>
                        <a:pt x="1562" y="1140"/>
                      </a:lnTo>
                      <a:lnTo>
                        <a:pt x="1562" y="1140"/>
                      </a:lnTo>
                      <a:lnTo>
                        <a:pt x="1556" y="1140"/>
                      </a:lnTo>
                      <a:lnTo>
                        <a:pt x="1556" y="1140"/>
                      </a:lnTo>
                      <a:lnTo>
                        <a:pt x="1574" y="1148"/>
                      </a:lnTo>
                      <a:lnTo>
                        <a:pt x="1599" y="1140"/>
                      </a:lnTo>
                      <a:lnTo>
                        <a:pt x="1617" y="1140"/>
                      </a:lnTo>
                      <a:lnTo>
                        <a:pt x="1617" y="1140"/>
                      </a:lnTo>
                      <a:lnTo>
                        <a:pt x="1617" y="1156"/>
                      </a:lnTo>
                      <a:lnTo>
                        <a:pt x="1611" y="1164"/>
                      </a:lnTo>
                      <a:lnTo>
                        <a:pt x="1605" y="1164"/>
                      </a:lnTo>
                      <a:lnTo>
                        <a:pt x="1605" y="1164"/>
                      </a:lnTo>
                      <a:lnTo>
                        <a:pt x="1642" y="1164"/>
                      </a:lnTo>
                      <a:lnTo>
                        <a:pt x="1684" y="1164"/>
                      </a:lnTo>
                      <a:lnTo>
                        <a:pt x="1727" y="1179"/>
                      </a:lnTo>
                      <a:lnTo>
                        <a:pt x="1727" y="1179"/>
                      </a:lnTo>
                      <a:lnTo>
                        <a:pt x="1727" y="1187"/>
                      </a:lnTo>
                      <a:lnTo>
                        <a:pt x="1715" y="1195"/>
                      </a:lnTo>
                      <a:lnTo>
                        <a:pt x="1715" y="1203"/>
                      </a:lnTo>
                      <a:lnTo>
                        <a:pt x="1715" y="1203"/>
                      </a:lnTo>
                      <a:lnTo>
                        <a:pt x="1739" y="1218"/>
                      </a:lnTo>
                      <a:lnTo>
                        <a:pt x="1770" y="1226"/>
                      </a:lnTo>
                      <a:lnTo>
                        <a:pt x="1794" y="1242"/>
                      </a:lnTo>
                      <a:lnTo>
                        <a:pt x="1794" y="1242"/>
                      </a:lnTo>
                      <a:lnTo>
                        <a:pt x="1794" y="1250"/>
                      </a:lnTo>
                      <a:lnTo>
                        <a:pt x="1782" y="1265"/>
                      </a:lnTo>
                      <a:lnTo>
                        <a:pt x="1745" y="1281"/>
                      </a:lnTo>
                      <a:lnTo>
                        <a:pt x="1745" y="1281"/>
                      </a:lnTo>
                      <a:lnTo>
                        <a:pt x="1758" y="1289"/>
                      </a:lnTo>
                      <a:lnTo>
                        <a:pt x="1788" y="1297"/>
                      </a:lnTo>
                      <a:lnTo>
                        <a:pt x="1794" y="1320"/>
                      </a:lnTo>
                      <a:lnTo>
                        <a:pt x="1794" y="1320"/>
                      </a:lnTo>
                      <a:lnTo>
                        <a:pt x="1776" y="1320"/>
                      </a:lnTo>
                      <a:lnTo>
                        <a:pt x="1794" y="1328"/>
                      </a:lnTo>
                      <a:lnTo>
                        <a:pt x="1812" y="1343"/>
                      </a:lnTo>
                      <a:lnTo>
                        <a:pt x="1776" y="1359"/>
                      </a:lnTo>
                      <a:lnTo>
                        <a:pt x="1776" y="1359"/>
                      </a:lnTo>
                      <a:lnTo>
                        <a:pt x="1794" y="1367"/>
                      </a:lnTo>
                      <a:lnTo>
                        <a:pt x="1825" y="1382"/>
                      </a:lnTo>
                      <a:lnTo>
                        <a:pt x="1837" y="1398"/>
                      </a:lnTo>
                      <a:lnTo>
                        <a:pt x="1837" y="1398"/>
                      </a:lnTo>
                      <a:lnTo>
                        <a:pt x="1825" y="1398"/>
                      </a:lnTo>
                      <a:lnTo>
                        <a:pt x="1812" y="1398"/>
                      </a:lnTo>
                      <a:lnTo>
                        <a:pt x="1806" y="1398"/>
                      </a:lnTo>
                      <a:lnTo>
                        <a:pt x="1806" y="1398"/>
                      </a:lnTo>
                      <a:lnTo>
                        <a:pt x="1812" y="1406"/>
                      </a:lnTo>
                      <a:lnTo>
                        <a:pt x="1825" y="1414"/>
                      </a:lnTo>
                      <a:lnTo>
                        <a:pt x="1837" y="1422"/>
                      </a:lnTo>
                      <a:lnTo>
                        <a:pt x="1837" y="1422"/>
                      </a:lnTo>
                      <a:lnTo>
                        <a:pt x="1910" y="1422"/>
                      </a:lnTo>
                      <a:lnTo>
                        <a:pt x="1977" y="1437"/>
                      </a:lnTo>
                      <a:lnTo>
                        <a:pt x="2038" y="1461"/>
                      </a:lnTo>
                      <a:close/>
                    </a:path>
                  </a:pathLst>
                </a:custGeom>
                <a:solidFill>
                  <a:srgbClr val="191919"/>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44" name="Freeform 136"/>
                <p:cNvSpPr>
                  <a:spLocks/>
                </p:cNvSpPr>
                <p:nvPr/>
              </p:nvSpPr>
              <p:spPr bwMode="auto">
                <a:xfrm>
                  <a:off x="222" y="584"/>
                  <a:ext cx="3021" cy="2140"/>
                </a:xfrm>
                <a:custGeom>
                  <a:avLst/>
                  <a:gdLst/>
                  <a:ahLst/>
                  <a:cxnLst>
                    <a:cxn ang="0">
                      <a:pos x="1947" y="1359"/>
                    </a:cxn>
                    <a:cxn ang="0">
                      <a:pos x="2039" y="1398"/>
                    </a:cxn>
                    <a:cxn ang="0">
                      <a:pos x="2087" y="1398"/>
                    </a:cxn>
                    <a:cxn ang="0">
                      <a:pos x="2130" y="1460"/>
                    </a:cxn>
                    <a:cxn ang="0">
                      <a:pos x="2228" y="1562"/>
                    </a:cxn>
                    <a:cxn ang="0">
                      <a:pos x="2350" y="1601"/>
                    </a:cxn>
                    <a:cxn ang="0">
                      <a:pos x="2429" y="1679"/>
                    </a:cxn>
                    <a:cxn ang="0">
                      <a:pos x="2368" y="1718"/>
                    </a:cxn>
                    <a:cxn ang="0">
                      <a:pos x="2460" y="1757"/>
                    </a:cxn>
                    <a:cxn ang="0">
                      <a:pos x="2521" y="1796"/>
                    </a:cxn>
                    <a:cxn ang="0">
                      <a:pos x="2649" y="1858"/>
                    </a:cxn>
                    <a:cxn ang="0">
                      <a:pos x="2521" y="1898"/>
                    </a:cxn>
                    <a:cxn ang="0">
                      <a:pos x="2978" y="1960"/>
                    </a:cxn>
                    <a:cxn ang="0">
                      <a:pos x="2929" y="1999"/>
                    </a:cxn>
                    <a:cxn ang="0">
                      <a:pos x="2820" y="2038"/>
                    </a:cxn>
                    <a:cxn ang="0">
                      <a:pos x="2521" y="2140"/>
                    </a:cxn>
                    <a:cxn ang="0">
                      <a:pos x="2258" y="2038"/>
                    </a:cxn>
                    <a:cxn ang="0">
                      <a:pos x="1947" y="1921"/>
                    </a:cxn>
                    <a:cxn ang="0">
                      <a:pos x="1788" y="1819"/>
                    </a:cxn>
                    <a:cxn ang="0">
                      <a:pos x="1361" y="1640"/>
                    </a:cxn>
                    <a:cxn ang="0">
                      <a:pos x="1056" y="1640"/>
                    </a:cxn>
                    <a:cxn ang="0">
                      <a:pos x="928" y="1187"/>
                    </a:cxn>
                    <a:cxn ang="0">
                      <a:pos x="788" y="1062"/>
                    </a:cxn>
                    <a:cxn ang="0">
                      <a:pos x="592" y="937"/>
                    </a:cxn>
                    <a:cxn ang="0">
                      <a:pos x="434" y="820"/>
                    </a:cxn>
                    <a:cxn ang="0">
                      <a:pos x="275" y="718"/>
                    </a:cxn>
                    <a:cxn ang="0">
                      <a:pos x="128" y="570"/>
                    </a:cxn>
                    <a:cxn ang="0">
                      <a:pos x="43" y="374"/>
                    </a:cxn>
                    <a:cxn ang="0">
                      <a:pos x="6" y="125"/>
                    </a:cxn>
                    <a:cxn ang="0">
                      <a:pos x="61" y="85"/>
                    </a:cxn>
                    <a:cxn ang="0">
                      <a:pos x="116" y="140"/>
                    </a:cxn>
                    <a:cxn ang="0">
                      <a:pos x="183" y="156"/>
                    </a:cxn>
                    <a:cxn ang="0">
                      <a:pos x="244" y="257"/>
                    </a:cxn>
                    <a:cxn ang="0">
                      <a:pos x="275" y="242"/>
                    </a:cxn>
                    <a:cxn ang="0">
                      <a:pos x="275" y="421"/>
                    </a:cxn>
                    <a:cxn ang="0">
                      <a:pos x="397" y="320"/>
                    </a:cxn>
                    <a:cxn ang="0">
                      <a:pos x="446" y="359"/>
                    </a:cxn>
                    <a:cxn ang="0">
                      <a:pos x="482" y="421"/>
                    </a:cxn>
                    <a:cxn ang="0">
                      <a:pos x="550" y="468"/>
                    </a:cxn>
                    <a:cxn ang="0">
                      <a:pos x="604" y="515"/>
                    </a:cxn>
                    <a:cxn ang="0">
                      <a:pos x="714" y="578"/>
                    </a:cxn>
                    <a:cxn ang="0">
                      <a:pos x="788" y="617"/>
                    </a:cxn>
                    <a:cxn ang="0">
                      <a:pos x="897" y="679"/>
                    </a:cxn>
                    <a:cxn ang="0">
                      <a:pos x="1026" y="757"/>
                    </a:cxn>
                    <a:cxn ang="0">
                      <a:pos x="1105" y="835"/>
                    </a:cxn>
                    <a:cxn ang="0">
                      <a:pos x="1196" y="921"/>
                    </a:cxn>
                    <a:cxn ang="0">
                      <a:pos x="1288" y="1038"/>
                    </a:cxn>
                    <a:cxn ang="0">
                      <a:pos x="1398" y="1062"/>
                    </a:cxn>
                    <a:cxn ang="0">
                      <a:pos x="1477" y="1038"/>
                    </a:cxn>
                    <a:cxn ang="0">
                      <a:pos x="1526" y="1038"/>
                    </a:cxn>
                    <a:cxn ang="0">
                      <a:pos x="1556" y="1062"/>
                    </a:cxn>
                    <a:cxn ang="0">
                      <a:pos x="1569" y="1077"/>
                    </a:cxn>
                    <a:cxn ang="0">
                      <a:pos x="1648" y="1116"/>
                    </a:cxn>
                    <a:cxn ang="0">
                      <a:pos x="1740" y="1179"/>
                    </a:cxn>
                    <a:cxn ang="0">
                      <a:pos x="1776" y="1257"/>
                    </a:cxn>
                    <a:cxn ang="0">
                      <a:pos x="1776" y="1280"/>
                    </a:cxn>
                  </a:cxnLst>
                  <a:rect l="0" t="0" r="r" b="b"/>
                  <a:pathLst>
                    <a:path w="3021" h="2140">
                      <a:moveTo>
                        <a:pt x="1776" y="1296"/>
                      </a:moveTo>
                      <a:lnTo>
                        <a:pt x="1764" y="1312"/>
                      </a:lnTo>
                      <a:lnTo>
                        <a:pt x="1752" y="1312"/>
                      </a:lnTo>
                      <a:lnTo>
                        <a:pt x="1740" y="1320"/>
                      </a:lnTo>
                      <a:lnTo>
                        <a:pt x="1740" y="1320"/>
                      </a:lnTo>
                      <a:lnTo>
                        <a:pt x="1794" y="1335"/>
                      </a:lnTo>
                      <a:lnTo>
                        <a:pt x="1886" y="1351"/>
                      </a:lnTo>
                      <a:lnTo>
                        <a:pt x="1947" y="1359"/>
                      </a:lnTo>
                      <a:lnTo>
                        <a:pt x="1947" y="1359"/>
                      </a:lnTo>
                      <a:lnTo>
                        <a:pt x="1959" y="1374"/>
                      </a:lnTo>
                      <a:lnTo>
                        <a:pt x="1984" y="1374"/>
                      </a:lnTo>
                      <a:lnTo>
                        <a:pt x="2008" y="1374"/>
                      </a:lnTo>
                      <a:lnTo>
                        <a:pt x="2008" y="1374"/>
                      </a:lnTo>
                      <a:lnTo>
                        <a:pt x="2014" y="1390"/>
                      </a:lnTo>
                      <a:lnTo>
                        <a:pt x="2032" y="1390"/>
                      </a:lnTo>
                      <a:lnTo>
                        <a:pt x="2039" y="1398"/>
                      </a:lnTo>
                      <a:lnTo>
                        <a:pt x="2039" y="1398"/>
                      </a:lnTo>
                      <a:lnTo>
                        <a:pt x="2045" y="1398"/>
                      </a:lnTo>
                      <a:lnTo>
                        <a:pt x="2057" y="1398"/>
                      </a:lnTo>
                      <a:lnTo>
                        <a:pt x="2057" y="1398"/>
                      </a:lnTo>
                      <a:lnTo>
                        <a:pt x="2057" y="1398"/>
                      </a:lnTo>
                      <a:lnTo>
                        <a:pt x="2069" y="1405"/>
                      </a:lnTo>
                      <a:lnTo>
                        <a:pt x="2075" y="1405"/>
                      </a:lnTo>
                      <a:lnTo>
                        <a:pt x="2087" y="1398"/>
                      </a:lnTo>
                      <a:lnTo>
                        <a:pt x="2087" y="1398"/>
                      </a:lnTo>
                      <a:lnTo>
                        <a:pt x="2087" y="1405"/>
                      </a:lnTo>
                      <a:lnTo>
                        <a:pt x="2087" y="1413"/>
                      </a:lnTo>
                      <a:lnTo>
                        <a:pt x="2057" y="1421"/>
                      </a:lnTo>
                      <a:lnTo>
                        <a:pt x="2057" y="1421"/>
                      </a:lnTo>
                      <a:lnTo>
                        <a:pt x="2100" y="1437"/>
                      </a:lnTo>
                      <a:lnTo>
                        <a:pt x="2118" y="1445"/>
                      </a:lnTo>
                      <a:lnTo>
                        <a:pt x="2130" y="1460"/>
                      </a:lnTo>
                      <a:lnTo>
                        <a:pt x="2130" y="1460"/>
                      </a:lnTo>
                      <a:lnTo>
                        <a:pt x="2112" y="1468"/>
                      </a:lnTo>
                      <a:lnTo>
                        <a:pt x="2063" y="1476"/>
                      </a:lnTo>
                      <a:lnTo>
                        <a:pt x="2039" y="1476"/>
                      </a:lnTo>
                      <a:lnTo>
                        <a:pt x="2039" y="1476"/>
                      </a:lnTo>
                      <a:lnTo>
                        <a:pt x="2100" y="1499"/>
                      </a:lnTo>
                      <a:lnTo>
                        <a:pt x="2173" y="1523"/>
                      </a:lnTo>
                      <a:lnTo>
                        <a:pt x="2228" y="1562"/>
                      </a:lnTo>
                      <a:lnTo>
                        <a:pt x="2228" y="1562"/>
                      </a:lnTo>
                      <a:lnTo>
                        <a:pt x="2197" y="1562"/>
                      </a:lnTo>
                      <a:lnTo>
                        <a:pt x="2148" y="1562"/>
                      </a:lnTo>
                      <a:lnTo>
                        <a:pt x="2118" y="1562"/>
                      </a:lnTo>
                      <a:lnTo>
                        <a:pt x="2118" y="1562"/>
                      </a:lnTo>
                      <a:lnTo>
                        <a:pt x="2185" y="1569"/>
                      </a:lnTo>
                      <a:lnTo>
                        <a:pt x="2283" y="1585"/>
                      </a:lnTo>
                      <a:lnTo>
                        <a:pt x="2350" y="1601"/>
                      </a:lnTo>
                      <a:lnTo>
                        <a:pt x="2350" y="1601"/>
                      </a:lnTo>
                      <a:lnTo>
                        <a:pt x="2338" y="1616"/>
                      </a:lnTo>
                      <a:lnTo>
                        <a:pt x="2325" y="1624"/>
                      </a:lnTo>
                      <a:lnTo>
                        <a:pt x="2307" y="1640"/>
                      </a:lnTo>
                      <a:lnTo>
                        <a:pt x="2307" y="1640"/>
                      </a:lnTo>
                      <a:lnTo>
                        <a:pt x="2356" y="1648"/>
                      </a:lnTo>
                      <a:lnTo>
                        <a:pt x="2405" y="1663"/>
                      </a:lnTo>
                      <a:lnTo>
                        <a:pt x="2429" y="1679"/>
                      </a:lnTo>
                      <a:lnTo>
                        <a:pt x="2429" y="1679"/>
                      </a:lnTo>
                      <a:lnTo>
                        <a:pt x="2423" y="1687"/>
                      </a:lnTo>
                      <a:lnTo>
                        <a:pt x="2417" y="1687"/>
                      </a:lnTo>
                      <a:lnTo>
                        <a:pt x="2411" y="1679"/>
                      </a:lnTo>
                      <a:lnTo>
                        <a:pt x="2411" y="1679"/>
                      </a:lnTo>
                      <a:lnTo>
                        <a:pt x="2399" y="1694"/>
                      </a:lnTo>
                      <a:lnTo>
                        <a:pt x="2380" y="1710"/>
                      </a:lnTo>
                      <a:lnTo>
                        <a:pt x="2368" y="1718"/>
                      </a:lnTo>
                      <a:lnTo>
                        <a:pt x="2368" y="1718"/>
                      </a:lnTo>
                      <a:lnTo>
                        <a:pt x="2386" y="1726"/>
                      </a:lnTo>
                      <a:lnTo>
                        <a:pt x="2380" y="1726"/>
                      </a:lnTo>
                      <a:lnTo>
                        <a:pt x="2399" y="1741"/>
                      </a:lnTo>
                      <a:lnTo>
                        <a:pt x="2399" y="1741"/>
                      </a:lnTo>
                      <a:lnTo>
                        <a:pt x="2417" y="1741"/>
                      </a:lnTo>
                      <a:lnTo>
                        <a:pt x="2441" y="1749"/>
                      </a:lnTo>
                      <a:lnTo>
                        <a:pt x="2460" y="1757"/>
                      </a:lnTo>
                      <a:lnTo>
                        <a:pt x="2460" y="1757"/>
                      </a:lnTo>
                      <a:lnTo>
                        <a:pt x="2447" y="1765"/>
                      </a:lnTo>
                      <a:lnTo>
                        <a:pt x="2429" y="1780"/>
                      </a:lnTo>
                      <a:lnTo>
                        <a:pt x="2411" y="1780"/>
                      </a:lnTo>
                      <a:lnTo>
                        <a:pt x="2411" y="1780"/>
                      </a:lnTo>
                      <a:lnTo>
                        <a:pt x="2453" y="1780"/>
                      </a:lnTo>
                      <a:lnTo>
                        <a:pt x="2490" y="1780"/>
                      </a:lnTo>
                      <a:lnTo>
                        <a:pt x="2521" y="1796"/>
                      </a:lnTo>
                      <a:lnTo>
                        <a:pt x="2521" y="1796"/>
                      </a:lnTo>
                      <a:lnTo>
                        <a:pt x="2508" y="1812"/>
                      </a:lnTo>
                      <a:lnTo>
                        <a:pt x="2490" y="1819"/>
                      </a:lnTo>
                      <a:lnTo>
                        <a:pt x="2478" y="1819"/>
                      </a:lnTo>
                      <a:lnTo>
                        <a:pt x="2478" y="1819"/>
                      </a:lnTo>
                      <a:lnTo>
                        <a:pt x="2563" y="1835"/>
                      </a:lnTo>
                      <a:lnTo>
                        <a:pt x="2612" y="1851"/>
                      </a:lnTo>
                      <a:lnTo>
                        <a:pt x="2649" y="1858"/>
                      </a:lnTo>
                      <a:lnTo>
                        <a:pt x="2649" y="1858"/>
                      </a:lnTo>
                      <a:lnTo>
                        <a:pt x="2661" y="1866"/>
                      </a:lnTo>
                      <a:lnTo>
                        <a:pt x="2685" y="1866"/>
                      </a:lnTo>
                      <a:lnTo>
                        <a:pt x="2691" y="1858"/>
                      </a:lnTo>
                      <a:lnTo>
                        <a:pt x="2691" y="1858"/>
                      </a:lnTo>
                      <a:lnTo>
                        <a:pt x="2643" y="1874"/>
                      </a:lnTo>
                      <a:lnTo>
                        <a:pt x="2569" y="1890"/>
                      </a:lnTo>
                      <a:lnTo>
                        <a:pt x="2521" y="1898"/>
                      </a:lnTo>
                      <a:lnTo>
                        <a:pt x="2521" y="1898"/>
                      </a:lnTo>
                      <a:lnTo>
                        <a:pt x="2661" y="1921"/>
                      </a:lnTo>
                      <a:lnTo>
                        <a:pt x="2881" y="1929"/>
                      </a:lnTo>
                      <a:lnTo>
                        <a:pt x="3021" y="1937"/>
                      </a:lnTo>
                      <a:lnTo>
                        <a:pt x="3021" y="1937"/>
                      </a:lnTo>
                      <a:lnTo>
                        <a:pt x="3009" y="1944"/>
                      </a:lnTo>
                      <a:lnTo>
                        <a:pt x="2984" y="1952"/>
                      </a:lnTo>
                      <a:lnTo>
                        <a:pt x="2978" y="1960"/>
                      </a:lnTo>
                      <a:lnTo>
                        <a:pt x="2978" y="1960"/>
                      </a:lnTo>
                      <a:lnTo>
                        <a:pt x="2911" y="1960"/>
                      </a:lnTo>
                      <a:lnTo>
                        <a:pt x="2862" y="1960"/>
                      </a:lnTo>
                      <a:lnTo>
                        <a:pt x="2801" y="1960"/>
                      </a:lnTo>
                      <a:lnTo>
                        <a:pt x="2801" y="1960"/>
                      </a:lnTo>
                      <a:lnTo>
                        <a:pt x="2844" y="1976"/>
                      </a:lnTo>
                      <a:lnTo>
                        <a:pt x="2887" y="1983"/>
                      </a:lnTo>
                      <a:lnTo>
                        <a:pt x="2929" y="1999"/>
                      </a:lnTo>
                      <a:lnTo>
                        <a:pt x="2929" y="1999"/>
                      </a:lnTo>
                      <a:lnTo>
                        <a:pt x="2923" y="2015"/>
                      </a:lnTo>
                      <a:lnTo>
                        <a:pt x="2917" y="2015"/>
                      </a:lnTo>
                      <a:lnTo>
                        <a:pt x="2911" y="2015"/>
                      </a:lnTo>
                      <a:lnTo>
                        <a:pt x="2911" y="2015"/>
                      </a:lnTo>
                      <a:lnTo>
                        <a:pt x="2887" y="2022"/>
                      </a:lnTo>
                      <a:lnTo>
                        <a:pt x="2856" y="2030"/>
                      </a:lnTo>
                      <a:lnTo>
                        <a:pt x="2820" y="2038"/>
                      </a:lnTo>
                      <a:lnTo>
                        <a:pt x="2783" y="2054"/>
                      </a:lnTo>
                      <a:lnTo>
                        <a:pt x="2740" y="2069"/>
                      </a:lnTo>
                      <a:lnTo>
                        <a:pt x="2698" y="2085"/>
                      </a:lnTo>
                      <a:lnTo>
                        <a:pt x="2661" y="2101"/>
                      </a:lnTo>
                      <a:lnTo>
                        <a:pt x="2618" y="2116"/>
                      </a:lnTo>
                      <a:lnTo>
                        <a:pt x="2582" y="2132"/>
                      </a:lnTo>
                      <a:lnTo>
                        <a:pt x="2551" y="2140"/>
                      </a:lnTo>
                      <a:lnTo>
                        <a:pt x="2521" y="2140"/>
                      </a:lnTo>
                      <a:lnTo>
                        <a:pt x="2521" y="2140"/>
                      </a:lnTo>
                      <a:lnTo>
                        <a:pt x="2460" y="2140"/>
                      </a:lnTo>
                      <a:lnTo>
                        <a:pt x="2411" y="2132"/>
                      </a:lnTo>
                      <a:lnTo>
                        <a:pt x="2368" y="2116"/>
                      </a:lnTo>
                      <a:lnTo>
                        <a:pt x="2331" y="2093"/>
                      </a:lnTo>
                      <a:lnTo>
                        <a:pt x="2295" y="2069"/>
                      </a:lnTo>
                      <a:lnTo>
                        <a:pt x="2258" y="2038"/>
                      </a:lnTo>
                      <a:lnTo>
                        <a:pt x="2258" y="2038"/>
                      </a:lnTo>
                      <a:lnTo>
                        <a:pt x="2179" y="2007"/>
                      </a:lnTo>
                      <a:lnTo>
                        <a:pt x="2106" y="1983"/>
                      </a:lnTo>
                      <a:lnTo>
                        <a:pt x="2039" y="1937"/>
                      </a:lnTo>
                      <a:lnTo>
                        <a:pt x="2039" y="1937"/>
                      </a:lnTo>
                      <a:lnTo>
                        <a:pt x="2002" y="1929"/>
                      </a:lnTo>
                      <a:lnTo>
                        <a:pt x="1971" y="1921"/>
                      </a:lnTo>
                      <a:lnTo>
                        <a:pt x="1947" y="1921"/>
                      </a:lnTo>
                      <a:lnTo>
                        <a:pt x="1947" y="1921"/>
                      </a:lnTo>
                      <a:lnTo>
                        <a:pt x="1916" y="1905"/>
                      </a:lnTo>
                      <a:lnTo>
                        <a:pt x="1898" y="1890"/>
                      </a:lnTo>
                      <a:lnTo>
                        <a:pt x="1880" y="1882"/>
                      </a:lnTo>
                      <a:lnTo>
                        <a:pt x="1880" y="1882"/>
                      </a:lnTo>
                      <a:lnTo>
                        <a:pt x="1843" y="1866"/>
                      </a:lnTo>
                      <a:lnTo>
                        <a:pt x="1819" y="1835"/>
                      </a:lnTo>
                      <a:lnTo>
                        <a:pt x="1788" y="1819"/>
                      </a:lnTo>
                      <a:lnTo>
                        <a:pt x="1788" y="1819"/>
                      </a:lnTo>
                      <a:lnTo>
                        <a:pt x="1709" y="1788"/>
                      </a:lnTo>
                      <a:lnTo>
                        <a:pt x="1636" y="1765"/>
                      </a:lnTo>
                      <a:lnTo>
                        <a:pt x="1556" y="1741"/>
                      </a:lnTo>
                      <a:lnTo>
                        <a:pt x="1495" y="1694"/>
                      </a:lnTo>
                      <a:lnTo>
                        <a:pt x="1495" y="1694"/>
                      </a:lnTo>
                      <a:lnTo>
                        <a:pt x="1459" y="1679"/>
                      </a:lnTo>
                      <a:lnTo>
                        <a:pt x="1416" y="1655"/>
                      </a:lnTo>
                      <a:lnTo>
                        <a:pt x="1361" y="1640"/>
                      </a:lnTo>
                      <a:lnTo>
                        <a:pt x="1318" y="1616"/>
                      </a:lnTo>
                      <a:lnTo>
                        <a:pt x="1288" y="1601"/>
                      </a:lnTo>
                      <a:lnTo>
                        <a:pt x="1288" y="1601"/>
                      </a:lnTo>
                      <a:lnTo>
                        <a:pt x="1221" y="1616"/>
                      </a:lnTo>
                      <a:lnTo>
                        <a:pt x="1178" y="1632"/>
                      </a:lnTo>
                      <a:lnTo>
                        <a:pt x="1141" y="1648"/>
                      </a:lnTo>
                      <a:lnTo>
                        <a:pt x="1105" y="1648"/>
                      </a:lnTo>
                      <a:lnTo>
                        <a:pt x="1056" y="1640"/>
                      </a:lnTo>
                      <a:lnTo>
                        <a:pt x="1056" y="1640"/>
                      </a:lnTo>
                      <a:lnTo>
                        <a:pt x="1032" y="1632"/>
                      </a:lnTo>
                      <a:lnTo>
                        <a:pt x="989" y="1601"/>
                      </a:lnTo>
                      <a:lnTo>
                        <a:pt x="964" y="1515"/>
                      </a:lnTo>
                      <a:lnTo>
                        <a:pt x="964" y="1515"/>
                      </a:lnTo>
                      <a:lnTo>
                        <a:pt x="928" y="1218"/>
                      </a:lnTo>
                      <a:lnTo>
                        <a:pt x="928" y="1195"/>
                      </a:lnTo>
                      <a:lnTo>
                        <a:pt x="928" y="1187"/>
                      </a:lnTo>
                      <a:lnTo>
                        <a:pt x="916" y="1156"/>
                      </a:lnTo>
                      <a:lnTo>
                        <a:pt x="916" y="1156"/>
                      </a:lnTo>
                      <a:lnTo>
                        <a:pt x="891" y="1132"/>
                      </a:lnTo>
                      <a:lnTo>
                        <a:pt x="867" y="1116"/>
                      </a:lnTo>
                      <a:lnTo>
                        <a:pt x="836" y="1101"/>
                      </a:lnTo>
                      <a:lnTo>
                        <a:pt x="836" y="1101"/>
                      </a:lnTo>
                      <a:lnTo>
                        <a:pt x="812" y="1085"/>
                      </a:lnTo>
                      <a:lnTo>
                        <a:pt x="788" y="1062"/>
                      </a:lnTo>
                      <a:lnTo>
                        <a:pt x="763" y="1046"/>
                      </a:lnTo>
                      <a:lnTo>
                        <a:pt x="733" y="1031"/>
                      </a:lnTo>
                      <a:lnTo>
                        <a:pt x="714" y="1007"/>
                      </a:lnTo>
                      <a:lnTo>
                        <a:pt x="690" y="991"/>
                      </a:lnTo>
                      <a:lnTo>
                        <a:pt x="665" y="976"/>
                      </a:lnTo>
                      <a:lnTo>
                        <a:pt x="641" y="960"/>
                      </a:lnTo>
                      <a:lnTo>
                        <a:pt x="617" y="945"/>
                      </a:lnTo>
                      <a:lnTo>
                        <a:pt x="592" y="937"/>
                      </a:lnTo>
                      <a:lnTo>
                        <a:pt x="568" y="913"/>
                      </a:lnTo>
                      <a:lnTo>
                        <a:pt x="543" y="898"/>
                      </a:lnTo>
                      <a:lnTo>
                        <a:pt x="519" y="882"/>
                      </a:lnTo>
                      <a:lnTo>
                        <a:pt x="495" y="867"/>
                      </a:lnTo>
                      <a:lnTo>
                        <a:pt x="476" y="851"/>
                      </a:lnTo>
                      <a:lnTo>
                        <a:pt x="452" y="835"/>
                      </a:lnTo>
                      <a:lnTo>
                        <a:pt x="434" y="820"/>
                      </a:lnTo>
                      <a:lnTo>
                        <a:pt x="434" y="820"/>
                      </a:lnTo>
                      <a:lnTo>
                        <a:pt x="391" y="804"/>
                      </a:lnTo>
                      <a:lnTo>
                        <a:pt x="360" y="788"/>
                      </a:lnTo>
                      <a:lnTo>
                        <a:pt x="336" y="757"/>
                      </a:lnTo>
                      <a:lnTo>
                        <a:pt x="336" y="757"/>
                      </a:lnTo>
                      <a:lnTo>
                        <a:pt x="312" y="749"/>
                      </a:lnTo>
                      <a:lnTo>
                        <a:pt x="293" y="742"/>
                      </a:lnTo>
                      <a:lnTo>
                        <a:pt x="275" y="718"/>
                      </a:lnTo>
                      <a:lnTo>
                        <a:pt x="275" y="718"/>
                      </a:lnTo>
                      <a:lnTo>
                        <a:pt x="257" y="702"/>
                      </a:lnTo>
                      <a:lnTo>
                        <a:pt x="244" y="687"/>
                      </a:lnTo>
                      <a:lnTo>
                        <a:pt x="226" y="663"/>
                      </a:lnTo>
                      <a:lnTo>
                        <a:pt x="208" y="648"/>
                      </a:lnTo>
                      <a:lnTo>
                        <a:pt x="183" y="624"/>
                      </a:lnTo>
                      <a:lnTo>
                        <a:pt x="165" y="609"/>
                      </a:lnTo>
                      <a:lnTo>
                        <a:pt x="147" y="585"/>
                      </a:lnTo>
                      <a:lnTo>
                        <a:pt x="128" y="570"/>
                      </a:lnTo>
                      <a:lnTo>
                        <a:pt x="110" y="546"/>
                      </a:lnTo>
                      <a:lnTo>
                        <a:pt x="98" y="523"/>
                      </a:lnTo>
                      <a:lnTo>
                        <a:pt x="86" y="499"/>
                      </a:lnTo>
                      <a:lnTo>
                        <a:pt x="86" y="499"/>
                      </a:lnTo>
                      <a:lnTo>
                        <a:pt x="74" y="468"/>
                      </a:lnTo>
                      <a:lnTo>
                        <a:pt x="61" y="437"/>
                      </a:lnTo>
                      <a:lnTo>
                        <a:pt x="55" y="406"/>
                      </a:lnTo>
                      <a:lnTo>
                        <a:pt x="43" y="374"/>
                      </a:lnTo>
                      <a:lnTo>
                        <a:pt x="31" y="343"/>
                      </a:lnTo>
                      <a:lnTo>
                        <a:pt x="25" y="304"/>
                      </a:lnTo>
                      <a:lnTo>
                        <a:pt x="19" y="281"/>
                      </a:lnTo>
                      <a:lnTo>
                        <a:pt x="6" y="249"/>
                      </a:lnTo>
                      <a:lnTo>
                        <a:pt x="6" y="210"/>
                      </a:lnTo>
                      <a:lnTo>
                        <a:pt x="0" y="179"/>
                      </a:lnTo>
                      <a:lnTo>
                        <a:pt x="0" y="156"/>
                      </a:lnTo>
                      <a:lnTo>
                        <a:pt x="6" y="125"/>
                      </a:lnTo>
                      <a:lnTo>
                        <a:pt x="13" y="93"/>
                      </a:lnTo>
                      <a:lnTo>
                        <a:pt x="25" y="54"/>
                      </a:lnTo>
                      <a:lnTo>
                        <a:pt x="25" y="54"/>
                      </a:lnTo>
                      <a:lnTo>
                        <a:pt x="43" y="70"/>
                      </a:lnTo>
                      <a:lnTo>
                        <a:pt x="49" y="101"/>
                      </a:lnTo>
                      <a:lnTo>
                        <a:pt x="55" y="117"/>
                      </a:lnTo>
                      <a:lnTo>
                        <a:pt x="55" y="117"/>
                      </a:lnTo>
                      <a:lnTo>
                        <a:pt x="61" y="85"/>
                      </a:lnTo>
                      <a:lnTo>
                        <a:pt x="74" y="46"/>
                      </a:lnTo>
                      <a:lnTo>
                        <a:pt x="86" y="0"/>
                      </a:lnTo>
                      <a:lnTo>
                        <a:pt x="86" y="0"/>
                      </a:lnTo>
                      <a:lnTo>
                        <a:pt x="98" y="31"/>
                      </a:lnTo>
                      <a:lnTo>
                        <a:pt x="98" y="54"/>
                      </a:lnTo>
                      <a:lnTo>
                        <a:pt x="104" y="78"/>
                      </a:lnTo>
                      <a:lnTo>
                        <a:pt x="104" y="78"/>
                      </a:lnTo>
                      <a:lnTo>
                        <a:pt x="116" y="140"/>
                      </a:lnTo>
                      <a:lnTo>
                        <a:pt x="135" y="195"/>
                      </a:lnTo>
                      <a:lnTo>
                        <a:pt x="153" y="249"/>
                      </a:lnTo>
                      <a:lnTo>
                        <a:pt x="165" y="296"/>
                      </a:lnTo>
                      <a:lnTo>
                        <a:pt x="165" y="296"/>
                      </a:lnTo>
                      <a:lnTo>
                        <a:pt x="171" y="265"/>
                      </a:lnTo>
                      <a:lnTo>
                        <a:pt x="171" y="203"/>
                      </a:lnTo>
                      <a:lnTo>
                        <a:pt x="183" y="156"/>
                      </a:lnTo>
                      <a:lnTo>
                        <a:pt x="183" y="156"/>
                      </a:lnTo>
                      <a:lnTo>
                        <a:pt x="183" y="140"/>
                      </a:lnTo>
                      <a:lnTo>
                        <a:pt x="183" y="117"/>
                      </a:lnTo>
                      <a:lnTo>
                        <a:pt x="196" y="101"/>
                      </a:lnTo>
                      <a:lnTo>
                        <a:pt x="196" y="101"/>
                      </a:lnTo>
                      <a:lnTo>
                        <a:pt x="214" y="140"/>
                      </a:lnTo>
                      <a:lnTo>
                        <a:pt x="226" y="210"/>
                      </a:lnTo>
                      <a:lnTo>
                        <a:pt x="244" y="257"/>
                      </a:lnTo>
                      <a:lnTo>
                        <a:pt x="244" y="257"/>
                      </a:lnTo>
                      <a:lnTo>
                        <a:pt x="244" y="249"/>
                      </a:lnTo>
                      <a:lnTo>
                        <a:pt x="244" y="226"/>
                      </a:lnTo>
                      <a:lnTo>
                        <a:pt x="257" y="218"/>
                      </a:lnTo>
                      <a:lnTo>
                        <a:pt x="257" y="218"/>
                      </a:lnTo>
                      <a:lnTo>
                        <a:pt x="263" y="210"/>
                      </a:lnTo>
                      <a:lnTo>
                        <a:pt x="269" y="226"/>
                      </a:lnTo>
                      <a:lnTo>
                        <a:pt x="275" y="242"/>
                      </a:lnTo>
                      <a:lnTo>
                        <a:pt x="275" y="242"/>
                      </a:lnTo>
                      <a:lnTo>
                        <a:pt x="281" y="249"/>
                      </a:lnTo>
                      <a:lnTo>
                        <a:pt x="281" y="265"/>
                      </a:lnTo>
                      <a:lnTo>
                        <a:pt x="293" y="281"/>
                      </a:lnTo>
                      <a:lnTo>
                        <a:pt x="293" y="281"/>
                      </a:lnTo>
                      <a:lnTo>
                        <a:pt x="287" y="335"/>
                      </a:lnTo>
                      <a:lnTo>
                        <a:pt x="281" y="374"/>
                      </a:lnTo>
                      <a:lnTo>
                        <a:pt x="275" y="421"/>
                      </a:lnTo>
                      <a:lnTo>
                        <a:pt x="275" y="421"/>
                      </a:lnTo>
                      <a:lnTo>
                        <a:pt x="293" y="406"/>
                      </a:lnTo>
                      <a:lnTo>
                        <a:pt x="312" y="382"/>
                      </a:lnTo>
                      <a:lnTo>
                        <a:pt x="336" y="367"/>
                      </a:lnTo>
                      <a:lnTo>
                        <a:pt x="354" y="335"/>
                      </a:lnTo>
                      <a:lnTo>
                        <a:pt x="354" y="335"/>
                      </a:lnTo>
                      <a:lnTo>
                        <a:pt x="366" y="328"/>
                      </a:lnTo>
                      <a:lnTo>
                        <a:pt x="385" y="312"/>
                      </a:lnTo>
                      <a:lnTo>
                        <a:pt x="397" y="320"/>
                      </a:lnTo>
                      <a:lnTo>
                        <a:pt x="397" y="320"/>
                      </a:lnTo>
                      <a:lnTo>
                        <a:pt x="403" y="351"/>
                      </a:lnTo>
                      <a:lnTo>
                        <a:pt x="397" y="382"/>
                      </a:lnTo>
                      <a:lnTo>
                        <a:pt x="397" y="421"/>
                      </a:lnTo>
                      <a:lnTo>
                        <a:pt x="397" y="421"/>
                      </a:lnTo>
                      <a:lnTo>
                        <a:pt x="415" y="398"/>
                      </a:lnTo>
                      <a:lnTo>
                        <a:pt x="434" y="374"/>
                      </a:lnTo>
                      <a:lnTo>
                        <a:pt x="446" y="359"/>
                      </a:lnTo>
                      <a:lnTo>
                        <a:pt x="464" y="359"/>
                      </a:lnTo>
                      <a:lnTo>
                        <a:pt x="464" y="359"/>
                      </a:lnTo>
                      <a:lnTo>
                        <a:pt x="470" y="367"/>
                      </a:lnTo>
                      <a:lnTo>
                        <a:pt x="470" y="390"/>
                      </a:lnTo>
                      <a:lnTo>
                        <a:pt x="464" y="421"/>
                      </a:lnTo>
                      <a:lnTo>
                        <a:pt x="464" y="437"/>
                      </a:lnTo>
                      <a:lnTo>
                        <a:pt x="464" y="437"/>
                      </a:lnTo>
                      <a:lnTo>
                        <a:pt x="482" y="421"/>
                      </a:lnTo>
                      <a:lnTo>
                        <a:pt x="507" y="406"/>
                      </a:lnTo>
                      <a:lnTo>
                        <a:pt x="525" y="398"/>
                      </a:lnTo>
                      <a:lnTo>
                        <a:pt x="525" y="398"/>
                      </a:lnTo>
                      <a:lnTo>
                        <a:pt x="537" y="406"/>
                      </a:lnTo>
                      <a:lnTo>
                        <a:pt x="537" y="429"/>
                      </a:lnTo>
                      <a:lnTo>
                        <a:pt x="537" y="460"/>
                      </a:lnTo>
                      <a:lnTo>
                        <a:pt x="537" y="460"/>
                      </a:lnTo>
                      <a:lnTo>
                        <a:pt x="550" y="468"/>
                      </a:lnTo>
                      <a:lnTo>
                        <a:pt x="562" y="460"/>
                      </a:lnTo>
                      <a:lnTo>
                        <a:pt x="580" y="460"/>
                      </a:lnTo>
                      <a:lnTo>
                        <a:pt x="604" y="460"/>
                      </a:lnTo>
                      <a:lnTo>
                        <a:pt x="604" y="460"/>
                      </a:lnTo>
                      <a:lnTo>
                        <a:pt x="604" y="476"/>
                      </a:lnTo>
                      <a:lnTo>
                        <a:pt x="604" y="499"/>
                      </a:lnTo>
                      <a:lnTo>
                        <a:pt x="604" y="515"/>
                      </a:lnTo>
                      <a:lnTo>
                        <a:pt x="604" y="515"/>
                      </a:lnTo>
                      <a:lnTo>
                        <a:pt x="629" y="515"/>
                      </a:lnTo>
                      <a:lnTo>
                        <a:pt x="659" y="515"/>
                      </a:lnTo>
                      <a:lnTo>
                        <a:pt x="678" y="515"/>
                      </a:lnTo>
                      <a:lnTo>
                        <a:pt x="678" y="515"/>
                      </a:lnTo>
                      <a:lnTo>
                        <a:pt x="690" y="538"/>
                      </a:lnTo>
                      <a:lnTo>
                        <a:pt x="702" y="562"/>
                      </a:lnTo>
                      <a:lnTo>
                        <a:pt x="714" y="578"/>
                      </a:lnTo>
                      <a:lnTo>
                        <a:pt x="714" y="578"/>
                      </a:lnTo>
                      <a:lnTo>
                        <a:pt x="720" y="585"/>
                      </a:lnTo>
                      <a:lnTo>
                        <a:pt x="739" y="578"/>
                      </a:lnTo>
                      <a:lnTo>
                        <a:pt x="757" y="578"/>
                      </a:lnTo>
                      <a:lnTo>
                        <a:pt x="757" y="578"/>
                      </a:lnTo>
                      <a:lnTo>
                        <a:pt x="775" y="601"/>
                      </a:lnTo>
                      <a:lnTo>
                        <a:pt x="788" y="617"/>
                      </a:lnTo>
                      <a:lnTo>
                        <a:pt x="788" y="617"/>
                      </a:lnTo>
                      <a:lnTo>
                        <a:pt x="788" y="617"/>
                      </a:lnTo>
                      <a:lnTo>
                        <a:pt x="812" y="624"/>
                      </a:lnTo>
                      <a:lnTo>
                        <a:pt x="842" y="624"/>
                      </a:lnTo>
                      <a:lnTo>
                        <a:pt x="867" y="640"/>
                      </a:lnTo>
                      <a:lnTo>
                        <a:pt x="867" y="640"/>
                      </a:lnTo>
                      <a:lnTo>
                        <a:pt x="873" y="648"/>
                      </a:lnTo>
                      <a:lnTo>
                        <a:pt x="891" y="671"/>
                      </a:lnTo>
                      <a:lnTo>
                        <a:pt x="897" y="679"/>
                      </a:lnTo>
                      <a:lnTo>
                        <a:pt x="897" y="679"/>
                      </a:lnTo>
                      <a:lnTo>
                        <a:pt x="916" y="695"/>
                      </a:lnTo>
                      <a:lnTo>
                        <a:pt x="940" y="695"/>
                      </a:lnTo>
                      <a:lnTo>
                        <a:pt x="964" y="718"/>
                      </a:lnTo>
                      <a:lnTo>
                        <a:pt x="964" y="718"/>
                      </a:lnTo>
                      <a:lnTo>
                        <a:pt x="971" y="734"/>
                      </a:lnTo>
                      <a:lnTo>
                        <a:pt x="995" y="742"/>
                      </a:lnTo>
                      <a:lnTo>
                        <a:pt x="1026" y="757"/>
                      </a:lnTo>
                      <a:lnTo>
                        <a:pt x="1026" y="757"/>
                      </a:lnTo>
                      <a:lnTo>
                        <a:pt x="1026" y="765"/>
                      </a:lnTo>
                      <a:lnTo>
                        <a:pt x="1044" y="781"/>
                      </a:lnTo>
                      <a:lnTo>
                        <a:pt x="1056" y="781"/>
                      </a:lnTo>
                      <a:lnTo>
                        <a:pt x="1056" y="781"/>
                      </a:lnTo>
                      <a:lnTo>
                        <a:pt x="1074" y="796"/>
                      </a:lnTo>
                      <a:lnTo>
                        <a:pt x="1093" y="812"/>
                      </a:lnTo>
                      <a:lnTo>
                        <a:pt x="1105" y="835"/>
                      </a:lnTo>
                      <a:lnTo>
                        <a:pt x="1105" y="835"/>
                      </a:lnTo>
                      <a:lnTo>
                        <a:pt x="1111" y="851"/>
                      </a:lnTo>
                      <a:lnTo>
                        <a:pt x="1129" y="843"/>
                      </a:lnTo>
                      <a:lnTo>
                        <a:pt x="1148" y="835"/>
                      </a:lnTo>
                      <a:lnTo>
                        <a:pt x="1148" y="835"/>
                      </a:lnTo>
                      <a:lnTo>
                        <a:pt x="1166" y="867"/>
                      </a:lnTo>
                      <a:lnTo>
                        <a:pt x="1178" y="898"/>
                      </a:lnTo>
                      <a:lnTo>
                        <a:pt x="1196" y="921"/>
                      </a:lnTo>
                      <a:lnTo>
                        <a:pt x="1196" y="921"/>
                      </a:lnTo>
                      <a:lnTo>
                        <a:pt x="1209" y="937"/>
                      </a:lnTo>
                      <a:lnTo>
                        <a:pt x="1227" y="952"/>
                      </a:lnTo>
                      <a:lnTo>
                        <a:pt x="1245" y="976"/>
                      </a:lnTo>
                      <a:lnTo>
                        <a:pt x="1245" y="976"/>
                      </a:lnTo>
                      <a:lnTo>
                        <a:pt x="1251" y="991"/>
                      </a:lnTo>
                      <a:lnTo>
                        <a:pt x="1276" y="1015"/>
                      </a:lnTo>
                      <a:lnTo>
                        <a:pt x="1288" y="1038"/>
                      </a:lnTo>
                      <a:lnTo>
                        <a:pt x="1288" y="1038"/>
                      </a:lnTo>
                      <a:lnTo>
                        <a:pt x="1300" y="1046"/>
                      </a:lnTo>
                      <a:lnTo>
                        <a:pt x="1318" y="1038"/>
                      </a:lnTo>
                      <a:lnTo>
                        <a:pt x="1337" y="1038"/>
                      </a:lnTo>
                      <a:lnTo>
                        <a:pt x="1337" y="1038"/>
                      </a:lnTo>
                      <a:lnTo>
                        <a:pt x="1349" y="1062"/>
                      </a:lnTo>
                      <a:lnTo>
                        <a:pt x="1373" y="1062"/>
                      </a:lnTo>
                      <a:lnTo>
                        <a:pt x="1398" y="1062"/>
                      </a:lnTo>
                      <a:lnTo>
                        <a:pt x="1398" y="1062"/>
                      </a:lnTo>
                      <a:lnTo>
                        <a:pt x="1416" y="1062"/>
                      </a:lnTo>
                      <a:lnTo>
                        <a:pt x="1428" y="1046"/>
                      </a:lnTo>
                      <a:lnTo>
                        <a:pt x="1447" y="1038"/>
                      </a:lnTo>
                      <a:lnTo>
                        <a:pt x="1447" y="1038"/>
                      </a:lnTo>
                      <a:lnTo>
                        <a:pt x="1453" y="1046"/>
                      </a:lnTo>
                      <a:lnTo>
                        <a:pt x="1465" y="1038"/>
                      </a:lnTo>
                      <a:lnTo>
                        <a:pt x="1477" y="1038"/>
                      </a:lnTo>
                      <a:lnTo>
                        <a:pt x="1477" y="1038"/>
                      </a:lnTo>
                      <a:lnTo>
                        <a:pt x="1489" y="1031"/>
                      </a:lnTo>
                      <a:lnTo>
                        <a:pt x="1502" y="1023"/>
                      </a:lnTo>
                      <a:lnTo>
                        <a:pt x="1526" y="1015"/>
                      </a:lnTo>
                      <a:lnTo>
                        <a:pt x="1526" y="1015"/>
                      </a:lnTo>
                      <a:lnTo>
                        <a:pt x="1526" y="1023"/>
                      </a:lnTo>
                      <a:lnTo>
                        <a:pt x="1532" y="1031"/>
                      </a:lnTo>
                      <a:lnTo>
                        <a:pt x="1526" y="1038"/>
                      </a:lnTo>
                      <a:lnTo>
                        <a:pt x="1526" y="1038"/>
                      </a:lnTo>
                      <a:lnTo>
                        <a:pt x="1514" y="1046"/>
                      </a:lnTo>
                      <a:lnTo>
                        <a:pt x="1508" y="1054"/>
                      </a:lnTo>
                      <a:lnTo>
                        <a:pt x="1526" y="1062"/>
                      </a:lnTo>
                      <a:lnTo>
                        <a:pt x="1526" y="1062"/>
                      </a:lnTo>
                      <a:lnTo>
                        <a:pt x="1538" y="1062"/>
                      </a:lnTo>
                      <a:lnTo>
                        <a:pt x="1544" y="1062"/>
                      </a:lnTo>
                      <a:lnTo>
                        <a:pt x="1556" y="1062"/>
                      </a:lnTo>
                      <a:lnTo>
                        <a:pt x="1556" y="1062"/>
                      </a:lnTo>
                      <a:lnTo>
                        <a:pt x="1556" y="1062"/>
                      </a:lnTo>
                      <a:lnTo>
                        <a:pt x="1569" y="1062"/>
                      </a:lnTo>
                      <a:lnTo>
                        <a:pt x="1569" y="1062"/>
                      </a:lnTo>
                      <a:lnTo>
                        <a:pt x="1569" y="1062"/>
                      </a:lnTo>
                      <a:lnTo>
                        <a:pt x="1581" y="1062"/>
                      </a:lnTo>
                      <a:lnTo>
                        <a:pt x="1569" y="1062"/>
                      </a:lnTo>
                      <a:lnTo>
                        <a:pt x="1569" y="1077"/>
                      </a:lnTo>
                      <a:lnTo>
                        <a:pt x="1569" y="1077"/>
                      </a:lnTo>
                      <a:lnTo>
                        <a:pt x="1593" y="1085"/>
                      </a:lnTo>
                      <a:lnTo>
                        <a:pt x="1624" y="1093"/>
                      </a:lnTo>
                      <a:lnTo>
                        <a:pt x="1636" y="1101"/>
                      </a:lnTo>
                      <a:lnTo>
                        <a:pt x="1636" y="1101"/>
                      </a:lnTo>
                      <a:lnTo>
                        <a:pt x="1642" y="1101"/>
                      </a:lnTo>
                      <a:lnTo>
                        <a:pt x="1642" y="1101"/>
                      </a:lnTo>
                      <a:lnTo>
                        <a:pt x="1648" y="1116"/>
                      </a:lnTo>
                      <a:lnTo>
                        <a:pt x="1648" y="1116"/>
                      </a:lnTo>
                      <a:lnTo>
                        <a:pt x="1672" y="1124"/>
                      </a:lnTo>
                      <a:lnTo>
                        <a:pt x="1709" y="1132"/>
                      </a:lnTo>
                      <a:lnTo>
                        <a:pt x="1697" y="1140"/>
                      </a:lnTo>
                      <a:lnTo>
                        <a:pt x="1697" y="1140"/>
                      </a:lnTo>
                      <a:lnTo>
                        <a:pt x="1709" y="1140"/>
                      </a:lnTo>
                      <a:lnTo>
                        <a:pt x="1733" y="1156"/>
                      </a:lnTo>
                      <a:lnTo>
                        <a:pt x="1740" y="1179"/>
                      </a:lnTo>
                      <a:lnTo>
                        <a:pt x="1740" y="1179"/>
                      </a:lnTo>
                      <a:lnTo>
                        <a:pt x="1697" y="1179"/>
                      </a:lnTo>
                      <a:lnTo>
                        <a:pt x="1715" y="1187"/>
                      </a:lnTo>
                      <a:lnTo>
                        <a:pt x="1740" y="1202"/>
                      </a:lnTo>
                      <a:lnTo>
                        <a:pt x="1709" y="1218"/>
                      </a:lnTo>
                      <a:lnTo>
                        <a:pt x="1709" y="1218"/>
                      </a:lnTo>
                      <a:lnTo>
                        <a:pt x="1733" y="1226"/>
                      </a:lnTo>
                      <a:lnTo>
                        <a:pt x="1764" y="1241"/>
                      </a:lnTo>
                      <a:lnTo>
                        <a:pt x="1776" y="1257"/>
                      </a:lnTo>
                      <a:lnTo>
                        <a:pt x="1776" y="1257"/>
                      </a:lnTo>
                      <a:lnTo>
                        <a:pt x="1764" y="1257"/>
                      </a:lnTo>
                      <a:lnTo>
                        <a:pt x="1752" y="1257"/>
                      </a:lnTo>
                      <a:lnTo>
                        <a:pt x="1740" y="1257"/>
                      </a:lnTo>
                      <a:lnTo>
                        <a:pt x="1740" y="1257"/>
                      </a:lnTo>
                      <a:lnTo>
                        <a:pt x="1746" y="1265"/>
                      </a:lnTo>
                      <a:lnTo>
                        <a:pt x="1758" y="1273"/>
                      </a:lnTo>
                      <a:lnTo>
                        <a:pt x="1776" y="1280"/>
                      </a:lnTo>
                      <a:lnTo>
                        <a:pt x="1776" y="1280"/>
                      </a:lnTo>
                      <a:lnTo>
                        <a:pt x="1782" y="1296"/>
                      </a:lnTo>
                      <a:lnTo>
                        <a:pt x="1776" y="1304"/>
                      </a:lnTo>
                      <a:lnTo>
                        <a:pt x="1776" y="1296"/>
                      </a:lnTo>
                      <a:close/>
                    </a:path>
                  </a:pathLst>
                </a:custGeom>
                <a:solidFill>
                  <a:srgbClr val="262626"/>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45" name="Freeform 137"/>
                <p:cNvSpPr>
                  <a:spLocks/>
                </p:cNvSpPr>
                <p:nvPr/>
              </p:nvSpPr>
              <p:spPr bwMode="auto">
                <a:xfrm>
                  <a:off x="247" y="638"/>
                  <a:ext cx="2875" cy="2008"/>
                </a:xfrm>
                <a:custGeom>
                  <a:avLst/>
                  <a:gdLst/>
                  <a:ahLst/>
                  <a:cxnLst>
                    <a:cxn ang="0">
                      <a:pos x="878" y="1086"/>
                    </a:cxn>
                    <a:cxn ang="0">
                      <a:pos x="720" y="977"/>
                    </a:cxn>
                    <a:cxn ang="0">
                      <a:pos x="537" y="859"/>
                    </a:cxn>
                    <a:cxn ang="0">
                      <a:pos x="372" y="766"/>
                    </a:cxn>
                    <a:cxn ang="0">
                      <a:pos x="274" y="672"/>
                    </a:cxn>
                    <a:cxn ang="0">
                      <a:pos x="134" y="516"/>
                    </a:cxn>
                    <a:cxn ang="0">
                      <a:pos x="73" y="375"/>
                    </a:cxn>
                    <a:cxn ang="0">
                      <a:pos x="6" y="219"/>
                    </a:cxn>
                    <a:cxn ang="0">
                      <a:pos x="18" y="63"/>
                    </a:cxn>
                    <a:cxn ang="0">
                      <a:pos x="55" y="47"/>
                    </a:cxn>
                    <a:cxn ang="0">
                      <a:pos x="110" y="141"/>
                    </a:cxn>
                    <a:cxn ang="0">
                      <a:pos x="171" y="164"/>
                    </a:cxn>
                    <a:cxn ang="0">
                      <a:pos x="213" y="203"/>
                    </a:cxn>
                    <a:cxn ang="0">
                      <a:pos x="244" y="195"/>
                    </a:cxn>
                    <a:cxn ang="0">
                      <a:pos x="268" y="281"/>
                    </a:cxn>
                    <a:cxn ang="0">
                      <a:pos x="372" y="320"/>
                    </a:cxn>
                    <a:cxn ang="0">
                      <a:pos x="415" y="367"/>
                    </a:cxn>
                    <a:cxn ang="0">
                      <a:pos x="476" y="360"/>
                    </a:cxn>
                    <a:cxn ang="0">
                      <a:pos x="531" y="383"/>
                    </a:cxn>
                    <a:cxn ang="0">
                      <a:pos x="579" y="445"/>
                    </a:cxn>
                    <a:cxn ang="0">
                      <a:pos x="628" y="508"/>
                    </a:cxn>
                    <a:cxn ang="0">
                      <a:pos x="702" y="547"/>
                    </a:cxn>
                    <a:cxn ang="0">
                      <a:pos x="781" y="602"/>
                    </a:cxn>
                    <a:cxn ang="0">
                      <a:pos x="872" y="641"/>
                    </a:cxn>
                    <a:cxn ang="0">
                      <a:pos x="958" y="711"/>
                    </a:cxn>
                    <a:cxn ang="0">
                      <a:pos x="1031" y="742"/>
                    </a:cxn>
                    <a:cxn ang="0">
                      <a:pos x="1123" y="805"/>
                    </a:cxn>
                    <a:cxn ang="0">
                      <a:pos x="1196" y="906"/>
                    </a:cxn>
                    <a:cxn ang="0">
                      <a:pos x="1263" y="1000"/>
                    </a:cxn>
                    <a:cxn ang="0">
                      <a:pos x="1361" y="1008"/>
                    </a:cxn>
                    <a:cxn ang="0">
                      <a:pos x="1434" y="984"/>
                    </a:cxn>
                    <a:cxn ang="0">
                      <a:pos x="1489" y="992"/>
                    </a:cxn>
                    <a:cxn ang="0">
                      <a:pos x="1489" y="1016"/>
                    </a:cxn>
                    <a:cxn ang="0">
                      <a:pos x="1531" y="1008"/>
                    </a:cxn>
                    <a:cxn ang="0">
                      <a:pos x="1592" y="1047"/>
                    </a:cxn>
                    <a:cxn ang="0">
                      <a:pos x="1660" y="1086"/>
                    </a:cxn>
                    <a:cxn ang="0">
                      <a:pos x="1641" y="1125"/>
                    </a:cxn>
                    <a:cxn ang="0">
                      <a:pos x="1715" y="1203"/>
                    </a:cxn>
                    <a:cxn ang="0">
                      <a:pos x="1702" y="1219"/>
                    </a:cxn>
                    <a:cxn ang="0">
                      <a:pos x="1708" y="1250"/>
                    </a:cxn>
                    <a:cxn ang="0">
                      <a:pos x="1873" y="1305"/>
                    </a:cxn>
                    <a:cxn ang="0">
                      <a:pos x="1965" y="1320"/>
                    </a:cxn>
                    <a:cxn ang="0">
                      <a:pos x="2007" y="1351"/>
                    </a:cxn>
                    <a:cxn ang="0">
                      <a:pos x="2026" y="1375"/>
                    </a:cxn>
                    <a:cxn ang="0">
                      <a:pos x="1965" y="1422"/>
                    </a:cxn>
                    <a:cxn ang="0">
                      <a:pos x="2044" y="1508"/>
                    </a:cxn>
                    <a:cxn ang="0">
                      <a:pos x="2239" y="1555"/>
                    </a:cxn>
                    <a:cxn ang="0">
                      <a:pos x="2331" y="1609"/>
                    </a:cxn>
                    <a:cxn ang="0">
                      <a:pos x="2282" y="1640"/>
                    </a:cxn>
                    <a:cxn ang="0">
                      <a:pos x="2374" y="1687"/>
                    </a:cxn>
                    <a:cxn ang="0">
                      <a:pos x="2386" y="1711"/>
                    </a:cxn>
                    <a:cxn ang="0">
                      <a:pos x="2465" y="1758"/>
                    </a:cxn>
                    <a:cxn ang="0">
                      <a:pos x="2593" y="1781"/>
                    </a:cxn>
                    <a:cxn ang="0">
                      <a:pos x="2874" y="1867"/>
                    </a:cxn>
                    <a:cxn ang="0">
                      <a:pos x="2746" y="1867"/>
                    </a:cxn>
                    <a:cxn ang="0">
                      <a:pos x="2807" y="1922"/>
                    </a:cxn>
                    <a:cxn ang="0">
                      <a:pos x="2575" y="1976"/>
                    </a:cxn>
                    <a:cxn ang="0">
                      <a:pos x="2172" y="1945"/>
                    </a:cxn>
                    <a:cxn ang="0">
                      <a:pos x="1873" y="1828"/>
                    </a:cxn>
                    <a:cxn ang="0">
                      <a:pos x="1751" y="1765"/>
                    </a:cxn>
                    <a:cxn ang="0">
                      <a:pos x="1477" y="1680"/>
                    </a:cxn>
                    <a:cxn ang="0">
                      <a:pos x="1306" y="1570"/>
                    </a:cxn>
                    <a:cxn ang="0">
                      <a:pos x="1031" y="1562"/>
                    </a:cxn>
                  </a:cxnLst>
                  <a:rect l="0" t="0" r="r" b="b"/>
                  <a:pathLst>
                    <a:path w="2874" h="2008">
                      <a:moveTo>
                        <a:pt x="939" y="1461"/>
                      </a:moveTo>
                      <a:lnTo>
                        <a:pt x="921" y="1164"/>
                      </a:lnTo>
                      <a:lnTo>
                        <a:pt x="915" y="1148"/>
                      </a:lnTo>
                      <a:lnTo>
                        <a:pt x="915" y="1133"/>
                      </a:lnTo>
                      <a:lnTo>
                        <a:pt x="903" y="1102"/>
                      </a:lnTo>
                      <a:lnTo>
                        <a:pt x="903" y="1102"/>
                      </a:lnTo>
                      <a:lnTo>
                        <a:pt x="878" y="1086"/>
                      </a:lnTo>
                      <a:lnTo>
                        <a:pt x="848" y="1070"/>
                      </a:lnTo>
                      <a:lnTo>
                        <a:pt x="830" y="1047"/>
                      </a:lnTo>
                      <a:lnTo>
                        <a:pt x="830" y="1047"/>
                      </a:lnTo>
                      <a:lnTo>
                        <a:pt x="799" y="1031"/>
                      </a:lnTo>
                      <a:lnTo>
                        <a:pt x="775" y="1008"/>
                      </a:lnTo>
                      <a:lnTo>
                        <a:pt x="744" y="992"/>
                      </a:lnTo>
                      <a:lnTo>
                        <a:pt x="720" y="977"/>
                      </a:lnTo>
                      <a:lnTo>
                        <a:pt x="689" y="953"/>
                      </a:lnTo>
                      <a:lnTo>
                        <a:pt x="665" y="937"/>
                      </a:lnTo>
                      <a:lnTo>
                        <a:pt x="640" y="922"/>
                      </a:lnTo>
                      <a:lnTo>
                        <a:pt x="610" y="906"/>
                      </a:lnTo>
                      <a:lnTo>
                        <a:pt x="592" y="891"/>
                      </a:lnTo>
                      <a:lnTo>
                        <a:pt x="561" y="875"/>
                      </a:lnTo>
                      <a:lnTo>
                        <a:pt x="537" y="859"/>
                      </a:lnTo>
                      <a:lnTo>
                        <a:pt x="512" y="836"/>
                      </a:lnTo>
                      <a:lnTo>
                        <a:pt x="488" y="820"/>
                      </a:lnTo>
                      <a:lnTo>
                        <a:pt x="464" y="805"/>
                      </a:lnTo>
                      <a:lnTo>
                        <a:pt x="439" y="781"/>
                      </a:lnTo>
                      <a:lnTo>
                        <a:pt x="439" y="781"/>
                      </a:lnTo>
                      <a:lnTo>
                        <a:pt x="402" y="773"/>
                      </a:lnTo>
                      <a:lnTo>
                        <a:pt x="372" y="766"/>
                      </a:lnTo>
                      <a:lnTo>
                        <a:pt x="341" y="742"/>
                      </a:lnTo>
                      <a:lnTo>
                        <a:pt x="341" y="742"/>
                      </a:lnTo>
                      <a:lnTo>
                        <a:pt x="329" y="727"/>
                      </a:lnTo>
                      <a:lnTo>
                        <a:pt x="311" y="711"/>
                      </a:lnTo>
                      <a:lnTo>
                        <a:pt x="299" y="688"/>
                      </a:lnTo>
                      <a:lnTo>
                        <a:pt x="299" y="688"/>
                      </a:lnTo>
                      <a:lnTo>
                        <a:pt x="274" y="672"/>
                      </a:lnTo>
                      <a:lnTo>
                        <a:pt x="256" y="648"/>
                      </a:lnTo>
                      <a:lnTo>
                        <a:pt x="232" y="633"/>
                      </a:lnTo>
                      <a:lnTo>
                        <a:pt x="213" y="609"/>
                      </a:lnTo>
                      <a:lnTo>
                        <a:pt x="189" y="586"/>
                      </a:lnTo>
                      <a:lnTo>
                        <a:pt x="171" y="563"/>
                      </a:lnTo>
                      <a:lnTo>
                        <a:pt x="146" y="539"/>
                      </a:lnTo>
                      <a:lnTo>
                        <a:pt x="134" y="516"/>
                      </a:lnTo>
                      <a:lnTo>
                        <a:pt x="128" y="484"/>
                      </a:lnTo>
                      <a:lnTo>
                        <a:pt x="128" y="484"/>
                      </a:lnTo>
                      <a:lnTo>
                        <a:pt x="116" y="461"/>
                      </a:lnTo>
                      <a:lnTo>
                        <a:pt x="103" y="445"/>
                      </a:lnTo>
                      <a:lnTo>
                        <a:pt x="91" y="422"/>
                      </a:lnTo>
                      <a:lnTo>
                        <a:pt x="79" y="399"/>
                      </a:lnTo>
                      <a:lnTo>
                        <a:pt x="73" y="375"/>
                      </a:lnTo>
                      <a:lnTo>
                        <a:pt x="61" y="352"/>
                      </a:lnTo>
                      <a:lnTo>
                        <a:pt x="49" y="328"/>
                      </a:lnTo>
                      <a:lnTo>
                        <a:pt x="42" y="305"/>
                      </a:lnTo>
                      <a:lnTo>
                        <a:pt x="30" y="281"/>
                      </a:lnTo>
                      <a:lnTo>
                        <a:pt x="24" y="258"/>
                      </a:lnTo>
                      <a:lnTo>
                        <a:pt x="18" y="242"/>
                      </a:lnTo>
                      <a:lnTo>
                        <a:pt x="6" y="219"/>
                      </a:lnTo>
                      <a:lnTo>
                        <a:pt x="6" y="195"/>
                      </a:lnTo>
                      <a:lnTo>
                        <a:pt x="0" y="172"/>
                      </a:lnTo>
                      <a:lnTo>
                        <a:pt x="0" y="149"/>
                      </a:lnTo>
                      <a:lnTo>
                        <a:pt x="0" y="125"/>
                      </a:lnTo>
                      <a:lnTo>
                        <a:pt x="0" y="110"/>
                      </a:lnTo>
                      <a:lnTo>
                        <a:pt x="6" y="86"/>
                      </a:lnTo>
                      <a:lnTo>
                        <a:pt x="18" y="63"/>
                      </a:lnTo>
                      <a:lnTo>
                        <a:pt x="18" y="63"/>
                      </a:lnTo>
                      <a:lnTo>
                        <a:pt x="30" y="86"/>
                      </a:lnTo>
                      <a:lnTo>
                        <a:pt x="36" y="110"/>
                      </a:lnTo>
                      <a:lnTo>
                        <a:pt x="49" y="125"/>
                      </a:lnTo>
                      <a:lnTo>
                        <a:pt x="49" y="125"/>
                      </a:lnTo>
                      <a:lnTo>
                        <a:pt x="49" y="86"/>
                      </a:lnTo>
                      <a:lnTo>
                        <a:pt x="55" y="47"/>
                      </a:lnTo>
                      <a:lnTo>
                        <a:pt x="61" y="0"/>
                      </a:lnTo>
                      <a:lnTo>
                        <a:pt x="61" y="0"/>
                      </a:lnTo>
                      <a:lnTo>
                        <a:pt x="79" y="31"/>
                      </a:lnTo>
                      <a:lnTo>
                        <a:pt x="91" y="63"/>
                      </a:lnTo>
                      <a:lnTo>
                        <a:pt x="91" y="86"/>
                      </a:lnTo>
                      <a:lnTo>
                        <a:pt x="91" y="86"/>
                      </a:lnTo>
                      <a:lnTo>
                        <a:pt x="110" y="141"/>
                      </a:lnTo>
                      <a:lnTo>
                        <a:pt x="128" y="188"/>
                      </a:lnTo>
                      <a:lnTo>
                        <a:pt x="140" y="242"/>
                      </a:lnTo>
                      <a:lnTo>
                        <a:pt x="158" y="281"/>
                      </a:lnTo>
                      <a:lnTo>
                        <a:pt x="158" y="281"/>
                      </a:lnTo>
                      <a:lnTo>
                        <a:pt x="158" y="250"/>
                      </a:lnTo>
                      <a:lnTo>
                        <a:pt x="164" y="203"/>
                      </a:lnTo>
                      <a:lnTo>
                        <a:pt x="171" y="164"/>
                      </a:lnTo>
                      <a:lnTo>
                        <a:pt x="171" y="164"/>
                      </a:lnTo>
                      <a:lnTo>
                        <a:pt x="171" y="141"/>
                      </a:lnTo>
                      <a:lnTo>
                        <a:pt x="177" y="117"/>
                      </a:lnTo>
                      <a:lnTo>
                        <a:pt x="189" y="102"/>
                      </a:lnTo>
                      <a:lnTo>
                        <a:pt x="189" y="102"/>
                      </a:lnTo>
                      <a:lnTo>
                        <a:pt x="201" y="141"/>
                      </a:lnTo>
                      <a:lnTo>
                        <a:pt x="213" y="203"/>
                      </a:lnTo>
                      <a:lnTo>
                        <a:pt x="219" y="242"/>
                      </a:lnTo>
                      <a:lnTo>
                        <a:pt x="219" y="242"/>
                      </a:lnTo>
                      <a:lnTo>
                        <a:pt x="219" y="235"/>
                      </a:lnTo>
                      <a:lnTo>
                        <a:pt x="226" y="211"/>
                      </a:lnTo>
                      <a:lnTo>
                        <a:pt x="232" y="203"/>
                      </a:lnTo>
                      <a:lnTo>
                        <a:pt x="232" y="203"/>
                      </a:lnTo>
                      <a:lnTo>
                        <a:pt x="244" y="195"/>
                      </a:lnTo>
                      <a:lnTo>
                        <a:pt x="256" y="211"/>
                      </a:lnTo>
                      <a:lnTo>
                        <a:pt x="268" y="227"/>
                      </a:lnTo>
                      <a:lnTo>
                        <a:pt x="268" y="227"/>
                      </a:lnTo>
                      <a:lnTo>
                        <a:pt x="268" y="242"/>
                      </a:lnTo>
                      <a:lnTo>
                        <a:pt x="262" y="266"/>
                      </a:lnTo>
                      <a:lnTo>
                        <a:pt x="268" y="281"/>
                      </a:lnTo>
                      <a:lnTo>
                        <a:pt x="268" y="281"/>
                      </a:lnTo>
                      <a:lnTo>
                        <a:pt x="274" y="320"/>
                      </a:lnTo>
                      <a:lnTo>
                        <a:pt x="287" y="367"/>
                      </a:lnTo>
                      <a:lnTo>
                        <a:pt x="299" y="406"/>
                      </a:lnTo>
                      <a:lnTo>
                        <a:pt x="299" y="406"/>
                      </a:lnTo>
                      <a:lnTo>
                        <a:pt x="317" y="383"/>
                      </a:lnTo>
                      <a:lnTo>
                        <a:pt x="341" y="360"/>
                      </a:lnTo>
                      <a:lnTo>
                        <a:pt x="372" y="320"/>
                      </a:lnTo>
                      <a:lnTo>
                        <a:pt x="372" y="320"/>
                      </a:lnTo>
                      <a:lnTo>
                        <a:pt x="378" y="320"/>
                      </a:lnTo>
                      <a:lnTo>
                        <a:pt x="396" y="305"/>
                      </a:lnTo>
                      <a:lnTo>
                        <a:pt x="409" y="305"/>
                      </a:lnTo>
                      <a:lnTo>
                        <a:pt x="409" y="305"/>
                      </a:lnTo>
                      <a:lnTo>
                        <a:pt x="415" y="336"/>
                      </a:lnTo>
                      <a:lnTo>
                        <a:pt x="415" y="367"/>
                      </a:lnTo>
                      <a:lnTo>
                        <a:pt x="421" y="406"/>
                      </a:lnTo>
                      <a:lnTo>
                        <a:pt x="421" y="406"/>
                      </a:lnTo>
                      <a:lnTo>
                        <a:pt x="433" y="375"/>
                      </a:lnTo>
                      <a:lnTo>
                        <a:pt x="451" y="352"/>
                      </a:lnTo>
                      <a:lnTo>
                        <a:pt x="470" y="344"/>
                      </a:lnTo>
                      <a:lnTo>
                        <a:pt x="470" y="344"/>
                      </a:lnTo>
                      <a:lnTo>
                        <a:pt x="476" y="360"/>
                      </a:lnTo>
                      <a:lnTo>
                        <a:pt x="476" y="375"/>
                      </a:lnTo>
                      <a:lnTo>
                        <a:pt x="470" y="406"/>
                      </a:lnTo>
                      <a:lnTo>
                        <a:pt x="470" y="422"/>
                      </a:lnTo>
                      <a:lnTo>
                        <a:pt x="470" y="422"/>
                      </a:lnTo>
                      <a:lnTo>
                        <a:pt x="488" y="406"/>
                      </a:lnTo>
                      <a:lnTo>
                        <a:pt x="512" y="391"/>
                      </a:lnTo>
                      <a:lnTo>
                        <a:pt x="531" y="383"/>
                      </a:lnTo>
                      <a:lnTo>
                        <a:pt x="531" y="383"/>
                      </a:lnTo>
                      <a:lnTo>
                        <a:pt x="543" y="391"/>
                      </a:lnTo>
                      <a:lnTo>
                        <a:pt x="543" y="422"/>
                      </a:lnTo>
                      <a:lnTo>
                        <a:pt x="549" y="445"/>
                      </a:lnTo>
                      <a:lnTo>
                        <a:pt x="549" y="445"/>
                      </a:lnTo>
                      <a:lnTo>
                        <a:pt x="555" y="453"/>
                      </a:lnTo>
                      <a:lnTo>
                        <a:pt x="579" y="445"/>
                      </a:lnTo>
                      <a:lnTo>
                        <a:pt x="592" y="445"/>
                      </a:lnTo>
                      <a:lnTo>
                        <a:pt x="592" y="445"/>
                      </a:lnTo>
                      <a:lnTo>
                        <a:pt x="604" y="461"/>
                      </a:lnTo>
                      <a:lnTo>
                        <a:pt x="610" y="484"/>
                      </a:lnTo>
                      <a:lnTo>
                        <a:pt x="610" y="508"/>
                      </a:lnTo>
                      <a:lnTo>
                        <a:pt x="610" y="508"/>
                      </a:lnTo>
                      <a:lnTo>
                        <a:pt x="628" y="508"/>
                      </a:lnTo>
                      <a:lnTo>
                        <a:pt x="659" y="508"/>
                      </a:lnTo>
                      <a:lnTo>
                        <a:pt x="689" y="508"/>
                      </a:lnTo>
                      <a:lnTo>
                        <a:pt x="689" y="508"/>
                      </a:lnTo>
                      <a:lnTo>
                        <a:pt x="689" y="516"/>
                      </a:lnTo>
                      <a:lnTo>
                        <a:pt x="695" y="539"/>
                      </a:lnTo>
                      <a:lnTo>
                        <a:pt x="702" y="547"/>
                      </a:lnTo>
                      <a:lnTo>
                        <a:pt x="702" y="547"/>
                      </a:lnTo>
                      <a:lnTo>
                        <a:pt x="714" y="563"/>
                      </a:lnTo>
                      <a:lnTo>
                        <a:pt x="738" y="563"/>
                      </a:lnTo>
                      <a:lnTo>
                        <a:pt x="763" y="563"/>
                      </a:lnTo>
                      <a:lnTo>
                        <a:pt x="763" y="563"/>
                      </a:lnTo>
                      <a:lnTo>
                        <a:pt x="769" y="578"/>
                      </a:lnTo>
                      <a:lnTo>
                        <a:pt x="775" y="594"/>
                      </a:lnTo>
                      <a:lnTo>
                        <a:pt x="781" y="602"/>
                      </a:lnTo>
                      <a:lnTo>
                        <a:pt x="781" y="602"/>
                      </a:lnTo>
                      <a:lnTo>
                        <a:pt x="805" y="609"/>
                      </a:lnTo>
                      <a:lnTo>
                        <a:pt x="830" y="602"/>
                      </a:lnTo>
                      <a:lnTo>
                        <a:pt x="860" y="602"/>
                      </a:lnTo>
                      <a:lnTo>
                        <a:pt x="860" y="602"/>
                      </a:lnTo>
                      <a:lnTo>
                        <a:pt x="860" y="625"/>
                      </a:lnTo>
                      <a:lnTo>
                        <a:pt x="872" y="641"/>
                      </a:lnTo>
                      <a:lnTo>
                        <a:pt x="872" y="664"/>
                      </a:lnTo>
                      <a:lnTo>
                        <a:pt x="872" y="664"/>
                      </a:lnTo>
                      <a:lnTo>
                        <a:pt x="903" y="672"/>
                      </a:lnTo>
                      <a:lnTo>
                        <a:pt x="927" y="680"/>
                      </a:lnTo>
                      <a:lnTo>
                        <a:pt x="952" y="703"/>
                      </a:lnTo>
                      <a:lnTo>
                        <a:pt x="952" y="703"/>
                      </a:lnTo>
                      <a:lnTo>
                        <a:pt x="958" y="711"/>
                      </a:lnTo>
                      <a:lnTo>
                        <a:pt x="970" y="711"/>
                      </a:lnTo>
                      <a:lnTo>
                        <a:pt x="1001" y="742"/>
                      </a:lnTo>
                      <a:lnTo>
                        <a:pt x="1001" y="742"/>
                      </a:lnTo>
                      <a:lnTo>
                        <a:pt x="1007" y="742"/>
                      </a:lnTo>
                      <a:lnTo>
                        <a:pt x="1019" y="750"/>
                      </a:lnTo>
                      <a:lnTo>
                        <a:pt x="1031" y="742"/>
                      </a:lnTo>
                      <a:lnTo>
                        <a:pt x="1031" y="742"/>
                      </a:lnTo>
                      <a:lnTo>
                        <a:pt x="1049" y="766"/>
                      </a:lnTo>
                      <a:lnTo>
                        <a:pt x="1068" y="781"/>
                      </a:lnTo>
                      <a:lnTo>
                        <a:pt x="1080" y="805"/>
                      </a:lnTo>
                      <a:lnTo>
                        <a:pt x="1080" y="805"/>
                      </a:lnTo>
                      <a:lnTo>
                        <a:pt x="1086" y="813"/>
                      </a:lnTo>
                      <a:lnTo>
                        <a:pt x="1104" y="813"/>
                      </a:lnTo>
                      <a:lnTo>
                        <a:pt x="1123" y="805"/>
                      </a:lnTo>
                      <a:lnTo>
                        <a:pt x="1123" y="805"/>
                      </a:lnTo>
                      <a:lnTo>
                        <a:pt x="1141" y="828"/>
                      </a:lnTo>
                      <a:lnTo>
                        <a:pt x="1153" y="867"/>
                      </a:lnTo>
                      <a:lnTo>
                        <a:pt x="1171" y="883"/>
                      </a:lnTo>
                      <a:lnTo>
                        <a:pt x="1171" y="883"/>
                      </a:lnTo>
                      <a:lnTo>
                        <a:pt x="1177" y="891"/>
                      </a:lnTo>
                      <a:lnTo>
                        <a:pt x="1196" y="906"/>
                      </a:lnTo>
                      <a:lnTo>
                        <a:pt x="1202" y="922"/>
                      </a:lnTo>
                      <a:lnTo>
                        <a:pt x="1202" y="922"/>
                      </a:lnTo>
                      <a:lnTo>
                        <a:pt x="1220" y="945"/>
                      </a:lnTo>
                      <a:lnTo>
                        <a:pt x="1239" y="961"/>
                      </a:lnTo>
                      <a:lnTo>
                        <a:pt x="1251" y="984"/>
                      </a:lnTo>
                      <a:lnTo>
                        <a:pt x="1251" y="984"/>
                      </a:lnTo>
                      <a:lnTo>
                        <a:pt x="1263" y="1000"/>
                      </a:lnTo>
                      <a:lnTo>
                        <a:pt x="1281" y="1000"/>
                      </a:lnTo>
                      <a:lnTo>
                        <a:pt x="1293" y="1008"/>
                      </a:lnTo>
                      <a:lnTo>
                        <a:pt x="1293" y="1008"/>
                      </a:lnTo>
                      <a:lnTo>
                        <a:pt x="1318" y="1023"/>
                      </a:lnTo>
                      <a:lnTo>
                        <a:pt x="1336" y="1016"/>
                      </a:lnTo>
                      <a:lnTo>
                        <a:pt x="1361" y="1008"/>
                      </a:lnTo>
                      <a:lnTo>
                        <a:pt x="1361" y="1008"/>
                      </a:lnTo>
                      <a:lnTo>
                        <a:pt x="1373" y="1008"/>
                      </a:lnTo>
                      <a:lnTo>
                        <a:pt x="1391" y="1008"/>
                      </a:lnTo>
                      <a:lnTo>
                        <a:pt x="1403" y="1008"/>
                      </a:lnTo>
                      <a:lnTo>
                        <a:pt x="1403" y="1008"/>
                      </a:lnTo>
                      <a:lnTo>
                        <a:pt x="1415" y="1000"/>
                      </a:lnTo>
                      <a:lnTo>
                        <a:pt x="1422" y="992"/>
                      </a:lnTo>
                      <a:lnTo>
                        <a:pt x="1434" y="984"/>
                      </a:lnTo>
                      <a:lnTo>
                        <a:pt x="1434" y="984"/>
                      </a:lnTo>
                      <a:lnTo>
                        <a:pt x="1446" y="984"/>
                      </a:lnTo>
                      <a:lnTo>
                        <a:pt x="1458" y="977"/>
                      </a:lnTo>
                      <a:lnTo>
                        <a:pt x="1483" y="984"/>
                      </a:lnTo>
                      <a:lnTo>
                        <a:pt x="1483" y="984"/>
                      </a:lnTo>
                      <a:lnTo>
                        <a:pt x="1483" y="992"/>
                      </a:lnTo>
                      <a:lnTo>
                        <a:pt x="1489" y="992"/>
                      </a:lnTo>
                      <a:lnTo>
                        <a:pt x="1483" y="1008"/>
                      </a:lnTo>
                      <a:lnTo>
                        <a:pt x="1483" y="1008"/>
                      </a:lnTo>
                      <a:lnTo>
                        <a:pt x="1470" y="1008"/>
                      </a:lnTo>
                      <a:lnTo>
                        <a:pt x="1464" y="1016"/>
                      </a:lnTo>
                      <a:lnTo>
                        <a:pt x="1483" y="1023"/>
                      </a:lnTo>
                      <a:lnTo>
                        <a:pt x="1483" y="1023"/>
                      </a:lnTo>
                      <a:lnTo>
                        <a:pt x="1489" y="1016"/>
                      </a:lnTo>
                      <a:lnTo>
                        <a:pt x="1501" y="1016"/>
                      </a:lnTo>
                      <a:lnTo>
                        <a:pt x="1513" y="1008"/>
                      </a:lnTo>
                      <a:lnTo>
                        <a:pt x="1513" y="1008"/>
                      </a:lnTo>
                      <a:lnTo>
                        <a:pt x="1513" y="1016"/>
                      </a:lnTo>
                      <a:lnTo>
                        <a:pt x="1519" y="1008"/>
                      </a:lnTo>
                      <a:lnTo>
                        <a:pt x="1531" y="1008"/>
                      </a:lnTo>
                      <a:lnTo>
                        <a:pt x="1531" y="1008"/>
                      </a:lnTo>
                      <a:lnTo>
                        <a:pt x="1531" y="1016"/>
                      </a:lnTo>
                      <a:lnTo>
                        <a:pt x="1519" y="1023"/>
                      </a:lnTo>
                      <a:lnTo>
                        <a:pt x="1531" y="1047"/>
                      </a:lnTo>
                      <a:lnTo>
                        <a:pt x="1531" y="1047"/>
                      </a:lnTo>
                      <a:lnTo>
                        <a:pt x="1550" y="1047"/>
                      </a:lnTo>
                      <a:lnTo>
                        <a:pt x="1574" y="1047"/>
                      </a:lnTo>
                      <a:lnTo>
                        <a:pt x="1592" y="1047"/>
                      </a:lnTo>
                      <a:lnTo>
                        <a:pt x="1592" y="1047"/>
                      </a:lnTo>
                      <a:lnTo>
                        <a:pt x="1599" y="1055"/>
                      </a:lnTo>
                      <a:lnTo>
                        <a:pt x="1599" y="1055"/>
                      </a:lnTo>
                      <a:lnTo>
                        <a:pt x="1611" y="1062"/>
                      </a:lnTo>
                      <a:lnTo>
                        <a:pt x="1611" y="1062"/>
                      </a:lnTo>
                      <a:lnTo>
                        <a:pt x="1629" y="1070"/>
                      </a:lnTo>
                      <a:lnTo>
                        <a:pt x="1660" y="1086"/>
                      </a:lnTo>
                      <a:lnTo>
                        <a:pt x="1641" y="1102"/>
                      </a:lnTo>
                      <a:lnTo>
                        <a:pt x="1641" y="1102"/>
                      </a:lnTo>
                      <a:lnTo>
                        <a:pt x="1653" y="1109"/>
                      </a:lnTo>
                      <a:lnTo>
                        <a:pt x="1678" y="1117"/>
                      </a:lnTo>
                      <a:lnTo>
                        <a:pt x="1684" y="1125"/>
                      </a:lnTo>
                      <a:lnTo>
                        <a:pt x="1684" y="1125"/>
                      </a:lnTo>
                      <a:lnTo>
                        <a:pt x="1641" y="1125"/>
                      </a:lnTo>
                      <a:lnTo>
                        <a:pt x="1660" y="1133"/>
                      </a:lnTo>
                      <a:lnTo>
                        <a:pt x="1684" y="1148"/>
                      </a:lnTo>
                      <a:lnTo>
                        <a:pt x="1653" y="1164"/>
                      </a:lnTo>
                      <a:lnTo>
                        <a:pt x="1653" y="1164"/>
                      </a:lnTo>
                      <a:lnTo>
                        <a:pt x="1672" y="1172"/>
                      </a:lnTo>
                      <a:lnTo>
                        <a:pt x="1708" y="1187"/>
                      </a:lnTo>
                      <a:lnTo>
                        <a:pt x="1715" y="1203"/>
                      </a:lnTo>
                      <a:lnTo>
                        <a:pt x="1715" y="1203"/>
                      </a:lnTo>
                      <a:lnTo>
                        <a:pt x="1708" y="1203"/>
                      </a:lnTo>
                      <a:lnTo>
                        <a:pt x="1696" y="1203"/>
                      </a:lnTo>
                      <a:lnTo>
                        <a:pt x="1684" y="1203"/>
                      </a:lnTo>
                      <a:lnTo>
                        <a:pt x="1684" y="1203"/>
                      </a:lnTo>
                      <a:lnTo>
                        <a:pt x="1690" y="1211"/>
                      </a:lnTo>
                      <a:lnTo>
                        <a:pt x="1702" y="1219"/>
                      </a:lnTo>
                      <a:lnTo>
                        <a:pt x="1715" y="1226"/>
                      </a:lnTo>
                      <a:lnTo>
                        <a:pt x="1715" y="1226"/>
                      </a:lnTo>
                      <a:lnTo>
                        <a:pt x="1727" y="1242"/>
                      </a:lnTo>
                      <a:lnTo>
                        <a:pt x="1715" y="1242"/>
                      </a:lnTo>
                      <a:lnTo>
                        <a:pt x="1715" y="1242"/>
                      </a:lnTo>
                      <a:lnTo>
                        <a:pt x="1715" y="1242"/>
                      </a:lnTo>
                      <a:lnTo>
                        <a:pt x="1708" y="1250"/>
                      </a:lnTo>
                      <a:lnTo>
                        <a:pt x="1696" y="1258"/>
                      </a:lnTo>
                      <a:lnTo>
                        <a:pt x="1684" y="1266"/>
                      </a:lnTo>
                      <a:lnTo>
                        <a:pt x="1684" y="1266"/>
                      </a:lnTo>
                      <a:lnTo>
                        <a:pt x="1739" y="1273"/>
                      </a:lnTo>
                      <a:lnTo>
                        <a:pt x="1818" y="1289"/>
                      </a:lnTo>
                      <a:lnTo>
                        <a:pt x="1873" y="1305"/>
                      </a:lnTo>
                      <a:lnTo>
                        <a:pt x="1873" y="1305"/>
                      </a:lnTo>
                      <a:lnTo>
                        <a:pt x="1891" y="1312"/>
                      </a:lnTo>
                      <a:lnTo>
                        <a:pt x="1910" y="1320"/>
                      </a:lnTo>
                      <a:lnTo>
                        <a:pt x="1934" y="1320"/>
                      </a:lnTo>
                      <a:lnTo>
                        <a:pt x="1934" y="1320"/>
                      </a:lnTo>
                      <a:lnTo>
                        <a:pt x="1946" y="1328"/>
                      </a:lnTo>
                      <a:lnTo>
                        <a:pt x="1965" y="1328"/>
                      </a:lnTo>
                      <a:lnTo>
                        <a:pt x="1965" y="1320"/>
                      </a:lnTo>
                      <a:lnTo>
                        <a:pt x="1965" y="1320"/>
                      </a:lnTo>
                      <a:lnTo>
                        <a:pt x="1971" y="1336"/>
                      </a:lnTo>
                      <a:lnTo>
                        <a:pt x="1983" y="1336"/>
                      </a:lnTo>
                      <a:lnTo>
                        <a:pt x="1983" y="1344"/>
                      </a:lnTo>
                      <a:lnTo>
                        <a:pt x="1983" y="1344"/>
                      </a:lnTo>
                      <a:lnTo>
                        <a:pt x="1995" y="1351"/>
                      </a:lnTo>
                      <a:lnTo>
                        <a:pt x="2007" y="1351"/>
                      </a:lnTo>
                      <a:lnTo>
                        <a:pt x="2014" y="1344"/>
                      </a:lnTo>
                      <a:lnTo>
                        <a:pt x="2014" y="1344"/>
                      </a:lnTo>
                      <a:lnTo>
                        <a:pt x="2014" y="1351"/>
                      </a:lnTo>
                      <a:lnTo>
                        <a:pt x="2007" y="1351"/>
                      </a:lnTo>
                      <a:lnTo>
                        <a:pt x="1983" y="1367"/>
                      </a:lnTo>
                      <a:lnTo>
                        <a:pt x="1983" y="1367"/>
                      </a:lnTo>
                      <a:lnTo>
                        <a:pt x="2026" y="1375"/>
                      </a:lnTo>
                      <a:lnTo>
                        <a:pt x="2044" y="1383"/>
                      </a:lnTo>
                      <a:lnTo>
                        <a:pt x="2062" y="1383"/>
                      </a:lnTo>
                      <a:lnTo>
                        <a:pt x="2062" y="1383"/>
                      </a:lnTo>
                      <a:lnTo>
                        <a:pt x="2032" y="1398"/>
                      </a:lnTo>
                      <a:lnTo>
                        <a:pt x="1989" y="1414"/>
                      </a:lnTo>
                      <a:lnTo>
                        <a:pt x="1965" y="1422"/>
                      </a:lnTo>
                      <a:lnTo>
                        <a:pt x="1965" y="1422"/>
                      </a:lnTo>
                      <a:lnTo>
                        <a:pt x="2020" y="1437"/>
                      </a:lnTo>
                      <a:lnTo>
                        <a:pt x="2093" y="1453"/>
                      </a:lnTo>
                      <a:lnTo>
                        <a:pt x="2142" y="1484"/>
                      </a:lnTo>
                      <a:lnTo>
                        <a:pt x="2142" y="1484"/>
                      </a:lnTo>
                      <a:lnTo>
                        <a:pt x="2117" y="1492"/>
                      </a:lnTo>
                      <a:lnTo>
                        <a:pt x="2075" y="1500"/>
                      </a:lnTo>
                      <a:lnTo>
                        <a:pt x="2044" y="1508"/>
                      </a:lnTo>
                      <a:lnTo>
                        <a:pt x="2044" y="1508"/>
                      </a:lnTo>
                      <a:lnTo>
                        <a:pt x="2111" y="1508"/>
                      </a:lnTo>
                      <a:lnTo>
                        <a:pt x="2203" y="1515"/>
                      </a:lnTo>
                      <a:lnTo>
                        <a:pt x="2264" y="1523"/>
                      </a:lnTo>
                      <a:lnTo>
                        <a:pt x="2264" y="1523"/>
                      </a:lnTo>
                      <a:lnTo>
                        <a:pt x="2252" y="1547"/>
                      </a:lnTo>
                      <a:lnTo>
                        <a:pt x="2239" y="1555"/>
                      </a:lnTo>
                      <a:lnTo>
                        <a:pt x="2215" y="1562"/>
                      </a:lnTo>
                      <a:lnTo>
                        <a:pt x="2215" y="1562"/>
                      </a:lnTo>
                      <a:lnTo>
                        <a:pt x="2264" y="1570"/>
                      </a:lnTo>
                      <a:lnTo>
                        <a:pt x="2300" y="1586"/>
                      </a:lnTo>
                      <a:lnTo>
                        <a:pt x="2325" y="1601"/>
                      </a:lnTo>
                      <a:lnTo>
                        <a:pt x="2325" y="1601"/>
                      </a:lnTo>
                      <a:lnTo>
                        <a:pt x="2331" y="1609"/>
                      </a:lnTo>
                      <a:lnTo>
                        <a:pt x="2331" y="1609"/>
                      </a:lnTo>
                      <a:lnTo>
                        <a:pt x="2325" y="1601"/>
                      </a:lnTo>
                      <a:lnTo>
                        <a:pt x="2325" y="1601"/>
                      </a:lnTo>
                      <a:lnTo>
                        <a:pt x="2313" y="1625"/>
                      </a:lnTo>
                      <a:lnTo>
                        <a:pt x="2294" y="1633"/>
                      </a:lnTo>
                      <a:lnTo>
                        <a:pt x="2282" y="1640"/>
                      </a:lnTo>
                      <a:lnTo>
                        <a:pt x="2282" y="1640"/>
                      </a:lnTo>
                      <a:lnTo>
                        <a:pt x="2294" y="1640"/>
                      </a:lnTo>
                      <a:lnTo>
                        <a:pt x="2300" y="1648"/>
                      </a:lnTo>
                      <a:lnTo>
                        <a:pt x="2325" y="1664"/>
                      </a:lnTo>
                      <a:lnTo>
                        <a:pt x="2325" y="1664"/>
                      </a:lnTo>
                      <a:lnTo>
                        <a:pt x="2331" y="1664"/>
                      </a:lnTo>
                      <a:lnTo>
                        <a:pt x="2355" y="1672"/>
                      </a:lnTo>
                      <a:lnTo>
                        <a:pt x="2374" y="1687"/>
                      </a:lnTo>
                      <a:lnTo>
                        <a:pt x="2374" y="1687"/>
                      </a:lnTo>
                      <a:lnTo>
                        <a:pt x="2355" y="1695"/>
                      </a:lnTo>
                      <a:lnTo>
                        <a:pt x="2331" y="1695"/>
                      </a:lnTo>
                      <a:lnTo>
                        <a:pt x="2313" y="1703"/>
                      </a:lnTo>
                      <a:lnTo>
                        <a:pt x="2313" y="1703"/>
                      </a:lnTo>
                      <a:lnTo>
                        <a:pt x="2349" y="1703"/>
                      </a:lnTo>
                      <a:lnTo>
                        <a:pt x="2386" y="1711"/>
                      </a:lnTo>
                      <a:lnTo>
                        <a:pt x="2422" y="1726"/>
                      </a:lnTo>
                      <a:lnTo>
                        <a:pt x="2422" y="1726"/>
                      </a:lnTo>
                      <a:lnTo>
                        <a:pt x="2410" y="1726"/>
                      </a:lnTo>
                      <a:lnTo>
                        <a:pt x="2392" y="1742"/>
                      </a:lnTo>
                      <a:lnTo>
                        <a:pt x="2386" y="1742"/>
                      </a:lnTo>
                      <a:lnTo>
                        <a:pt x="2386" y="1742"/>
                      </a:lnTo>
                      <a:lnTo>
                        <a:pt x="2465" y="1758"/>
                      </a:lnTo>
                      <a:lnTo>
                        <a:pt x="2514" y="1765"/>
                      </a:lnTo>
                      <a:lnTo>
                        <a:pt x="2544" y="1765"/>
                      </a:lnTo>
                      <a:lnTo>
                        <a:pt x="2544" y="1765"/>
                      </a:lnTo>
                      <a:lnTo>
                        <a:pt x="2563" y="1781"/>
                      </a:lnTo>
                      <a:lnTo>
                        <a:pt x="2581" y="1781"/>
                      </a:lnTo>
                      <a:lnTo>
                        <a:pt x="2593" y="1781"/>
                      </a:lnTo>
                      <a:lnTo>
                        <a:pt x="2593" y="1781"/>
                      </a:lnTo>
                      <a:lnTo>
                        <a:pt x="2544" y="1797"/>
                      </a:lnTo>
                      <a:lnTo>
                        <a:pt x="2477" y="1812"/>
                      </a:lnTo>
                      <a:lnTo>
                        <a:pt x="2435" y="1828"/>
                      </a:lnTo>
                      <a:lnTo>
                        <a:pt x="2435" y="1828"/>
                      </a:lnTo>
                      <a:lnTo>
                        <a:pt x="2551" y="1836"/>
                      </a:lnTo>
                      <a:lnTo>
                        <a:pt x="2746" y="1844"/>
                      </a:lnTo>
                      <a:lnTo>
                        <a:pt x="2874" y="1867"/>
                      </a:lnTo>
                      <a:lnTo>
                        <a:pt x="2874" y="1867"/>
                      </a:lnTo>
                      <a:lnTo>
                        <a:pt x="2868" y="1867"/>
                      </a:lnTo>
                      <a:lnTo>
                        <a:pt x="2862" y="1875"/>
                      </a:lnTo>
                      <a:lnTo>
                        <a:pt x="2856" y="1883"/>
                      </a:lnTo>
                      <a:lnTo>
                        <a:pt x="2856" y="1883"/>
                      </a:lnTo>
                      <a:lnTo>
                        <a:pt x="2801" y="1883"/>
                      </a:lnTo>
                      <a:lnTo>
                        <a:pt x="2746" y="1867"/>
                      </a:lnTo>
                      <a:lnTo>
                        <a:pt x="2685" y="1867"/>
                      </a:lnTo>
                      <a:lnTo>
                        <a:pt x="2685" y="1867"/>
                      </a:lnTo>
                      <a:lnTo>
                        <a:pt x="2728" y="1883"/>
                      </a:lnTo>
                      <a:lnTo>
                        <a:pt x="2770" y="1898"/>
                      </a:lnTo>
                      <a:lnTo>
                        <a:pt x="2813" y="1922"/>
                      </a:lnTo>
                      <a:lnTo>
                        <a:pt x="2813" y="1922"/>
                      </a:lnTo>
                      <a:lnTo>
                        <a:pt x="2807" y="1922"/>
                      </a:lnTo>
                      <a:lnTo>
                        <a:pt x="2807" y="1922"/>
                      </a:lnTo>
                      <a:lnTo>
                        <a:pt x="2813" y="1922"/>
                      </a:lnTo>
                      <a:lnTo>
                        <a:pt x="2813" y="1922"/>
                      </a:lnTo>
                      <a:lnTo>
                        <a:pt x="2758" y="1929"/>
                      </a:lnTo>
                      <a:lnTo>
                        <a:pt x="2697" y="1945"/>
                      </a:lnTo>
                      <a:lnTo>
                        <a:pt x="2636" y="1961"/>
                      </a:lnTo>
                      <a:lnTo>
                        <a:pt x="2575" y="1976"/>
                      </a:lnTo>
                      <a:lnTo>
                        <a:pt x="2514" y="2000"/>
                      </a:lnTo>
                      <a:lnTo>
                        <a:pt x="2465" y="2008"/>
                      </a:lnTo>
                      <a:lnTo>
                        <a:pt x="2465" y="2008"/>
                      </a:lnTo>
                      <a:lnTo>
                        <a:pt x="2355" y="2000"/>
                      </a:lnTo>
                      <a:lnTo>
                        <a:pt x="2258" y="1976"/>
                      </a:lnTo>
                      <a:lnTo>
                        <a:pt x="2172" y="1945"/>
                      </a:lnTo>
                      <a:lnTo>
                        <a:pt x="2172" y="1945"/>
                      </a:lnTo>
                      <a:lnTo>
                        <a:pt x="2099" y="1922"/>
                      </a:lnTo>
                      <a:lnTo>
                        <a:pt x="2032" y="1890"/>
                      </a:lnTo>
                      <a:lnTo>
                        <a:pt x="1965" y="1844"/>
                      </a:lnTo>
                      <a:lnTo>
                        <a:pt x="1965" y="1844"/>
                      </a:lnTo>
                      <a:lnTo>
                        <a:pt x="1934" y="1836"/>
                      </a:lnTo>
                      <a:lnTo>
                        <a:pt x="1904" y="1836"/>
                      </a:lnTo>
                      <a:lnTo>
                        <a:pt x="1873" y="1828"/>
                      </a:lnTo>
                      <a:lnTo>
                        <a:pt x="1873" y="1828"/>
                      </a:lnTo>
                      <a:lnTo>
                        <a:pt x="1855" y="1820"/>
                      </a:lnTo>
                      <a:lnTo>
                        <a:pt x="1830" y="1812"/>
                      </a:lnTo>
                      <a:lnTo>
                        <a:pt x="1812" y="1804"/>
                      </a:lnTo>
                      <a:lnTo>
                        <a:pt x="1812" y="1804"/>
                      </a:lnTo>
                      <a:lnTo>
                        <a:pt x="1782" y="1781"/>
                      </a:lnTo>
                      <a:lnTo>
                        <a:pt x="1751" y="1765"/>
                      </a:lnTo>
                      <a:lnTo>
                        <a:pt x="1715" y="1742"/>
                      </a:lnTo>
                      <a:lnTo>
                        <a:pt x="1715" y="1742"/>
                      </a:lnTo>
                      <a:lnTo>
                        <a:pt x="1672" y="1726"/>
                      </a:lnTo>
                      <a:lnTo>
                        <a:pt x="1623" y="1711"/>
                      </a:lnTo>
                      <a:lnTo>
                        <a:pt x="1574" y="1711"/>
                      </a:lnTo>
                      <a:lnTo>
                        <a:pt x="1531" y="1695"/>
                      </a:lnTo>
                      <a:lnTo>
                        <a:pt x="1477" y="1680"/>
                      </a:lnTo>
                      <a:lnTo>
                        <a:pt x="1434" y="1640"/>
                      </a:lnTo>
                      <a:lnTo>
                        <a:pt x="1434" y="1640"/>
                      </a:lnTo>
                      <a:lnTo>
                        <a:pt x="1415" y="1633"/>
                      </a:lnTo>
                      <a:lnTo>
                        <a:pt x="1391" y="1617"/>
                      </a:lnTo>
                      <a:lnTo>
                        <a:pt x="1367" y="1601"/>
                      </a:lnTo>
                      <a:lnTo>
                        <a:pt x="1336" y="1586"/>
                      </a:lnTo>
                      <a:lnTo>
                        <a:pt x="1306" y="1570"/>
                      </a:lnTo>
                      <a:lnTo>
                        <a:pt x="1281" y="1555"/>
                      </a:lnTo>
                      <a:lnTo>
                        <a:pt x="1263" y="1547"/>
                      </a:lnTo>
                      <a:lnTo>
                        <a:pt x="1263" y="1547"/>
                      </a:lnTo>
                      <a:lnTo>
                        <a:pt x="1196" y="1555"/>
                      </a:lnTo>
                      <a:lnTo>
                        <a:pt x="1147" y="1570"/>
                      </a:lnTo>
                      <a:lnTo>
                        <a:pt x="1092" y="1578"/>
                      </a:lnTo>
                      <a:lnTo>
                        <a:pt x="1031" y="1562"/>
                      </a:lnTo>
                      <a:lnTo>
                        <a:pt x="1031" y="1562"/>
                      </a:lnTo>
                      <a:lnTo>
                        <a:pt x="1007" y="1562"/>
                      </a:lnTo>
                      <a:lnTo>
                        <a:pt x="964" y="1531"/>
                      </a:lnTo>
                      <a:lnTo>
                        <a:pt x="939" y="1461"/>
                      </a:lnTo>
                      <a:close/>
                    </a:path>
                  </a:pathLst>
                </a:custGeom>
                <a:solidFill>
                  <a:srgbClr val="2A1F19"/>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46" name="Freeform 138"/>
                <p:cNvSpPr>
                  <a:spLocks/>
                </p:cNvSpPr>
                <p:nvPr/>
              </p:nvSpPr>
              <p:spPr bwMode="auto">
                <a:xfrm>
                  <a:off x="265" y="701"/>
                  <a:ext cx="2746" cy="1859"/>
                </a:xfrm>
                <a:custGeom>
                  <a:avLst/>
                  <a:gdLst/>
                  <a:ahLst/>
                  <a:cxnLst>
                    <a:cxn ang="0">
                      <a:pos x="842" y="1007"/>
                    </a:cxn>
                    <a:cxn ang="0">
                      <a:pos x="647" y="874"/>
                    </a:cxn>
                    <a:cxn ang="0">
                      <a:pos x="452" y="742"/>
                    </a:cxn>
                    <a:cxn ang="0">
                      <a:pos x="323" y="664"/>
                    </a:cxn>
                    <a:cxn ang="0">
                      <a:pos x="177" y="507"/>
                    </a:cxn>
                    <a:cxn ang="0">
                      <a:pos x="110" y="375"/>
                    </a:cxn>
                    <a:cxn ang="0">
                      <a:pos x="31" y="226"/>
                    </a:cxn>
                    <a:cxn ang="0">
                      <a:pos x="0" y="78"/>
                    </a:cxn>
                    <a:cxn ang="0">
                      <a:pos x="49" y="86"/>
                    </a:cxn>
                    <a:cxn ang="0">
                      <a:pos x="122" y="148"/>
                    </a:cxn>
                    <a:cxn ang="0">
                      <a:pos x="171" y="132"/>
                    </a:cxn>
                    <a:cxn ang="0">
                      <a:pos x="214" y="211"/>
                    </a:cxn>
                    <a:cxn ang="0">
                      <a:pos x="250" y="226"/>
                    </a:cxn>
                    <a:cxn ang="0">
                      <a:pos x="299" y="367"/>
                    </a:cxn>
                    <a:cxn ang="0">
                      <a:pos x="409" y="289"/>
                    </a:cxn>
                    <a:cxn ang="0">
                      <a:pos x="470" y="336"/>
                    </a:cxn>
                    <a:cxn ang="0">
                      <a:pos x="525" y="375"/>
                    </a:cxn>
                    <a:cxn ang="0">
                      <a:pos x="586" y="429"/>
                    </a:cxn>
                    <a:cxn ang="0">
                      <a:pos x="659" y="476"/>
                    </a:cxn>
                    <a:cxn ang="0">
                      <a:pos x="738" y="531"/>
                    </a:cxn>
                    <a:cxn ang="0">
                      <a:pos x="830" y="578"/>
                    </a:cxn>
                    <a:cxn ang="0">
                      <a:pos x="915" y="640"/>
                    </a:cxn>
                    <a:cxn ang="0">
                      <a:pos x="1007" y="703"/>
                    </a:cxn>
                    <a:cxn ang="0">
                      <a:pos x="1086" y="773"/>
                    </a:cxn>
                    <a:cxn ang="0">
                      <a:pos x="1172" y="867"/>
                    </a:cxn>
                    <a:cxn ang="0">
                      <a:pos x="1257" y="953"/>
                    </a:cxn>
                    <a:cxn ang="0">
                      <a:pos x="1355" y="953"/>
                    </a:cxn>
                    <a:cxn ang="0">
                      <a:pos x="1416" y="929"/>
                    </a:cxn>
                    <a:cxn ang="0">
                      <a:pos x="1422" y="953"/>
                    </a:cxn>
                    <a:cxn ang="0">
                      <a:pos x="1477" y="960"/>
                    </a:cxn>
                    <a:cxn ang="0">
                      <a:pos x="1532" y="984"/>
                    </a:cxn>
                    <a:cxn ang="0">
                      <a:pos x="1611" y="1039"/>
                    </a:cxn>
                    <a:cxn ang="0">
                      <a:pos x="1605" y="1085"/>
                    </a:cxn>
                    <a:cxn ang="0">
                      <a:pos x="1660" y="1140"/>
                    </a:cxn>
                    <a:cxn ang="0">
                      <a:pos x="1678" y="1171"/>
                    </a:cxn>
                    <a:cxn ang="0">
                      <a:pos x="1684" y="1210"/>
                    </a:cxn>
                    <a:cxn ang="0">
                      <a:pos x="1886" y="1257"/>
                    </a:cxn>
                    <a:cxn ang="0">
                      <a:pos x="1935" y="1273"/>
                    </a:cxn>
                    <a:cxn ang="0">
                      <a:pos x="1959" y="1296"/>
                    </a:cxn>
                    <a:cxn ang="0">
                      <a:pos x="1953" y="1359"/>
                    </a:cxn>
                    <a:cxn ang="0">
                      <a:pos x="2044" y="1429"/>
                    </a:cxn>
                    <a:cxn ang="0">
                      <a:pos x="2179" y="1492"/>
                    </a:cxn>
                    <a:cxn ang="0">
                      <a:pos x="2227" y="1538"/>
                    </a:cxn>
                    <a:cxn ang="0">
                      <a:pos x="2252" y="1570"/>
                    </a:cxn>
                    <a:cxn ang="0">
                      <a:pos x="2258" y="1624"/>
                    </a:cxn>
                    <a:cxn ang="0">
                      <a:pos x="2374" y="1663"/>
                    </a:cxn>
                    <a:cxn ang="0">
                      <a:pos x="2447" y="1695"/>
                    </a:cxn>
                    <a:cxn ang="0">
                      <a:pos x="2734" y="1765"/>
                    </a:cxn>
                    <a:cxn ang="0">
                      <a:pos x="2624" y="1788"/>
                    </a:cxn>
                    <a:cxn ang="0">
                      <a:pos x="2606" y="1827"/>
                    </a:cxn>
                    <a:cxn ang="0">
                      <a:pos x="2026" y="1827"/>
                    </a:cxn>
                    <a:cxn ang="0">
                      <a:pos x="1794" y="1718"/>
                    </a:cxn>
                    <a:cxn ang="0">
                      <a:pos x="1635" y="1648"/>
                    </a:cxn>
                    <a:cxn ang="0">
                      <a:pos x="1404" y="1577"/>
                    </a:cxn>
                    <a:cxn ang="0">
                      <a:pos x="1245" y="1460"/>
                    </a:cxn>
                    <a:cxn ang="0">
                      <a:pos x="952" y="1460"/>
                    </a:cxn>
                  </a:cxnLst>
                  <a:rect l="0" t="0" r="r" b="b"/>
                  <a:pathLst>
                    <a:path w="2746" h="1859">
                      <a:moveTo>
                        <a:pt x="934" y="1382"/>
                      </a:moveTo>
                      <a:lnTo>
                        <a:pt x="903" y="1101"/>
                      </a:lnTo>
                      <a:lnTo>
                        <a:pt x="909" y="1093"/>
                      </a:lnTo>
                      <a:lnTo>
                        <a:pt x="909" y="1078"/>
                      </a:lnTo>
                      <a:lnTo>
                        <a:pt x="903" y="1062"/>
                      </a:lnTo>
                      <a:lnTo>
                        <a:pt x="903" y="1062"/>
                      </a:lnTo>
                      <a:lnTo>
                        <a:pt x="873" y="1031"/>
                      </a:lnTo>
                      <a:lnTo>
                        <a:pt x="842" y="1007"/>
                      </a:lnTo>
                      <a:lnTo>
                        <a:pt x="812" y="984"/>
                      </a:lnTo>
                      <a:lnTo>
                        <a:pt x="812" y="984"/>
                      </a:lnTo>
                      <a:lnTo>
                        <a:pt x="781" y="968"/>
                      </a:lnTo>
                      <a:lnTo>
                        <a:pt x="757" y="945"/>
                      </a:lnTo>
                      <a:lnTo>
                        <a:pt x="726" y="929"/>
                      </a:lnTo>
                      <a:lnTo>
                        <a:pt x="702" y="914"/>
                      </a:lnTo>
                      <a:lnTo>
                        <a:pt x="671" y="890"/>
                      </a:lnTo>
                      <a:lnTo>
                        <a:pt x="647" y="874"/>
                      </a:lnTo>
                      <a:lnTo>
                        <a:pt x="616" y="859"/>
                      </a:lnTo>
                      <a:lnTo>
                        <a:pt x="592" y="843"/>
                      </a:lnTo>
                      <a:lnTo>
                        <a:pt x="561" y="820"/>
                      </a:lnTo>
                      <a:lnTo>
                        <a:pt x="531" y="804"/>
                      </a:lnTo>
                      <a:lnTo>
                        <a:pt x="507" y="789"/>
                      </a:lnTo>
                      <a:lnTo>
                        <a:pt x="476" y="765"/>
                      </a:lnTo>
                      <a:lnTo>
                        <a:pt x="452" y="742"/>
                      </a:lnTo>
                      <a:lnTo>
                        <a:pt x="452" y="742"/>
                      </a:lnTo>
                      <a:lnTo>
                        <a:pt x="421" y="734"/>
                      </a:lnTo>
                      <a:lnTo>
                        <a:pt x="397" y="718"/>
                      </a:lnTo>
                      <a:lnTo>
                        <a:pt x="372" y="703"/>
                      </a:lnTo>
                      <a:lnTo>
                        <a:pt x="372" y="703"/>
                      </a:lnTo>
                      <a:lnTo>
                        <a:pt x="354" y="687"/>
                      </a:lnTo>
                      <a:lnTo>
                        <a:pt x="336" y="679"/>
                      </a:lnTo>
                      <a:lnTo>
                        <a:pt x="323" y="664"/>
                      </a:lnTo>
                      <a:lnTo>
                        <a:pt x="323" y="664"/>
                      </a:lnTo>
                      <a:lnTo>
                        <a:pt x="305" y="640"/>
                      </a:lnTo>
                      <a:lnTo>
                        <a:pt x="293" y="625"/>
                      </a:lnTo>
                      <a:lnTo>
                        <a:pt x="269" y="609"/>
                      </a:lnTo>
                      <a:lnTo>
                        <a:pt x="250" y="585"/>
                      </a:lnTo>
                      <a:lnTo>
                        <a:pt x="226" y="570"/>
                      </a:lnTo>
                      <a:lnTo>
                        <a:pt x="208" y="546"/>
                      </a:lnTo>
                      <a:lnTo>
                        <a:pt x="195" y="531"/>
                      </a:lnTo>
                      <a:lnTo>
                        <a:pt x="177" y="507"/>
                      </a:lnTo>
                      <a:lnTo>
                        <a:pt x="159" y="484"/>
                      </a:lnTo>
                      <a:lnTo>
                        <a:pt x="153" y="461"/>
                      </a:lnTo>
                      <a:lnTo>
                        <a:pt x="153" y="461"/>
                      </a:lnTo>
                      <a:lnTo>
                        <a:pt x="146" y="445"/>
                      </a:lnTo>
                      <a:lnTo>
                        <a:pt x="140" y="429"/>
                      </a:lnTo>
                      <a:lnTo>
                        <a:pt x="128" y="414"/>
                      </a:lnTo>
                      <a:lnTo>
                        <a:pt x="116" y="390"/>
                      </a:lnTo>
                      <a:lnTo>
                        <a:pt x="110" y="375"/>
                      </a:lnTo>
                      <a:lnTo>
                        <a:pt x="98" y="359"/>
                      </a:lnTo>
                      <a:lnTo>
                        <a:pt x="92" y="336"/>
                      </a:lnTo>
                      <a:lnTo>
                        <a:pt x="79" y="320"/>
                      </a:lnTo>
                      <a:lnTo>
                        <a:pt x="67" y="304"/>
                      </a:lnTo>
                      <a:lnTo>
                        <a:pt x="61" y="281"/>
                      </a:lnTo>
                      <a:lnTo>
                        <a:pt x="49" y="265"/>
                      </a:lnTo>
                      <a:lnTo>
                        <a:pt x="43" y="250"/>
                      </a:lnTo>
                      <a:lnTo>
                        <a:pt x="31" y="226"/>
                      </a:lnTo>
                      <a:lnTo>
                        <a:pt x="24" y="211"/>
                      </a:lnTo>
                      <a:lnTo>
                        <a:pt x="18" y="187"/>
                      </a:lnTo>
                      <a:lnTo>
                        <a:pt x="12" y="172"/>
                      </a:lnTo>
                      <a:lnTo>
                        <a:pt x="6" y="156"/>
                      </a:lnTo>
                      <a:lnTo>
                        <a:pt x="0" y="132"/>
                      </a:lnTo>
                      <a:lnTo>
                        <a:pt x="0" y="117"/>
                      </a:lnTo>
                      <a:lnTo>
                        <a:pt x="0" y="93"/>
                      </a:lnTo>
                      <a:lnTo>
                        <a:pt x="0" y="78"/>
                      </a:lnTo>
                      <a:lnTo>
                        <a:pt x="6" y="62"/>
                      </a:lnTo>
                      <a:lnTo>
                        <a:pt x="12" y="39"/>
                      </a:lnTo>
                      <a:lnTo>
                        <a:pt x="12" y="39"/>
                      </a:lnTo>
                      <a:lnTo>
                        <a:pt x="24" y="93"/>
                      </a:lnTo>
                      <a:lnTo>
                        <a:pt x="37" y="117"/>
                      </a:lnTo>
                      <a:lnTo>
                        <a:pt x="43" y="125"/>
                      </a:lnTo>
                      <a:lnTo>
                        <a:pt x="43" y="125"/>
                      </a:lnTo>
                      <a:lnTo>
                        <a:pt x="49" y="86"/>
                      </a:lnTo>
                      <a:lnTo>
                        <a:pt x="49" y="39"/>
                      </a:lnTo>
                      <a:lnTo>
                        <a:pt x="61" y="0"/>
                      </a:lnTo>
                      <a:lnTo>
                        <a:pt x="61" y="0"/>
                      </a:lnTo>
                      <a:lnTo>
                        <a:pt x="73" y="23"/>
                      </a:lnTo>
                      <a:lnTo>
                        <a:pt x="92" y="62"/>
                      </a:lnTo>
                      <a:lnTo>
                        <a:pt x="110" y="78"/>
                      </a:lnTo>
                      <a:lnTo>
                        <a:pt x="110" y="78"/>
                      </a:lnTo>
                      <a:lnTo>
                        <a:pt x="122" y="148"/>
                      </a:lnTo>
                      <a:lnTo>
                        <a:pt x="140" y="203"/>
                      </a:lnTo>
                      <a:lnTo>
                        <a:pt x="153" y="257"/>
                      </a:lnTo>
                      <a:lnTo>
                        <a:pt x="153" y="257"/>
                      </a:lnTo>
                      <a:lnTo>
                        <a:pt x="159" y="234"/>
                      </a:lnTo>
                      <a:lnTo>
                        <a:pt x="159" y="179"/>
                      </a:lnTo>
                      <a:lnTo>
                        <a:pt x="171" y="140"/>
                      </a:lnTo>
                      <a:lnTo>
                        <a:pt x="171" y="140"/>
                      </a:lnTo>
                      <a:lnTo>
                        <a:pt x="171" y="132"/>
                      </a:lnTo>
                      <a:lnTo>
                        <a:pt x="171" y="109"/>
                      </a:lnTo>
                      <a:lnTo>
                        <a:pt x="183" y="101"/>
                      </a:lnTo>
                      <a:lnTo>
                        <a:pt x="183" y="101"/>
                      </a:lnTo>
                      <a:lnTo>
                        <a:pt x="195" y="132"/>
                      </a:lnTo>
                      <a:lnTo>
                        <a:pt x="201" y="187"/>
                      </a:lnTo>
                      <a:lnTo>
                        <a:pt x="214" y="218"/>
                      </a:lnTo>
                      <a:lnTo>
                        <a:pt x="214" y="218"/>
                      </a:lnTo>
                      <a:lnTo>
                        <a:pt x="214" y="211"/>
                      </a:lnTo>
                      <a:lnTo>
                        <a:pt x="220" y="187"/>
                      </a:lnTo>
                      <a:lnTo>
                        <a:pt x="232" y="179"/>
                      </a:lnTo>
                      <a:lnTo>
                        <a:pt x="232" y="179"/>
                      </a:lnTo>
                      <a:lnTo>
                        <a:pt x="238" y="179"/>
                      </a:lnTo>
                      <a:lnTo>
                        <a:pt x="238" y="187"/>
                      </a:lnTo>
                      <a:lnTo>
                        <a:pt x="250" y="203"/>
                      </a:lnTo>
                      <a:lnTo>
                        <a:pt x="250" y="203"/>
                      </a:lnTo>
                      <a:lnTo>
                        <a:pt x="250" y="226"/>
                      </a:lnTo>
                      <a:lnTo>
                        <a:pt x="250" y="250"/>
                      </a:lnTo>
                      <a:lnTo>
                        <a:pt x="250" y="257"/>
                      </a:lnTo>
                      <a:lnTo>
                        <a:pt x="250" y="257"/>
                      </a:lnTo>
                      <a:lnTo>
                        <a:pt x="256" y="289"/>
                      </a:lnTo>
                      <a:lnTo>
                        <a:pt x="269" y="304"/>
                      </a:lnTo>
                      <a:lnTo>
                        <a:pt x="281" y="328"/>
                      </a:lnTo>
                      <a:lnTo>
                        <a:pt x="293" y="343"/>
                      </a:lnTo>
                      <a:lnTo>
                        <a:pt x="299" y="367"/>
                      </a:lnTo>
                      <a:lnTo>
                        <a:pt x="311" y="382"/>
                      </a:lnTo>
                      <a:lnTo>
                        <a:pt x="311" y="382"/>
                      </a:lnTo>
                      <a:lnTo>
                        <a:pt x="336" y="359"/>
                      </a:lnTo>
                      <a:lnTo>
                        <a:pt x="360" y="343"/>
                      </a:lnTo>
                      <a:lnTo>
                        <a:pt x="391" y="320"/>
                      </a:lnTo>
                      <a:lnTo>
                        <a:pt x="391" y="320"/>
                      </a:lnTo>
                      <a:lnTo>
                        <a:pt x="397" y="304"/>
                      </a:lnTo>
                      <a:lnTo>
                        <a:pt x="409" y="289"/>
                      </a:lnTo>
                      <a:lnTo>
                        <a:pt x="421" y="281"/>
                      </a:lnTo>
                      <a:lnTo>
                        <a:pt x="421" y="281"/>
                      </a:lnTo>
                      <a:lnTo>
                        <a:pt x="433" y="320"/>
                      </a:lnTo>
                      <a:lnTo>
                        <a:pt x="433" y="351"/>
                      </a:lnTo>
                      <a:lnTo>
                        <a:pt x="433" y="382"/>
                      </a:lnTo>
                      <a:lnTo>
                        <a:pt x="433" y="382"/>
                      </a:lnTo>
                      <a:lnTo>
                        <a:pt x="452" y="359"/>
                      </a:lnTo>
                      <a:lnTo>
                        <a:pt x="470" y="336"/>
                      </a:lnTo>
                      <a:lnTo>
                        <a:pt x="494" y="320"/>
                      </a:lnTo>
                      <a:lnTo>
                        <a:pt x="494" y="320"/>
                      </a:lnTo>
                      <a:lnTo>
                        <a:pt x="494" y="343"/>
                      </a:lnTo>
                      <a:lnTo>
                        <a:pt x="494" y="375"/>
                      </a:lnTo>
                      <a:lnTo>
                        <a:pt x="494" y="398"/>
                      </a:lnTo>
                      <a:lnTo>
                        <a:pt x="494" y="398"/>
                      </a:lnTo>
                      <a:lnTo>
                        <a:pt x="507" y="390"/>
                      </a:lnTo>
                      <a:lnTo>
                        <a:pt x="525" y="375"/>
                      </a:lnTo>
                      <a:lnTo>
                        <a:pt x="543" y="359"/>
                      </a:lnTo>
                      <a:lnTo>
                        <a:pt x="543" y="359"/>
                      </a:lnTo>
                      <a:lnTo>
                        <a:pt x="549" y="375"/>
                      </a:lnTo>
                      <a:lnTo>
                        <a:pt x="555" y="398"/>
                      </a:lnTo>
                      <a:lnTo>
                        <a:pt x="561" y="421"/>
                      </a:lnTo>
                      <a:lnTo>
                        <a:pt x="561" y="421"/>
                      </a:lnTo>
                      <a:lnTo>
                        <a:pt x="568" y="429"/>
                      </a:lnTo>
                      <a:lnTo>
                        <a:pt x="586" y="429"/>
                      </a:lnTo>
                      <a:lnTo>
                        <a:pt x="604" y="421"/>
                      </a:lnTo>
                      <a:lnTo>
                        <a:pt x="604" y="421"/>
                      </a:lnTo>
                      <a:lnTo>
                        <a:pt x="616" y="437"/>
                      </a:lnTo>
                      <a:lnTo>
                        <a:pt x="616" y="461"/>
                      </a:lnTo>
                      <a:lnTo>
                        <a:pt x="622" y="484"/>
                      </a:lnTo>
                      <a:lnTo>
                        <a:pt x="622" y="484"/>
                      </a:lnTo>
                      <a:lnTo>
                        <a:pt x="635" y="476"/>
                      </a:lnTo>
                      <a:lnTo>
                        <a:pt x="659" y="476"/>
                      </a:lnTo>
                      <a:lnTo>
                        <a:pt x="684" y="484"/>
                      </a:lnTo>
                      <a:lnTo>
                        <a:pt x="684" y="484"/>
                      </a:lnTo>
                      <a:lnTo>
                        <a:pt x="690" y="500"/>
                      </a:lnTo>
                      <a:lnTo>
                        <a:pt x="696" y="507"/>
                      </a:lnTo>
                      <a:lnTo>
                        <a:pt x="702" y="523"/>
                      </a:lnTo>
                      <a:lnTo>
                        <a:pt x="702" y="523"/>
                      </a:lnTo>
                      <a:lnTo>
                        <a:pt x="714" y="531"/>
                      </a:lnTo>
                      <a:lnTo>
                        <a:pt x="738" y="531"/>
                      </a:lnTo>
                      <a:lnTo>
                        <a:pt x="763" y="539"/>
                      </a:lnTo>
                      <a:lnTo>
                        <a:pt x="763" y="539"/>
                      </a:lnTo>
                      <a:lnTo>
                        <a:pt x="769" y="554"/>
                      </a:lnTo>
                      <a:lnTo>
                        <a:pt x="781" y="570"/>
                      </a:lnTo>
                      <a:lnTo>
                        <a:pt x="793" y="578"/>
                      </a:lnTo>
                      <a:lnTo>
                        <a:pt x="793" y="578"/>
                      </a:lnTo>
                      <a:lnTo>
                        <a:pt x="806" y="578"/>
                      </a:lnTo>
                      <a:lnTo>
                        <a:pt x="830" y="578"/>
                      </a:lnTo>
                      <a:lnTo>
                        <a:pt x="854" y="578"/>
                      </a:lnTo>
                      <a:lnTo>
                        <a:pt x="854" y="578"/>
                      </a:lnTo>
                      <a:lnTo>
                        <a:pt x="860" y="593"/>
                      </a:lnTo>
                      <a:lnTo>
                        <a:pt x="867" y="609"/>
                      </a:lnTo>
                      <a:lnTo>
                        <a:pt x="873" y="625"/>
                      </a:lnTo>
                      <a:lnTo>
                        <a:pt x="873" y="625"/>
                      </a:lnTo>
                      <a:lnTo>
                        <a:pt x="897" y="632"/>
                      </a:lnTo>
                      <a:lnTo>
                        <a:pt x="915" y="640"/>
                      </a:lnTo>
                      <a:lnTo>
                        <a:pt x="934" y="664"/>
                      </a:lnTo>
                      <a:lnTo>
                        <a:pt x="934" y="664"/>
                      </a:lnTo>
                      <a:lnTo>
                        <a:pt x="940" y="671"/>
                      </a:lnTo>
                      <a:lnTo>
                        <a:pt x="958" y="679"/>
                      </a:lnTo>
                      <a:lnTo>
                        <a:pt x="983" y="703"/>
                      </a:lnTo>
                      <a:lnTo>
                        <a:pt x="983" y="703"/>
                      </a:lnTo>
                      <a:lnTo>
                        <a:pt x="995" y="703"/>
                      </a:lnTo>
                      <a:lnTo>
                        <a:pt x="1007" y="703"/>
                      </a:lnTo>
                      <a:lnTo>
                        <a:pt x="1013" y="703"/>
                      </a:lnTo>
                      <a:lnTo>
                        <a:pt x="1013" y="703"/>
                      </a:lnTo>
                      <a:lnTo>
                        <a:pt x="1031" y="718"/>
                      </a:lnTo>
                      <a:lnTo>
                        <a:pt x="1050" y="734"/>
                      </a:lnTo>
                      <a:lnTo>
                        <a:pt x="1062" y="757"/>
                      </a:lnTo>
                      <a:lnTo>
                        <a:pt x="1062" y="757"/>
                      </a:lnTo>
                      <a:lnTo>
                        <a:pt x="1068" y="773"/>
                      </a:lnTo>
                      <a:lnTo>
                        <a:pt x="1086" y="773"/>
                      </a:lnTo>
                      <a:lnTo>
                        <a:pt x="1105" y="757"/>
                      </a:lnTo>
                      <a:lnTo>
                        <a:pt x="1105" y="757"/>
                      </a:lnTo>
                      <a:lnTo>
                        <a:pt x="1117" y="789"/>
                      </a:lnTo>
                      <a:lnTo>
                        <a:pt x="1123" y="820"/>
                      </a:lnTo>
                      <a:lnTo>
                        <a:pt x="1135" y="843"/>
                      </a:lnTo>
                      <a:lnTo>
                        <a:pt x="1135" y="843"/>
                      </a:lnTo>
                      <a:lnTo>
                        <a:pt x="1153" y="851"/>
                      </a:lnTo>
                      <a:lnTo>
                        <a:pt x="1172" y="867"/>
                      </a:lnTo>
                      <a:lnTo>
                        <a:pt x="1184" y="882"/>
                      </a:lnTo>
                      <a:lnTo>
                        <a:pt x="1184" y="882"/>
                      </a:lnTo>
                      <a:lnTo>
                        <a:pt x="1196" y="898"/>
                      </a:lnTo>
                      <a:lnTo>
                        <a:pt x="1214" y="914"/>
                      </a:lnTo>
                      <a:lnTo>
                        <a:pt x="1233" y="945"/>
                      </a:lnTo>
                      <a:lnTo>
                        <a:pt x="1233" y="945"/>
                      </a:lnTo>
                      <a:lnTo>
                        <a:pt x="1233" y="945"/>
                      </a:lnTo>
                      <a:lnTo>
                        <a:pt x="1257" y="953"/>
                      </a:lnTo>
                      <a:lnTo>
                        <a:pt x="1275" y="960"/>
                      </a:lnTo>
                      <a:lnTo>
                        <a:pt x="1275" y="960"/>
                      </a:lnTo>
                      <a:lnTo>
                        <a:pt x="1288" y="968"/>
                      </a:lnTo>
                      <a:lnTo>
                        <a:pt x="1306" y="968"/>
                      </a:lnTo>
                      <a:lnTo>
                        <a:pt x="1324" y="960"/>
                      </a:lnTo>
                      <a:lnTo>
                        <a:pt x="1324" y="960"/>
                      </a:lnTo>
                      <a:lnTo>
                        <a:pt x="1343" y="960"/>
                      </a:lnTo>
                      <a:lnTo>
                        <a:pt x="1355" y="953"/>
                      </a:lnTo>
                      <a:lnTo>
                        <a:pt x="1373" y="945"/>
                      </a:lnTo>
                      <a:lnTo>
                        <a:pt x="1373" y="945"/>
                      </a:lnTo>
                      <a:lnTo>
                        <a:pt x="1379" y="945"/>
                      </a:lnTo>
                      <a:lnTo>
                        <a:pt x="1385" y="945"/>
                      </a:lnTo>
                      <a:lnTo>
                        <a:pt x="1385" y="945"/>
                      </a:lnTo>
                      <a:lnTo>
                        <a:pt x="1385" y="945"/>
                      </a:lnTo>
                      <a:lnTo>
                        <a:pt x="1404" y="937"/>
                      </a:lnTo>
                      <a:lnTo>
                        <a:pt x="1416" y="929"/>
                      </a:lnTo>
                      <a:lnTo>
                        <a:pt x="1434" y="921"/>
                      </a:lnTo>
                      <a:lnTo>
                        <a:pt x="1434" y="921"/>
                      </a:lnTo>
                      <a:lnTo>
                        <a:pt x="1440" y="929"/>
                      </a:lnTo>
                      <a:lnTo>
                        <a:pt x="1440" y="929"/>
                      </a:lnTo>
                      <a:lnTo>
                        <a:pt x="1434" y="945"/>
                      </a:lnTo>
                      <a:lnTo>
                        <a:pt x="1434" y="945"/>
                      </a:lnTo>
                      <a:lnTo>
                        <a:pt x="1428" y="945"/>
                      </a:lnTo>
                      <a:lnTo>
                        <a:pt x="1422" y="953"/>
                      </a:lnTo>
                      <a:lnTo>
                        <a:pt x="1434" y="960"/>
                      </a:lnTo>
                      <a:lnTo>
                        <a:pt x="1434" y="960"/>
                      </a:lnTo>
                      <a:lnTo>
                        <a:pt x="1452" y="968"/>
                      </a:lnTo>
                      <a:lnTo>
                        <a:pt x="1459" y="968"/>
                      </a:lnTo>
                      <a:lnTo>
                        <a:pt x="1465" y="960"/>
                      </a:lnTo>
                      <a:lnTo>
                        <a:pt x="1465" y="960"/>
                      </a:lnTo>
                      <a:lnTo>
                        <a:pt x="1471" y="960"/>
                      </a:lnTo>
                      <a:lnTo>
                        <a:pt x="1477" y="960"/>
                      </a:lnTo>
                      <a:lnTo>
                        <a:pt x="1483" y="960"/>
                      </a:lnTo>
                      <a:lnTo>
                        <a:pt x="1483" y="960"/>
                      </a:lnTo>
                      <a:lnTo>
                        <a:pt x="1495" y="960"/>
                      </a:lnTo>
                      <a:lnTo>
                        <a:pt x="1483" y="968"/>
                      </a:lnTo>
                      <a:lnTo>
                        <a:pt x="1495" y="984"/>
                      </a:lnTo>
                      <a:lnTo>
                        <a:pt x="1495" y="984"/>
                      </a:lnTo>
                      <a:lnTo>
                        <a:pt x="1507" y="992"/>
                      </a:lnTo>
                      <a:lnTo>
                        <a:pt x="1532" y="984"/>
                      </a:lnTo>
                      <a:lnTo>
                        <a:pt x="1544" y="984"/>
                      </a:lnTo>
                      <a:lnTo>
                        <a:pt x="1544" y="984"/>
                      </a:lnTo>
                      <a:lnTo>
                        <a:pt x="1550" y="999"/>
                      </a:lnTo>
                      <a:lnTo>
                        <a:pt x="1550" y="999"/>
                      </a:lnTo>
                      <a:lnTo>
                        <a:pt x="1556" y="1023"/>
                      </a:lnTo>
                      <a:lnTo>
                        <a:pt x="1556" y="1023"/>
                      </a:lnTo>
                      <a:lnTo>
                        <a:pt x="1581" y="1023"/>
                      </a:lnTo>
                      <a:lnTo>
                        <a:pt x="1611" y="1039"/>
                      </a:lnTo>
                      <a:lnTo>
                        <a:pt x="1593" y="1039"/>
                      </a:lnTo>
                      <a:lnTo>
                        <a:pt x="1593" y="1039"/>
                      </a:lnTo>
                      <a:lnTo>
                        <a:pt x="1599" y="1046"/>
                      </a:lnTo>
                      <a:lnTo>
                        <a:pt x="1629" y="1054"/>
                      </a:lnTo>
                      <a:lnTo>
                        <a:pt x="1635" y="1062"/>
                      </a:lnTo>
                      <a:lnTo>
                        <a:pt x="1635" y="1062"/>
                      </a:lnTo>
                      <a:lnTo>
                        <a:pt x="1593" y="1078"/>
                      </a:lnTo>
                      <a:lnTo>
                        <a:pt x="1605" y="1085"/>
                      </a:lnTo>
                      <a:lnTo>
                        <a:pt x="1629" y="1101"/>
                      </a:lnTo>
                      <a:lnTo>
                        <a:pt x="1605" y="1124"/>
                      </a:lnTo>
                      <a:lnTo>
                        <a:pt x="1605" y="1124"/>
                      </a:lnTo>
                      <a:lnTo>
                        <a:pt x="1623" y="1124"/>
                      </a:lnTo>
                      <a:lnTo>
                        <a:pt x="1654" y="1132"/>
                      </a:lnTo>
                      <a:lnTo>
                        <a:pt x="1666" y="1140"/>
                      </a:lnTo>
                      <a:lnTo>
                        <a:pt x="1666" y="1140"/>
                      </a:lnTo>
                      <a:lnTo>
                        <a:pt x="1660" y="1140"/>
                      </a:lnTo>
                      <a:lnTo>
                        <a:pt x="1648" y="1140"/>
                      </a:lnTo>
                      <a:lnTo>
                        <a:pt x="1635" y="1140"/>
                      </a:lnTo>
                      <a:lnTo>
                        <a:pt x="1635" y="1140"/>
                      </a:lnTo>
                      <a:lnTo>
                        <a:pt x="1642" y="1148"/>
                      </a:lnTo>
                      <a:lnTo>
                        <a:pt x="1654" y="1156"/>
                      </a:lnTo>
                      <a:lnTo>
                        <a:pt x="1666" y="1163"/>
                      </a:lnTo>
                      <a:lnTo>
                        <a:pt x="1666" y="1163"/>
                      </a:lnTo>
                      <a:lnTo>
                        <a:pt x="1678" y="1171"/>
                      </a:lnTo>
                      <a:lnTo>
                        <a:pt x="1666" y="1179"/>
                      </a:lnTo>
                      <a:lnTo>
                        <a:pt x="1666" y="1179"/>
                      </a:lnTo>
                      <a:lnTo>
                        <a:pt x="1666" y="1179"/>
                      </a:lnTo>
                      <a:lnTo>
                        <a:pt x="1660" y="1187"/>
                      </a:lnTo>
                      <a:lnTo>
                        <a:pt x="1642" y="1195"/>
                      </a:lnTo>
                      <a:lnTo>
                        <a:pt x="1635" y="1203"/>
                      </a:lnTo>
                      <a:lnTo>
                        <a:pt x="1635" y="1203"/>
                      </a:lnTo>
                      <a:lnTo>
                        <a:pt x="1684" y="1210"/>
                      </a:lnTo>
                      <a:lnTo>
                        <a:pt x="1764" y="1226"/>
                      </a:lnTo>
                      <a:lnTo>
                        <a:pt x="1806" y="1242"/>
                      </a:lnTo>
                      <a:lnTo>
                        <a:pt x="1806" y="1242"/>
                      </a:lnTo>
                      <a:lnTo>
                        <a:pt x="1831" y="1249"/>
                      </a:lnTo>
                      <a:lnTo>
                        <a:pt x="1849" y="1249"/>
                      </a:lnTo>
                      <a:lnTo>
                        <a:pt x="1873" y="1257"/>
                      </a:lnTo>
                      <a:lnTo>
                        <a:pt x="1873" y="1257"/>
                      </a:lnTo>
                      <a:lnTo>
                        <a:pt x="1886" y="1257"/>
                      </a:lnTo>
                      <a:lnTo>
                        <a:pt x="1898" y="1257"/>
                      </a:lnTo>
                      <a:lnTo>
                        <a:pt x="1904" y="1257"/>
                      </a:lnTo>
                      <a:lnTo>
                        <a:pt x="1904" y="1257"/>
                      </a:lnTo>
                      <a:lnTo>
                        <a:pt x="1904" y="1265"/>
                      </a:lnTo>
                      <a:lnTo>
                        <a:pt x="1916" y="1265"/>
                      </a:lnTo>
                      <a:lnTo>
                        <a:pt x="1916" y="1257"/>
                      </a:lnTo>
                      <a:lnTo>
                        <a:pt x="1916" y="1257"/>
                      </a:lnTo>
                      <a:lnTo>
                        <a:pt x="1935" y="1273"/>
                      </a:lnTo>
                      <a:lnTo>
                        <a:pt x="1941" y="1281"/>
                      </a:lnTo>
                      <a:lnTo>
                        <a:pt x="1947" y="1281"/>
                      </a:lnTo>
                      <a:lnTo>
                        <a:pt x="1947" y="1281"/>
                      </a:lnTo>
                      <a:lnTo>
                        <a:pt x="1947" y="1281"/>
                      </a:lnTo>
                      <a:lnTo>
                        <a:pt x="1947" y="1281"/>
                      </a:lnTo>
                      <a:lnTo>
                        <a:pt x="1916" y="1281"/>
                      </a:lnTo>
                      <a:lnTo>
                        <a:pt x="1916" y="1281"/>
                      </a:lnTo>
                      <a:lnTo>
                        <a:pt x="1959" y="1296"/>
                      </a:lnTo>
                      <a:lnTo>
                        <a:pt x="1977" y="1304"/>
                      </a:lnTo>
                      <a:lnTo>
                        <a:pt x="1996" y="1320"/>
                      </a:lnTo>
                      <a:lnTo>
                        <a:pt x="1996" y="1320"/>
                      </a:lnTo>
                      <a:lnTo>
                        <a:pt x="1971" y="1328"/>
                      </a:lnTo>
                      <a:lnTo>
                        <a:pt x="1928" y="1335"/>
                      </a:lnTo>
                      <a:lnTo>
                        <a:pt x="1904" y="1343"/>
                      </a:lnTo>
                      <a:lnTo>
                        <a:pt x="1904" y="1343"/>
                      </a:lnTo>
                      <a:lnTo>
                        <a:pt x="1953" y="1359"/>
                      </a:lnTo>
                      <a:lnTo>
                        <a:pt x="2026" y="1374"/>
                      </a:lnTo>
                      <a:lnTo>
                        <a:pt x="2075" y="1398"/>
                      </a:lnTo>
                      <a:lnTo>
                        <a:pt x="2075" y="1398"/>
                      </a:lnTo>
                      <a:lnTo>
                        <a:pt x="2044" y="1413"/>
                      </a:lnTo>
                      <a:lnTo>
                        <a:pt x="2002" y="1413"/>
                      </a:lnTo>
                      <a:lnTo>
                        <a:pt x="1977" y="1421"/>
                      </a:lnTo>
                      <a:lnTo>
                        <a:pt x="1977" y="1421"/>
                      </a:lnTo>
                      <a:lnTo>
                        <a:pt x="2044" y="1429"/>
                      </a:lnTo>
                      <a:lnTo>
                        <a:pt x="2130" y="1445"/>
                      </a:lnTo>
                      <a:lnTo>
                        <a:pt x="2197" y="1460"/>
                      </a:lnTo>
                      <a:lnTo>
                        <a:pt x="2197" y="1460"/>
                      </a:lnTo>
                      <a:lnTo>
                        <a:pt x="2179" y="1468"/>
                      </a:lnTo>
                      <a:lnTo>
                        <a:pt x="2160" y="1476"/>
                      </a:lnTo>
                      <a:lnTo>
                        <a:pt x="2136" y="1484"/>
                      </a:lnTo>
                      <a:lnTo>
                        <a:pt x="2136" y="1484"/>
                      </a:lnTo>
                      <a:lnTo>
                        <a:pt x="2179" y="1492"/>
                      </a:lnTo>
                      <a:lnTo>
                        <a:pt x="2215" y="1499"/>
                      </a:lnTo>
                      <a:lnTo>
                        <a:pt x="2246" y="1523"/>
                      </a:lnTo>
                      <a:lnTo>
                        <a:pt x="2246" y="1523"/>
                      </a:lnTo>
                      <a:lnTo>
                        <a:pt x="2252" y="1523"/>
                      </a:lnTo>
                      <a:lnTo>
                        <a:pt x="2246" y="1523"/>
                      </a:lnTo>
                      <a:lnTo>
                        <a:pt x="2246" y="1523"/>
                      </a:lnTo>
                      <a:lnTo>
                        <a:pt x="2246" y="1523"/>
                      </a:lnTo>
                      <a:lnTo>
                        <a:pt x="2227" y="1538"/>
                      </a:lnTo>
                      <a:lnTo>
                        <a:pt x="2209" y="1538"/>
                      </a:lnTo>
                      <a:lnTo>
                        <a:pt x="2197" y="1538"/>
                      </a:lnTo>
                      <a:lnTo>
                        <a:pt x="2197" y="1538"/>
                      </a:lnTo>
                      <a:lnTo>
                        <a:pt x="2209" y="1554"/>
                      </a:lnTo>
                      <a:lnTo>
                        <a:pt x="2221" y="1554"/>
                      </a:lnTo>
                      <a:lnTo>
                        <a:pt x="2246" y="1562"/>
                      </a:lnTo>
                      <a:lnTo>
                        <a:pt x="2246" y="1562"/>
                      </a:lnTo>
                      <a:lnTo>
                        <a:pt x="2252" y="1570"/>
                      </a:lnTo>
                      <a:lnTo>
                        <a:pt x="2270" y="1577"/>
                      </a:lnTo>
                      <a:lnTo>
                        <a:pt x="2276" y="1577"/>
                      </a:lnTo>
                      <a:lnTo>
                        <a:pt x="2276" y="1577"/>
                      </a:lnTo>
                      <a:lnTo>
                        <a:pt x="2264" y="1601"/>
                      </a:lnTo>
                      <a:lnTo>
                        <a:pt x="2240" y="1609"/>
                      </a:lnTo>
                      <a:lnTo>
                        <a:pt x="2227" y="1624"/>
                      </a:lnTo>
                      <a:lnTo>
                        <a:pt x="2227" y="1624"/>
                      </a:lnTo>
                      <a:lnTo>
                        <a:pt x="2258" y="1624"/>
                      </a:lnTo>
                      <a:lnTo>
                        <a:pt x="2288" y="1624"/>
                      </a:lnTo>
                      <a:lnTo>
                        <a:pt x="2325" y="1640"/>
                      </a:lnTo>
                      <a:lnTo>
                        <a:pt x="2325" y="1640"/>
                      </a:lnTo>
                      <a:lnTo>
                        <a:pt x="2313" y="1648"/>
                      </a:lnTo>
                      <a:lnTo>
                        <a:pt x="2307" y="1648"/>
                      </a:lnTo>
                      <a:lnTo>
                        <a:pt x="2295" y="1663"/>
                      </a:lnTo>
                      <a:lnTo>
                        <a:pt x="2295" y="1663"/>
                      </a:lnTo>
                      <a:lnTo>
                        <a:pt x="2374" y="1663"/>
                      </a:lnTo>
                      <a:lnTo>
                        <a:pt x="2417" y="1671"/>
                      </a:lnTo>
                      <a:lnTo>
                        <a:pt x="2447" y="1679"/>
                      </a:lnTo>
                      <a:lnTo>
                        <a:pt x="2447" y="1679"/>
                      </a:lnTo>
                      <a:lnTo>
                        <a:pt x="2465" y="1687"/>
                      </a:lnTo>
                      <a:lnTo>
                        <a:pt x="2490" y="1687"/>
                      </a:lnTo>
                      <a:lnTo>
                        <a:pt x="2496" y="1679"/>
                      </a:lnTo>
                      <a:lnTo>
                        <a:pt x="2496" y="1679"/>
                      </a:lnTo>
                      <a:lnTo>
                        <a:pt x="2447" y="1695"/>
                      </a:lnTo>
                      <a:lnTo>
                        <a:pt x="2380" y="1710"/>
                      </a:lnTo>
                      <a:lnTo>
                        <a:pt x="2337" y="1718"/>
                      </a:lnTo>
                      <a:lnTo>
                        <a:pt x="2337" y="1718"/>
                      </a:lnTo>
                      <a:lnTo>
                        <a:pt x="2447" y="1734"/>
                      </a:lnTo>
                      <a:lnTo>
                        <a:pt x="2618" y="1749"/>
                      </a:lnTo>
                      <a:lnTo>
                        <a:pt x="2728" y="1765"/>
                      </a:lnTo>
                      <a:lnTo>
                        <a:pt x="2728" y="1765"/>
                      </a:lnTo>
                      <a:lnTo>
                        <a:pt x="2734" y="1765"/>
                      </a:lnTo>
                      <a:lnTo>
                        <a:pt x="2740" y="1773"/>
                      </a:lnTo>
                      <a:lnTo>
                        <a:pt x="2746" y="1781"/>
                      </a:lnTo>
                      <a:lnTo>
                        <a:pt x="2746" y="1781"/>
                      </a:lnTo>
                      <a:lnTo>
                        <a:pt x="2691" y="1781"/>
                      </a:lnTo>
                      <a:lnTo>
                        <a:pt x="2642" y="1773"/>
                      </a:lnTo>
                      <a:lnTo>
                        <a:pt x="2587" y="1781"/>
                      </a:lnTo>
                      <a:lnTo>
                        <a:pt x="2587" y="1781"/>
                      </a:lnTo>
                      <a:lnTo>
                        <a:pt x="2624" y="1788"/>
                      </a:lnTo>
                      <a:lnTo>
                        <a:pt x="2661" y="1796"/>
                      </a:lnTo>
                      <a:lnTo>
                        <a:pt x="2697" y="1820"/>
                      </a:lnTo>
                      <a:lnTo>
                        <a:pt x="2697" y="1820"/>
                      </a:lnTo>
                      <a:lnTo>
                        <a:pt x="2697" y="1820"/>
                      </a:lnTo>
                      <a:lnTo>
                        <a:pt x="2697" y="1827"/>
                      </a:lnTo>
                      <a:lnTo>
                        <a:pt x="2697" y="1820"/>
                      </a:lnTo>
                      <a:lnTo>
                        <a:pt x="2697" y="1820"/>
                      </a:lnTo>
                      <a:lnTo>
                        <a:pt x="2606" y="1827"/>
                      </a:lnTo>
                      <a:lnTo>
                        <a:pt x="2508" y="1843"/>
                      </a:lnTo>
                      <a:lnTo>
                        <a:pt x="2417" y="1859"/>
                      </a:lnTo>
                      <a:lnTo>
                        <a:pt x="2417" y="1859"/>
                      </a:lnTo>
                      <a:lnTo>
                        <a:pt x="2301" y="1859"/>
                      </a:lnTo>
                      <a:lnTo>
                        <a:pt x="2197" y="1859"/>
                      </a:lnTo>
                      <a:lnTo>
                        <a:pt x="2087" y="1843"/>
                      </a:lnTo>
                      <a:lnTo>
                        <a:pt x="2087" y="1843"/>
                      </a:lnTo>
                      <a:lnTo>
                        <a:pt x="2026" y="1827"/>
                      </a:lnTo>
                      <a:lnTo>
                        <a:pt x="1959" y="1804"/>
                      </a:lnTo>
                      <a:lnTo>
                        <a:pt x="1904" y="1765"/>
                      </a:lnTo>
                      <a:lnTo>
                        <a:pt x="1904" y="1765"/>
                      </a:lnTo>
                      <a:lnTo>
                        <a:pt x="1873" y="1749"/>
                      </a:lnTo>
                      <a:lnTo>
                        <a:pt x="1837" y="1734"/>
                      </a:lnTo>
                      <a:lnTo>
                        <a:pt x="1806" y="1718"/>
                      </a:lnTo>
                      <a:lnTo>
                        <a:pt x="1806" y="1718"/>
                      </a:lnTo>
                      <a:lnTo>
                        <a:pt x="1794" y="1718"/>
                      </a:lnTo>
                      <a:lnTo>
                        <a:pt x="1776" y="1718"/>
                      </a:lnTo>
                      <a:lnTo>
                        <a:pt x="1764" y="1702"/>
                      </a:lnTo>
                      <a:lnTo>
                        <a:pt x="1764" y="1702"/>
                      </a:lnTo>
                      <a:lnTo>
                        <a:pt x="1733" y="1695"/>
                      </a:lnTo>
                      <a:lnTo>
                        <a:pt x="1697" y="1679"/>
                      </a:lnTo>
                      <a:lnTo>
                        <a:pt x="1666" y="1663"/>
                      </a:lnTo>
                      <a:lnTo>
                        <a:pt x="1666" y="1663"/>
                      </a:lnTo>
                      <a:lnTo>
                        <a:pt x="1635" y="1648"/>
                      </a:lnTo>
                      <a:lnTo>
                        <a:pt x="1599" y="1640"/>
                      </a:lnTo>
                      <a:lnTo>
                        <a:pt x="1568" y="1640"/>
                      </a:lnTo>
                      <a:lnTo>
                        <a:pt x="1532" y="1632"/>
                      </a:lnTo>
                      <a:lnTo>
                        <a:pt x="1495" y="1632"/>
                      </a:lnTo>
                      <a:lnTo>
                        <a:pt x="1465" y="1624"/>
                      </a:lnTo>
                      <a:lnTo>
                        <a:pt x="1428" y="1609"/>
                      </a:lnTo>
                      <a:lnTo>
                        <a:pt x="1404" y="1577"/>
                      </a:lnTo>
                      <a:lnTo>
                        <a:pt x="1404" y="1577"/>
                      </a:lnTo>
                      <a:lnTo>
                        <a:pt x="1385" y="1577"/>
                      </a:lnTo>
                      <a:lnTo>
                        <a:pt x="1361" y="1562"/>
                      </a:lnTo>
                      <a:lnTo>
                        <a:pt x="1343" y="1546"/>
                      </a:lnTo>
                      <a:lnTo>
                        <a:pt x="1318" y="1523"/>
                      </a:lnTo>
                      <a:lnTo>
                        <a:pt x="1300" y="1507"/>
                      </a:lnTo>
                      <a:lnTo>
                        <a:pt x="1275" y="1492"/>
                      </a:lnTo>
                      <a:lnTo>
                        <a:pt x="1257" y="1476"/>
                      </a:lnTo>
                      <a:lnTo>
                        <a:pt x="1245" y="1460"/>
                      </a:lnTo>
                      <a:lnTo>
                        <a:pt x="1245" y="1460"/>
                      </a:lnTo>
                      <a:lnTo>
                        <a:pt x="1196" y="1476"/>
                      </a:lnTo>
                      <a:lnTo>
                        <a:pt x="1141" y="1492"/>
                      </a:lnTo>
                      <a:lnTo>
                        <a:pt x="1080" y="1507"/>
                      </a:lnTo>
                      <a:lnTo>
                        <a:pt x="1013" y="1499"/>
                      </a:lnTo>
                      <a:lnTo>
                        <a:pt x="1013" y="1499"/>
                      </a:lnTo>
                      <a:lnTo>
                        <a:pt x="989" y="1499"/>
                      </a:lnTo>
                      <a:lnTo>
                        <a:pt x="952" y="1460"/>
                      </a:lnTo>
                      <a:lnTo>
                        <a:pt x="934" y="1382"/>
                      </a:lnTo>
                      <a:close/>
                    </a:path>
                  </a:pathLst>
                </a:custGeom>
                <a:solidFill>
                  <a:srgbClr val="2E190C"/>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47" name="Freeform 139"/>
                <p:cNvSpPr>
                  <a:spLocks/>
                </p:cNvSpPr>
                <p:nvPr/>
              </p:nvSpPr>
              <p:spPr bwMode="auto">
                <a:xfrm>
                  <a:off x="283" y="763"/>
                  <a:ext cx="2630" cy="1742"/>
                </a:xfrm>
                <a:custGeom>
                  <a:avLst/>
                  <a:gdLst/>
                  <a:ahLst/>
                  <a:cxnLst>
                    <a:cxn ang="0">
                      <a:pos x="891" y="1016"/>
                    </a:cxn>
                    <a:cxn ang="0">
                      <a:pos x="757" y="898"/>
                    </a:cxn>
                    <a:cxn ang="0">
                      <a:pos x="543" y="758"/>
                    </a:cxn>
                    <a:cxn ang="0">
                      <a:pos x="385" y="656"/>
                    </a:cxn>
                    <a:cxn ang="0">
                      <a:pos x="269" y="547"/>
                    </a:cxn>
                    <a:cxn ang="0">
                      <a:pos x="165" y="406"/>
                    </a:cxn>
                    <a:cxn ang="0">
                      <a:pos x="92" y="281"/>
                    </a:cxn>
                    <a:cxn ang="0">
                      <a:pos x="13" y="156"/>
                    </a:cxn>
                    <a:cxn ang="0">
                      <a:pos x="13" y="39"/>
                    </a:cxn>
                    <a:cxn ang="0">
                      <a:pos x="55" y="0"/>
                    </a:cxn>
                    <a:cxn ang="0">
                      <a:pos x="153" y="242"/>
                    </a:cxn>
                    <a:cxn ang="0">
                      <a:pos x="183" y="102"/>
                    </a:cxn>
                    <a:cxn ang="0">
                      <a:pos x="214" y="156"/>
                    </a:cxn>
                    <a:cxn ang="0">
                      <a:pos x="244" y="258"/>
                    </a:cxn>
                    <a:cxn ang="0">
                      <a:pos x="354" y="336"/>
                    </a:cxn>
                    <a:cxn ang="0">
                      <a:pos x="446" y="313"/>
                    </a:cxn>
                    <a:cxn ang="0">
                      <a:pos x="513" y="320"/>
                    </a:cxn>
                    <a:cxn ang="0">
                      <a:pos x="568" y="352"/>
                    </a:cxn>
                    <a:cxn ang="0">
                      <a:pos x="623" y="414"/>
                    </a:cxn>
                    <a:cxn ang="0">
                      <a:pos x="696" y="469"/>
                    </a:cxn>
                    <a:cxn ang="0">
                      <a:pos x="769" y="516"/>
                    </a:cxn>
                    <a:cxn ang="0">
                      <a:pos x="849" y="563"/>
                    </a:cxn>
                    <a:cxn ang="0">
                      <a:pos x="934" y="633"/>
                    </a:cxn>
                    <a:cxn ang="0">
                      <a:pos x="1013" y="688"/>
                    </a:cxn>
                    <a:cxn ang="0">
                      <a:pos x="1099" y="742"/>
                    </a:cxn>
                    <a:cxn ang="0">
                      <a:pos x="1172" y="852"/>
                    </a:cxn>
                    <a:cxn ang="0">
                      <a:pos x="1257" y="922"/>
                    </a:cxn>
                    <a:cxn ang="0">
                      <a:pos x="1343" y="898"/>
                    </a:cxn>
                    <a:cxn ang="0">
                      <a:pos x="1398" y="883"/>
                    </a:cxn>
                    <a:cxn ang="0">
                      <a:pos x="1410" y="914"/>
                    </a:cxn>
                    <a:cxn ang="0">
                      <a:pos x="1453" y="906"/>
                    </a:cxn>
                    <a:cxn ang="0">
                      <a:pos x="1508" y="945"/>
                    </a:cxn>
                    <a:cxn ang="0">
                      <a:pos x="1563" y="984"/>
                    </a:cxn>
                    <a:cxn ang="0">
                      <a:pos x="1556" y="1062"/>
                    </a:cxn>
                    <a:cxn ang="0">
                      <a:pos x="1587" y="1078"/>
                    </a:cxn>
                    <a:cxn ang="0">
                      <a:pos x="1617" y="1117"/>
                    </a:cxn>
                    <a:cxn ang="0">
                      <a:pos x="1758" y="1156"/>
                    </a:cxn>
                    <a:cxn ang="0">
                      <a:pos x="1837" y="1195"/>
                    </a:cxn>
                    <a:cxn ang="0">
                      <a:pos x="1886" y="1195"/>
                    </a:cxn>
                    <a:cxn ang="0">
                      <a:pos x="1929" y="1242"/>
                    </a:cxn>
                    <a:cxn ang="0">
                      <a:pos x="1996" y="1320"/>
                    </a:cxn>
                    <a:cxn ang="0">
                      <a:pos x="2118" y="1383"/>
                    </a:cxn>
                    <a:cxn ang="0">
                      <a:pos x="2167" y="1437"/>
                    </a:cxn>
                    <a:cxn ang="0">
                      <a:pos x="2106" y="1461"/>
                    </a:cxn>
                    <a:cxn ang="0">
                      <a:pos x="2197" y="1500"/>
                    </a:cxn>
                    <a:cxn ang="0">
                      <a:pos x="2228" y="1539"/>
                    </a:cxn>
                    <a:cxn ang="0">
                      <a:pos x="2350" y="1578"/>
                    </a:cxn>
                    <a:cxn ang="0">
                      <a:pos x="2258" y="1617"/>
                    </a:cxn>
                    <a:cxn ang="0">
                      <a:pos x="2630" y="1679"/>
                    </a:cxn>
                    <a:cxn ang="0">
                      <a:pos x="2588" y="1719"/>
                    </a:cxn>
                    <a:cxn ang="0">
                      <a:pos x="2368" y="1703"/>
                    </a:cxn>
                    <a:cxn ang="0">
                      <a:pos x="1837" y="1656"/>
                    </a:cxn>
                    <a:cxn ang="0">
                      <a:pos x="1715" y="1617"/>
                    </a:cxn>
                    <a:cxn ang="0">
                      <a:pos x="1508" y="1570"/>
                    </a:cxn>
                    <a:cxn ang="0">
                      <a:pos x="1343" y="1531"/>
                    </a:cxn>
                    <a:cxn ang="0">
                      <a:pos x="1245" y="1414"/>
                    </a:cxn>
                    <a:cxn ang="0">
                      <a:pos x="1044" y="1437"/>
                    </a:cxn>
                  </a:cxnLst>
                  <a:rect l="0" t="0" r="r" b="b"/>
                  <a:pathLst>
                    <a:path w="2630" h="1742">
                      <a:moveTo>
                        <a:pt x="1007" y="1437"/>
                      </a:moveTo>
                      <a:lnTo>
                        <a:pt x="983" y="1430"/>
                      </a:lnTo>
                      <a:lnTo>
                        <a:pt x="934" y="1390"/>
                      </a:lnTo>
                      <a:lnTo>
                        <a:pt x="916" y="1297"/>
                      </a:lnTo>
                      <a:lnTo>
                        <a:pt x="916" y="1297"/>
                      </a:lnTo>
                      <a:lnTo>
                        <a:pt x="903" y="1039"/>
                      </a:lnTo>
                      <a:lnTo>
                        <a:pt x="903" y="1031"/>
                      </a:lnTo>
                      <a:lnTo>
                        <a:pt x="891" y="1016"/>
                      </a:lnTo>
                      <a:lnTo>
                        <a:pt x="885" y="1000"/>
                      </a:lnTo>
                      <a:lnTo>
                        <a:pt x="885" y="1000"/>
                      </a:lnTo>
                      <a:lnTo>
                        <a:pt x="861" y="977"/>
                      </a:lnTo>
                      <a:lnTo>
                        <a:pt x="836" y="961"/>
                      </a:lnTo>
                      <a:lnTo>
                        <a:pt x="806" y="937"/>
                      </a:lnTo>
                      <a:lnTo>
                        <a:pt x="806" y="937"/>
                      </a:lnTo>
                      <a:lnTo>
                        <a:pt x="781" y="922"/>
                      </a:lnTo>
                      <a:lnTo>
                        <a:pt x="757" y="898"/>
                      </a:lnTo>
                      <a:lnTo>
                        <a:pt x="727" y="883"/>
                      </a:lnTo>
                      <a:lnTo>
                        <a:pt x="702" y="867"/>
                      </a:lnTo>
                      <a:lnTo>
                        <a:pt x="678" y="844"/>
                      </a:lnTo>
                      <a:lnTo>
                        <a:pt x="653" y="828"/>
                      </a:lnTo>
                      <a:lnTo>
                        <a:pt x="623" y="812"/>
                      </a:lnTo>
                      <a:lnTo>
                        <a:pt x="598" y="797"/>
                      </a:lnTo>
                      <a:lnTo>
                        <a:pt x="574" y="781"/>
                      </a:lnTo>
                      <a:lnTo>
                        <a:pt x="543" y="758"/>
                      </a:lnTo>
                      <a:lnTo>
                        <a:pt x="519" y="742"/>
                      </a:lnTo>
                      <a:lnTo>
                        <a:pt x="489" y="719"/>
                      </a:lnTo>
                      <a:lnTo>
                        <a:pt x="464" y="695"/>
                      </a:lnTo>
                      <a:lnTo>
                        <a:pt x="464" y="695"/>
                      </a:lnTo>
                      <a:lnTo>
                        <a:pt x="434" y="695"/>
                      </a:lnTo>
                      <a:lnTo>
                        <a:pt x="415" y="688"/>
                      </a:lnTo>
                      <a:lnTo>
                        <a:pt x="385" y="656"/>
                      </a:lnTo>
                      <a:lnTo>
                        <a:pt x="385" y="656"/>
                      </a:lnTo>
                      <a:lnTo>
                        <a:pt x="373" y="648"/>
                      </a:lnTo>
                      <a:lnTo>
                        <a:pt x="354" y="641"/>
                      </a:lnTo>
                      <a:lnTo>
                        <a:pt x="336" y="617"/>
                      </a:lnTo>
                      <a:lnTo>
                        <a:pt x="336" y="617"/>
                      </a:lnTo>
                      <a:lnTo>
                        <a:pt x="324" y="602"/>
                      </a:lnTo>
                      <a:lnTo>
                        <a:pt x="305" y="586"/>
                      </a:lnTo>
                      <a:lnTo>
                        <a:pt x="287" y="563"/>
                      </a:lnTo>
                      <a:lnTo>
                        <a:pt x="269" y="547"/>
                      </a:lnTo>
                      <a:lnTo>
                        <a:pt x="244" y="531"/>
                      </a:lnTo>
                      <a:lnTo>
                        <a:pt x="226" y="508"/>
                      </a:lnTo>
                      <a:lnTo>
                        <a:pt x="208" y="492"/>
                      </a:lnTo>
                      <a:lnTo>
                        <a:pt x="196" y="461"/>
                      </a:lnTo>
                      <a:lnTo>
                        <a:pt x="183" y="438"/>
                      </a:lnTo>
                      <a:lnTo>
                        <a:pt x="183" y="438"/>
                      </a:lnTo>
                      <a:lnTo>
                        <a:pt x="177" y="422"/>
                      </a:lnTo>
                      <a:lnTo>
                        <a:pt x="165" y="406"/>
                      </a:lnTo>
                      <a:lnTo>
                        <a:pt x="159" y="391"/>
                      </a:lnTo>
                      <a:lnTo>
                        <a:pt x="153" y="383"/>
                      </a:lnTo>
                      <a:lnTo>
                        <a:pt x="141" y="367"/>
                      </a:lnTo>
                      <a:lnTo>
                        <a:pt x="135" y="344"/>
                      </a:lnTo>
                      <a:lnTo>
                        <a:pt x="122" y="328"/>
                      </a:lnTo>
                      <a:lnTo>
                        <a:pt x="110" y="313"/>
                      </a:lnTo>
                      <a:lnTo>
                        <a:pt x="98" y="297"/>
                      </a:lnTo>
                      <a:lnTo>
                        <a:pt x="92" y="281"/>
                      </a:lnTo>
                      <a:lnTo>
                        <a:pt x="80" y="266"/>
                      </a:lnTo>
                      <a:lnTo>
                        <a:pt x="67" y="250"/>
                      </a:lnTo>
                      <a:lnTo>
                        <a:pt x="55" y="235"/>
                      </a:lnTo>
                      <a:lnTo>
                        <a:pt x="43" y="219"/>
                      </a:lnTo>
                      <a:lnTo>
                        <a:pt x="37" y="195"/>
                      </a:lnTo>
                      <a:lnTo>
                        <a:pt x="25" y="188"/>
                      </a:lnTo>
                      <a:lnTo>
                        <a:pt x="19" y="172"/>
                      </a:lnTo>
                      <a:lnTo>
                        <a:pt x="13" y="156"/>
                      </a:lnTo>
                      <a:lnTo>
                        <a:pt x="6" y="133"/>
                      </a:lnTo>
                      <a:lnTo>
                        <a:pt x="0" y="117"/>
                      </a:lnTo>
                      <a:lnTo>
                        <a:pt x="0" y="102"/>
                      </a:lnTo>
                      <a:lnTo>
                        <a:pt x="0" y="86"/>
                      </a:lnTo>
                      <a:lnTo>
                        <a:pt x="0" y="70"/>
                      </a:lnTo>
                      <a:lnTo>
                        <a:pt x="0" y="63"/>
                      </a:lnTo>
                      <a:lnTo>
                        <a:pt x="13" y="39"/>
                      </a:lnTo>
                      <a:lnTo>
                        <a:pt x="13" y="39"/>
                      </a:lnTo>
                      <a:lnTo>
                        <a:pt x="25" y="102"/>
                      </a:lnTo>
                      <a:lnTo>
                        <a:pt x="31" y="125"/>
                      </a:lnTo>
                      <a:lnTo>
                        <a:pt x="43" y="141"/>
                      </a:lnTo>
                      <a:lnTo>
                        <a:pt x="43" y="141"/>
                      </a:lnTo>
                      <a:lnTo>
                        <a:pt x="43" y="86"/>
                      </a:lnTo>
                      <a:lnTo>
                        <a:pt x="43" y="31"/>
                      </a:lnTo>
                      <a:lnTo>
                        <a:pt x="55" y="0"/>
                      </a:lnTo>
                      <a:lnTo>
                        <a:pt x="55" y="0"/>
                      </a:lnTo>
                      <a:lnTo>
                        <a:pt x="67" y="16"/>
                      </a:lnTo>
                      <a:lnTo>
                        <a:pt x="80" y="39"/>
                      </a:lnTo>
                      <a:lnTo>
                        <a:pt x="98" y="63"/>
                      </a:lnTo>
                      <a:lnTo>
                        <a:pt x="104" y="78"/>
                      </a:lnTo>
                      <a:lnTo>
                        <a:pt x="104" y="78"/>
                      </a:lnTo>
                      <a:lnTo>
                        <a:pt x="122" y="141"/>
                      </a:lnTo>
                      <a:lnTo>
                        <a:pt x="135" y="188"/>
                      </a:lnTo>
                      <a:lnTo>
                        <a:pt x="153" y="242"/>
                      </a:lnTo>
                      <a:lnTo>
                        <a:pt x="153" y="242"/>
                      </a:lnTo>
                      <a:lnTo>
                        <a:pt x="159" y="211"/>
                      </a:lnTo>
                      <a:lnTo>
                        <a:pt x="165" y="172"/>
                      </a:lnTo>
                      <a:lnTo>
                        <a:pt x="165" y="141"/>
                      </a:lnTo>
                      <a:lnTo>
                        <a:pt x="165" y="141"/>
                      </a:lnTo>
                      <a:lnTo>
                        <a:pt x="165" y="125"/>
                      </a:lnTo>
                      <a:lnTo>
                        <a:pt x="171" y="110"/>
                      </a:lnTo>
                      <a:lnTo>
                        <a:pt x="183" y="102"/>
                      </a:lnTo>
                      <a:lnTo>
                        <a:pt x="183" y="102"/>
                      </a:lnTo>
                      <a:lnTo>
                        <a:pt x="190" y="125"/>
                      </a:lnTo>
                      <a:lnTo>
                        <a:pt x="196" y="172"/>
                      </a:lnTo>
                      <a:lnTo>
                        <a:pt x="196" y="195"/>
                      </a:lnTo>
                      <a:lnTo>
                        <a:pt x="196" y="195"/>
                      </a:lnTo>
                      <a:lnTo>
                        <a:pt x="202" y="188"/>
                      </a:lnTo>
                      <a:lnTo>
                        <a:pt x="208" y="172"/>
                      </a:lnTo>
                      <a:lnTo>
                        <a:pt x="214" y="156"/>
                      </a:lnTo>
                      <a:lnTo>
                        <a:pt x="214" y="156"/>
                      </a:lnTo>
                      <a:lnTo>
                        <a:pt x="226" y="156"/>
                      </a:lnTo>
                      <a:lnTo>
                        <a:pt x="232" y="172"/>
                      </a:lnTo>
                      <a:lnTo>
                        <a:pt x="244" y="180"/>
                      </a:lnTo>
                      <a:lnTo>
                        <a:pt x="244" y="180"/>
                      </a:lnTo>
                      <a:lnTo>
                        <a:pt x="238" y="211"/>
                      </a:lnTo>
                      <a:lnTo>
                        <a:pt x="238" y="242"/>
                      </a:lnTo>
                      <a:lnTo>
                        <a:pt x="244" y="258"/>
                      </a:lnTo>
                      <a:lnTo>
                        <a:pt x="244" y="258"/>
                      </a:lnTo>
                      <a:lnTo>
                        <a:pt x="251" y="281"/>
                      </a:lnTo>
                      <a:lnTo>
                        <a:pt x="275" y="297"/>
                      </a:lnTo>
                      <a:lnTo>
                        <a:pt x="299" y="320"/>
                      </a:lnTo>
                      <a:lnTo>
                        <a:pt x="324" y="336"/>
                      </a:lnTo>
                      <a:lnTo>
                        <a:pt x="336" y="359"/>
                      </a:lnTo>
                      <a:lnTo>
                        <a:pt x="336" y="359"/>
                      </a:lnTo>
                      <a:lnTo>
                        <a:pt x="354" y="336"/>
                      </a:lnTo>
                      <a:lnTo>
                        <a:pt x="379" y="320"/>
                      </a:lnTo>
                      <a:lnTo>
                        <a:pt x="403" y="297"/>
                      </a:lnTo>
                      <a:lnTo>
                        <a:pt x="403" y="297"/>
                      </a:lnTo>
                      <a:lnTo>
                        <a:pt x="415" y="289"/>
                      </a:lnTo>
                      <a:lnTo>
                        <a:pt x="434" y="281"/>
                      </a:lnTo>
                      <a:lnTo>
                        <a:pt x="446" y="281"/>
                      </a:lnTo>
                      <a:lnTo>
                        <a:pt x="446" y="281"/>
                      </a:lnTo>
                      <a:lnTo>
                        <a:pt x="446" y="313"/>
                      </a:lnTo>
                      <a:lnTo>
                        <a:pt x="446" y="336"/>
                      </a:lnTo>
                      <a:lnTo>
                        <a:pt x="446" y="359"/>
                      </a:lnTo>
                      <a:lnTo>
                        <a:pt x="446" y="359"/>
                      </a:lnTo>
                      <a:lnTo>
                        <a:pt x="464" y="336"/>
                      </a:lnTo>
                      <a:lnTo>
                        <a:pt x="489" y="313"/>
                      </a:lnTo>
                      <a:lnTo>
                        <a:pt x="513" y="297"/>
                      </a:lnTo>
                      <a:lnTo>
                        <a:pt x="513" y="297"/>
                      </a:lnTo>
                      <a:lnTo>
                        <a:pt x="513" y="320"/>
                      </a:lnTo>
                      <a:lnTo>
                        <a:pt x="507" y="359"/>
                      </a:lnTo>
                      <a:lnTo>
                        <a:pt x="513" y="383"/>
                      </a:lnTo>
                      <a:lnTo>
                        <a:pt x="513" y="383"/>
                      </a:lnTo>
                      <a:lnTo>
                        <a:pt x="519" y="367"/>
                      </a:lnTo>
                      <a:lnTo>
                        <a:pt x="537" y="352"/>
                      </a:lnTo>
                      <a:lnTo>
                        <a:pt x="556" y="336"/>
                      </a:lnTo>
                      <a:lnTo>
                        <a:pt x="556" y="336"/>
                      </a:lnTo>
                      <a:lnTo>
                        <a:pt x="568" y="352"/>
                      </a:lnTo>
                      <a:lnTo>
                        <a:pt x="568" y="383"/>
                      </a:lnTo>
                      <a:lnTo>
                        <a:pt x="574" y="399"/>
                      </a:lnTo>
                      <a:lnTo>
                        <a:pt x="574" y="399"/>
                      </a:lnTo>
                      <a:lnTo>
                        <a:pt x="574" y="406"/>
                      </a:lnTo>
                      <a:lnTo>
                        <a:pt x="598" y="406"/>
                      </a:lnTo>
                      <a:lnTo>
                        <a:pt x="617" y="399"/>
                      </a:lnTo>
                      <a:lnTo>
                        <a:pt x="617" y="399"/>
                      </a:lnTo>
                      <a:lnTo>
                        <a:pt x="623" y="414"/>
                      </a:lnTo>
                      <a:lnTo>
                        <a:pt x="623" y="430"/>
                      </a:lnTo>
                      <a:lnTo>
                        <a:pt x="617" y="438"/>
                      </a:lnTo>
                      <a:lnTo>
                        <a:pt x="617" y="438"/>
                      </a:lnTo>
                      <a:lnTo>
                        <a:pt x="641" y="445"/>
                      </a:lnTo>
                      <a:lnTo>
                        <a:pt x="666" y="453"/>
                      </a:lnTo>
                      <a:lnTo>
                        <a:pt x="684" y="461"/>
                      </a:lnTo>
                      <a:lnTo>
                        <a:pt x="684" y="461"/>
                      </a:lnTo>
                      <a:lnTo>
                        <a:pt x="696" y="469"/>
                      </a:lnTo>
                      <a:lnTo>
                        <a:pt x="702" y="484"/>
                      </a:lnTo>
                      <a:lnTo>
                        <a:pt x="714" y="500"/>
                      </a:lnTo>
                      <a:lnTo>
                        <a:pt x="714" y="500"/>
                      </a:lnTo>
                      <a:lnTo>
                        <a:pt x="720" y="508"/>
                      </a:lnTo>
                      <a:lnTo>
                        <a:pt x="739" y="500"/>
                      </a:lnTo>
                      <a:lnTo>
                        <a:pt x="763" y="500"/>
                      </a:lnTo>
                      <a:lnTo>
                        <a:pt x="763" y="500"/>
                      </a:lnTo>
                      <a:lnTo>
                        <a:pt x="769" y="516"/>
                      </a:lnTo>
                      <a:lnTo>
                        <a:pt x="775" y="531"/>
                      </a:lnTo>
                      <a:lnTo>
                        <a:pt x="794" y="539"/>
                      </a:lnTo>
                      <a:lnTo>
                        <a:pt x="794" y="539"/>
                      </a:lnTo>
                      <a:lnTo>
                        <a:pt x="806" y="547"/>
                      </a:lnTo>
                      <a:lnTo>
                        <a:pt x="818" y="539"/>
                      </a:lnTo>
                      <a:lnTo>
                        <a:pt x="836" y="539"/>
                      </a:lnTo>
                      <a:lnTo>
                        <a:pt x="836" y="539"/>
                      </a:lnTo>
                      <a:lnTo>
                        <a:pt x="849" y="563"/>
                      </a:lnTo>
                      <a:lnTo>
                        <a:pt x="861" y="578"/>
                      </a:lnTo>
                      <a:lnTo>
                        <a:pt x="867" y="602"/>
                      </a:lnTo>
                      <a:lnTo>
                        <a:pt x="867" y="602"/>
                      </a:lnTo>
                      <a:lnTo>
                        <a:pt x="891" y="602"/>
                      </a:lnTo>
                      <a:lnTo>
                        <a:pt x="910" y="602"/>
                      </a:lnTo>
                      <a:lnTo>
                        <a:pt x="934" y="617"/>
                      </a:lnTo>
                      <a:lnTo>
                        <a:pt x="934" y="617"/>
                      </a:lnTo>
                      <a:lnTo>
                        <a:pt x="934" y="633"/>
                      </a:lnTo>
                      <a:lnTo>
                        <a:pt x="952" y="641"/>
                      </a:lnTo>
                      <a:lnTo>
                        <a:pt x="977" y="656"/>
                      </a:lnTo>
                      <a:lnTo>
                        <a:pt x="977" y="656"/>
                      </a:lnTo>
                      <a:lnTo>
                        <a:pt x="983" y="672"/>
                      </a:lnTo>
                      <a:lnTo>
                        <a:pt x="989" y="672"/>
                      </a:lnTo>
                      <a:lnTo>
                        <a:pt x="995" y="680"/>
                      </a:lnTo>
                      <a:lnTo>
                        <a:pt x="995" y="680"/>
                      </a:lnTo>
                      <a:lnTo>
                        <a:pt x="1013" y="688"/>
                      </a:lnTo>
                      <a:lnTo>
                        <a:pt x="1032" y="695"/>
                      </a:lnTo>
                      <a:lnTo>
                        <a:pt x="1044" y="719"/>
                      </a:lnTo>
                      <a:lnTo>
                        <a:pt x="1044" y="719"/>
                      </a:lnTo>
                      <a:lnTo>
                        <a:pt x="1050" y="727"/>
                      </a:lnTo>
                      <a:lnTo>
                        <a:pt x="1068" y="727"/>
                      </a:lnTo>
                      <a:lnTo>
                        <a:pt x="1087" y="719"/>
                      </a:lnTo>
                      <a:lnTo>
                        <a:pt x="1087" y="719"/>
                      </a:lnTo>
                      <a:lnTo>
                        <a:pt x="1099" y="742"/>
                      </a:lnTo>
                      <a:lnTo>
                        <a:pt x="1105" y="781"/>
                      </a:lnTo>
                      <a:lnTo>
                        <a:pt x="1117" y="797"/>
                      </a:lnTo>
                      <a:lnTo>
                        <a:pt x="1117" y="797"/>
                      </a:lnTo>
                      <a:lnTo>
                        <a:pt x="1129" y="805"/>
                      </a:lnTo>
                      <a:lnTo>
                        <a:pt x="1148" y="820"/>
                      </a:lnTo>
                      <a:lnTo>
                        <a:pt x="1166" y="836"/>
                      </a:lnTo>
                      <a:lnTo>
                        <a:pt x="1166" y="836"/>
                      </a:lnTo>
                      <a:lnTo>
                        <a:pt x="1172" y="852"/>
                      </a:lnTo>
                      <a:lnTo>
                        <a:pt x="1184" y="867"/>
                      </a:lnTo>
                      <a:lnTo>
                        <a:pt x="1196" y="883"/>
                      </a:lnTo>
                      <a:lnTo>
                        <a:pt x="1196" y="883"/>
                      </a:lnTo>
                      <a:lnTo>
                        <a:pt x="1209" y="891"/>
                      </a:lnTo>
                      <a:lnTo>
                        <a:pt x="1227" y="891"/>
                      </a:lnTo>
                      <a:lnTo>
                        <a:pt x="1245" y="898"/>
                      </a:lnTo>
                      <a:lnTo>
                        <a:pt x="1245" y="898"/>
                      </a:lnTo>
                      <a:lnTo>
                        <a:pt x="1257" y="922"/>
                      </a:lnTo>
                      <a:lnTo>
                        <a:pt x="1270" y="906"/>
                      </a:lnTo>
                      <a:lnTo>
                        <a:pt x="1288" y="898"/>
                      </a:lnTo>
                      <a:lnTo>
                        <a:pt x="1288" y="898"/>
                      </a:lnTo>
                      <a:lnTo>
                        <a:pt x="1306" y="906"/>
                      </a:lnTo>
                      <a:lnTo>
                        <a:pt x="1325" y="906"/>
                      </a:lnTo>
                      <a:lnTo>
                        <a:pt x="1337" y="898"/>
                      </a:lnTo>
                      <a:lnTo>
                        <a:pt x="1337" y="898"/>
                      </a:lnTo>
                      <a:lnTo>
                        <a:pt x="1343" y="898"/>
                      </a:lnTo>
                      <a:lnTo>
                        <a:pt x="1349" y="891"/>
                      </a:lnTo>
                      <a:lnTo>
                        <a:pt x="1355" y="883"/>
                      </a:lnTo>
                      <a:lnTo>
                        <a:pt x="1355" y="883"/>
                      </a:lnTo>
                      <a:lnTo>
                        <a:pt x="1367" y="883"/>
                      </a:lnTo>
                      <a:lnTo>
                        <a:pt x="1379" y="883"/>
                      </a:lnTo>
                      <a:lnTo>
                        <a:pt x="1398" y="883"/>
                      </a:lnTo>
                      <a:lnTo>
                        <a:pt x="1398" y="883"/>
                      </a:lnTo>
                      <a:lnTo>
                        <a:pt x="1398" y="883"/>
                      </a:lnTo>
                      <a:lnTo>
                        <a:pt x="1404" y="891"/>
                      </a:lnTo>
                      <a:lnTo>
                        <a:pt x="1398" y="898"/>
                      </a:lnTo>
                      <a:lnTo>
                        <a:pt x="1398" y="898"/>
                      </a:lnTo>
                      <a:lnTo>
                        <a:pt x="1398" y="898"/>
                      </a:lnTo>
                      <a:lnTo>
                        <a:pt x="1386" y="906"/>
                      </a:lnTo>
                      <a:lnTo>
                        <a:pt x="1398" y="922"/>
                      </a:lnTo>
                      <a:lnTo>
                        <a:pt x="1398" y="922"/>
                      </a:lnTo>
                      <a:lnTo>
                        <a:pt x="1410" y="914"/>
                      </a:lnTo>
                      <a:lnTo>
                        <a:pt x="1422" y="906"/>
                      </a:lnTo>
                      <a:lnTo>
                        <a:pt x="1434" y="898"/>
                      </a:lnTo>
                      <a:lnTo>
                        <a:pt x="1434" y="898"/>
                      </a:lnTo>
                      <a:lnTo>
                        <a:pt x="1434" y="906"/>
                      </a:lnTo>
                      <a:lnTo>
                        <a:pt x="1441" y="906"/>
                      </a:lnTo>
                      <a:lnTo>
                        <a:pt x="1447" y="898"/>
                      </a:lnTo>
                      <a:lnTo>
                        <a:pt x="1447" y="898"/>
                      </a:lnTo>
                      <a:lnTo>
                        <a:pt x="1453" y="906"/>
                      </a:lnTo>
                      <a:lnTo>
                        <a:pt x="1441" y="922"/>
                      </a:lnTo>
                      <a:lnTo>
                        <a:pt x="1447" y="937"/>
                      </a:lnTo>
                      <a:lnTo>
                        <a:pt x="1447" y="937"/>
                      </a:lnTo>
                      <a:lnTo>
                        <a:pt x="1465" y="937"/>
                      </a:lnTo>
                      <a:lnTo>
                        <a:pt x="1483" y="937"/>
                      </a:lnTo>
                      <a:lnTo>
                        <a:pt x="1495" y="937"/>
                      </a:lnTo>
                      <a:lnTo>
                        <a:pt x="1495" y="937"/>
                      </a:lnTo>
                      <a:lnTo>
                        <a:pt x="1508" y="945"/>
                      </a:lnTo>
                      <a:lnTo>
                        <a:pt x="1502" y="945"/>
                      </a:lnTo>
                      <a:lnTo>
                        <a:pt x="1508" y="961"/>
                      </a:lnTo>
                      <a:lnTo>
                        <a:pt x="1508" y="961"/>
                      </a:lnTo>
                      <a:lnTo>
                        <a:pt x="1532" y="961"/>
                      </a:lnTo>
                      <a:lnTo>
                        <a:pt x="1563" y="977"/>
                      </a:lnTo>
                      <a:lnTo>
                        <a:pt x="1556" y="977"/>
                      </a:lnTo>
                      <a:lnTo>
                        <a:pt x="1556" y="977"/>
                      </a:lnTo>
                      <a:lnTo>
                        <a:pt x="1563" y="984"/>
                      </a:lnTo>
                      <a:lnTo>
                        <a:pt x="1581" y="992"/>
                      </a:lnTo>
                      <a:lnTo>
                        <a:pt x="1587" y="1000"/>
                      </a:lnTo>
                      <a:lnTo>
                        <a:pt x="1587" y="1000"/>
                      </a:lnTo>
                      <a:lnTo>
                        <a:pt x="1538" y="1016"/>
                      </a:lnTo>
                      <a:lnTo>
                        <a:pt x="1556" y="1023"/>
                      </a:lnTo>
                      <a:lnTo>
                        <a:pt x="1581" y="1039"/>
                      </a:lnTo>
                      <a:lnTo>
                        <a:pt x="1556" y="1062"/>
                      </a:lnTo>
                      <a:lnTo>
                        <a:pt x="1556" y="1062"/>
                      </a:lnTo>
                      <a:lnTo>
                        <a:pt x="1575" y="1062"/>
                      </a:lnTo>
                      <a:lnTo>
                        <a:pt x="1605" y="1070"/>
                      </a:lnTo>
                      <a:lnTo>
                        <a:pt x="1617" y="1078"/>
                      </a:lnTo>
                      <a:lnTo>
                        <a:pt x="1617" y="1078"/>
                      </a:lnTo>
                      <a:lnTo>
                        <a:pt x="1611" y="1078"/>
                      </a:lnTo>
                      <a:lnTo>
                        <a:pt x="1599" y="1078"/>
                      </a:lnTo>
                      <a:lnTo>
                        <a:pt x="1587" y="1078"/>
                      </a:lnTo>
                      <a:lnTo>
                        <a:pt x="1587" y="1078"/>
                      </a:lnTo>
                      <a:lnTo>
                        <a:pt x="1593" y="1086"/>
                      </a:lnTo>
                      <a:lnTo>
                        <a:pt x="1605" y="1094"/>
                      </a:lnTo>
                      <a:lnTo>
                        <a:pt x="1617" y="1101"/>
                      </a:lnTo>
                      <a:lnTo>
                        <a:pt x="1617" y="1101"/>
                      </a:lnTo>
                      <a:lnTo>
                        <a:pt x="1624" y="1109"/>
                      </a:lnTo>
                      <a:lnTo>
                        <a:pt x="1617" y="1117"/>
                      </a:lnTo>
                      <a:lnTo>
                        <a:pt x="1617" y="1117"/>
                      </a:lnTo>
                      <a:lnTo>
                        <a:pt x="1617" y="1117"/>
                      </a:lnTo>
                      <a:lnTo>
                        <a:pt x="1605" y="1125"/>
                      </a:lnTo>
                      <a:lnTo>
                        <a:pt x="1593" y="1133"/>
                      </a:lnTo>
                      <a:lnTo>
                        <a:pt x="1587" y="1141"/>
                      </a:lnTo>
                      <a:lnTo>
                        <a:pt x="1587" y="1141"/>
                      </a:lnTo>
                      <a:lnTo>
                        <a:pt x="1636" y="1141"/>
                      </a:lnTo>
                      <a:lnTo>
                        <a:pt x="1709" y="1156"/>
                      </a:lnTo>
                      <a:lnTo>
                        <a:pt x="1758" y="1156"/>
                      </a:lnTo>
                      <a:lnTo>
                        <a:pt x="1758" y="1156"/>
                      </a:lnTo>
                      <a:lnTo>
                        <a:pt x="1776" y="1172"/>
                      </a:lnTo>
                      <a:lnTo>
                        <a:pt x="1788" y="1180"/>
                      </a:lnTo>
                      <a:lnTo>
                        <a:pt x="1807" y="1180"/>
                      </a:lnTo>
                      <a:lnTo>
                        <a:pt x="1807" y="1180"/>
                      </a:lnTo>
                      <a:lnTo>
                        <a:pt x="1819" y="1187"/>
                      </a:lnTo>
                      <a:lnTo>
                        <a:pt x="1831" y="1195"/>
                      </a:lnTo>
                      <a:lnTo>
                        <a:pt x="1837" y="1195"/>
                      </a:lnTo>
                      <a:lnTo>
                        <a:pt x="1837" y="1195"/>
                      </a:lnTo>
                      <a:lnTo>
                        <a:pt x="1843" y="1195"/>
                      </a:lnTo>
                      <a:lnTo>
                        <a:pt x="1855" y="1195"/>
                      </a:lnTo>
                      <a:lnTo>
                        <a:pt x="1855" y="1195"/>
                      </a:lnTo>
                      <a:lnTo>
                        <a:pt x="1855" y="1195"/>
                      </a:lnTo>
                      <a:lnTo>
                        <a:pt x="1868" y="1211"/>
                      </a:lnTo>
                      <a:lnTo>
                        <a:pt x="1874" y="1211"/>
                      </a:lnTo>
                      <a:lnTo>
                        <a:pt x="1886" y="1195"/>
                      </a:lnTo>
                      <a:lnTo>
                        <a:pt x="1886" y="1195"/>
                      </a:lnTo>
                      <a:lnTo>
                        <a:pt x="1880" y="1211"/>
                      </a:lnTo>
                      <a:lnTo>
                        <a:pt x="1880" y="1211"/>
                      </a:lnTo>
                      <a:lnTo>
                        <a:pt x="1855" y="1219"/>
                      </a:lnTo>
                      <a:lnTo>
                        <a:pt x="1855" y="1219"/>
                      </a:lnTo>
                      <a:lnTo>
                        <a:pt x="1892" y="1226"/>
                      </a:lnTo>
                      <a:lnTo>
                        <a:pt x="1910" y="1234"/>
                      </a:lnTo>
                      <a:lnTo>
                        <a:pt x="1929" y="1242"/>
                      </a:lnTo>
                      <a:lnTo>
                        <a:pt x="1929" y="1242"/>
                      </a:lnTo>
                      <a:lnTo>
                        <a:pt x="1898" y="1258"/>
                      </a:lnTo>
                      <a:lnTo>
                        <a:pt x="1862" y="1266"/>
                      </a:lnTo>
                      <a:lnTo>
                        <a:pt x="1837" y="1281"/>
                      </a:lnTo>
                      <a:lnTo>
                        <a:pt x="1837" y="1281"/>
                      </a:lnTo>
                      <a:lnTo>
                        <a:pt x="1886" y="1281"/>
                      </a:lnTo>
                      <a:lnTo>
                        <a:pt x="1953" y="1297"/>
                      </a:lnTo>
                      <a:lnTo>
                        <a:pt x="1996" y="1320"/>
                      </a:lnTo>
                      <a:lnTo>
                        <a:pt x="1996" y="1320"/>
                      </a:lnTo>
                      <a:lnTo>
                        <a:pt x="1971" y="1336"/>
                      </a:lnTo>
                      <a:lnTo>
                        <a:pt x="1935" y="1336"/>
                      </a:lnTo>
                      <a:lnTo>
                        <a:pt x="1917" y="1336"/>
                      </a:lnTo>
                      <a:lnTo>
                        <a:pt x="1917" y="1336"/>
                      </a:lnTo>
                      <a:lnTo>
                        <a:pt x="1971" y="1351"/>
                      </a:lnTo>
                      <a:lnTo>
                        <a:pt x="2057" y="1367"/>
                      </a:lnTo>
                      <a:lnTo>
                        <a:pt x="2118" y="1383"/>
                      </a:lnTo>
                      <a:lnTo>
                        <a:pt x="2118" y="1383"/>
                      </a:lnTo>
                      <a:lnTo>
                        <a:pt x="2106" y="1390"/>
                      </a:lnTo>
                      <a:lnTo>
                        <a:pt x="2087" y="1398"/>
                      </a:lnTo>
                      <a:lnTo>
                        <a:pt x="2069" y="1398"/>
                      </a:lnTo>
                      <a:lnTo>
                        <a:pt x="2069" y="1398"/>
                      </a:lnTo>
                      <a:lnTo>
                        <a:pt x="2106" y="1406"/>
                      </a:lnTo>
                      <a:lnTo>
                        <a:pt x="2130" y="1422"/>
                      </a:lnTo>
                      <a:lnTo>
                        <a:pt x="2167" y="1437"/>
                      </a:lnTo>
                      <a:lnTo>
                        <a:pt x="2167" y="1437"/>
                      </a:lnTo>
                      <a:lnTo>
                        <a:pt x="2167" y="1437"/>
                      </a:lnTo>
                      <a:lnTo>
                        <a:pt x="2167" y="1437"/>
                      </a:lnTo>
                      <a:lnTo>
                        <a:pt x="2167" y="1437"/>
                      </a:lnTo>
                      <a:lnTo>
                        <a:pt x="2167" y="1437"/>
                      </a:lnTo>
                      <a:lnTo>
                        <a:pt x="2148" y="1453"/>
                      </a:lnTo>
                      <a:lnTo>
                        <a:pt x="2124" y="1461"/>
                      </a:lnTo>
                      <a:lnTo>
                        <a:pt x="2106" y="1461"/>
                      </a:lnTo>
                      <a:lnTo>
                        <a:pt x="2106" y="1461"/>
                      </a:lnTo>
                      <a:lnTo>
                        <a:pt x="2124" y="1461"/>
                      </a:lnTo>
                      <a:lnTo>
                        <a:pt x="2148" y="1476"/>
                      </a:lnTo>
                      <a:lnTo>
                        <a:pt x="2167" y="1476"/>
                      </a:lnTo>
                      <a:lnTo>
                        <a:pt x="2167" y="1476"/>
                      </a:lnTo>
                      <a:lnTo>
                        <a:pt x="2167" y="1484"/>
                      </a:lnTo>
                      <a:lnTo>
                        <a:pt x="2191" y="1500"/>
                      </a:lnTo>
                      <a:lnTo>
                        <a:pt x="2197" y="1500"/>
                      </a:lnTo>
                      <a:lnTo>
                        <a:pt x="2197" y="1500"/>
                      </a:lnTo>
                      <a:lnTo>
                        <a:pt x="2179" y="1515"/>
                      </a:lnTo>
                      <a:lnTo>
                        <a:pt x="2148" y="1515"/>
                      </a:lnTo>
                      <a:lnTo>
                        <a:pt x="2136" y="1515"/>
                      </a:lnTo>
                      <a:lnTo>
                        <a:pt x="2136" y="1515"/>
                      </a:lnTo>
                      <a:lnTo>
                        <a:pt x="2161" y="1531"/>
                      </a:lnTo>
                      <a:lnTo>
                        <a:pt x="2191" y="1531"/>
                      </a:lnTo>
                      <a:lnTo>
                        <a:pt x="2228" y="1539"/>
                      </a:lnTo>
                      <a:lnTo>
                        <a:pt x="2228" y="1539"/>
                      </a:lnTo>
                      <a:lnTo>
                        <a:pt x="2222" y="1547"/>
                      </a:lnTo>
                      <a:lnTo>
                        <a:pt x="2216" y="1562"/>
                      </a:lnTo>
                      <a:lnTo>
                        <a:pt x="2209" y="1562"/>
                      </a:lnTo>
                      <a:lnTo>
                        <a:pt x="2209" y="1562"/>
                      </a:lnTo>
                      <a:lnTo>
                        <a:pt x="2289" y="1570"/>
                      </a:lnTo>
                      <a:lnTo>
                        <a:pt x="2325" y="1578"/>
                      </a:lnTo>
                      <a:lnTo>
                        <a:pt x="2350" y="1578"/>
                      </a:lnTo>
                      <a:lnTo>
                        <a:pt x="2350" y="1578"/>
                      </a:lnTo>
                      <a:lnTo>
                        <a:pt x="2368" y="1594"/>
                      </a:lnTo>
                      <a:lnTo>
                        <a:pt x="2392" y="1601"/>
                      </a:lnTo>
                      <a:lnTo>
                        <a:pt x="2399" y="1601"/>
                      </a:lnTo>
                      <a:lnTo>
                        <a:pt x="2399" y="1601"/>
                      </a:lnTo>
                      <a:lnTo>
                        <a:pt x="2356" y="1601"/>
                      </a:lnTo>
                      <a:lnTo>
                        <a:pt x="2295" y="1617"/>
                      </a:lnTo>
                      <a:lnTo>
                        <a:pt x="2258" y="1617"/>
                      </a:lnTo>
                      <a:lnTo>
                        <a:pt x="2258" y="1617"/>
                      </a:lnTo>
                      <a:lnTo>
                        <a:pt x="2344" y="1640"/>
                      </a:lnTo>
                      <a:lnTo>
                        <a:pt x="2490" y="1648"/>
                      </a:lnTo>
                      <a:lnTo>
                        <a:pt x="2588" y="1656"/>
                      </a:lnTo>
                      <a:lnTo>
                        <a:pt x="2588" y="1656"/>
                      </a:lnTo>
                      <a:lnTo>
                        <a:pt x="2600" y="1672"/>
                      </a:lnTo>
                      <a:lnTo>
                        <a:pt x="2624" y="1679"/>
                      </a:lnTo>
                      <a:lnTo>
                        <a:pt x="2630" y="1679"/>
                      </a:lnTo>
                      <a:lnTo>
                        <a:pt x="2630" y="1679"/>
                      </a:lnTo>
                      <a:lnTo>
                        <a:pt x="2582" y="1687"/>
                      </a:lnTo>
                      <a:lnTo>
                        <a:pt x="2539" y="1679"/>
                      </a:lnTo>
                      <a:lnTo>
                        <a:pt x="2490" y="1679"/>
                      </a:lnTo>
                      <a:lnTo>
                        <a:pt x="2490" y="1679"/>
                      </a:lnTo>
                      <a:lnTo>
                        <a:pt x="2521" y="1687"/>
                      </a:lnTo>
                      <a:lnTo>
                        <a:pt x="2557" y="1703"/>
                      </a:lnTo>
                      <a:lnTo>
                        <a:pt x="2588" y="1719"/>
                      </a:lnTo>
                      <a:lnTo>
                        <a:pt x="2588" y="1719"/>
                      </a:lnTo>
                      <a:lnTo>
                        <a:pt x="2588" y="1726"/>
                      </a:lnTo>
                      <a:lnTo>
                        <a:pt x="2588" y="1726"/>
                      </a:lnTo>
                      <a:lnTo>
                        <a:pt x="2588" y="1719"/>
                      </a:lnTo>
                      <a:lnTo>
                        <a:pt x="2588" y="1719"/>
                      </a:lnTo>
                      <a:lnTo>
                        <a:pt x="2515" y="1719"/>
                      </a:lnTo>
                      <a:lnTo>
                        <a:pt x="2441" y="1711"/>
                      </a:lnTo>
                      <a:lnTo>
                        <a:pt x="2368" y="1703"/>
                      </a:lnTo>
                      <a:lnTo>
                        <a:pt x="2368" y="1703"/>
                      </a:lnTo>
                      <a:lnTo>
                        <a:pt x="2252" y="1719"/>
                      </a:lnTo>
                      <a:lnTo>
                        <a:pt x="2136" y="1734"/>
                      </a:lnTo>
                      <a:lnTo>
                        <a:pt x="2026" y="1742"/>
                      </a:lnTo>
                      <a:lnTo>
                        <a:pt x="2026" y="1742"/>
                      </a:lnTo>
                      <a:lnTo>
                        <a:pt x="1953" y="1734"/>
                      </a:lnTo>
                      <a:lnTo>
                        <a:pt x="1898" y="1703"/>
                      </a:lnTo>
                      <a:lnTo>
                        <a:pt x="1837" y="1656"/>
                      </a:lnTo>
                      <a:lnTo>
                        <a:pt x="1837" y="1656"/>
                      </a:lnTo>
                      <a:lnTo>
                        <a:pt x="1813" y="1648"/>
                      </a:lnTo>
                      <a:lnTo>
                        <a:pt x="1782" y="1640"/>
                      </a:lnTo>
                      <a:lnTo>
                        <a:pt x="1758" y="1640"/>
                      </a:lnTo>
                      <a:lnTo>
                        <a:pt x="1758" y="1640"/>
                      </a:lnTo>
                      <a:lnTo>
                        <a:pt x="1740" y="1633"/>
                      </a:lnTo>
                      <a:lnTo>
                        <a:pt x="1721" y="1633"/>
                      </a:lnTo>
                      <a:lnTo>
                        <a:pt x="1715" y="1617"/>
                      </a:lnTo>
                      <a:lnTo>
                        <a:pt x="1715" y="1617"/>
                      </a:lnTo>
                      <a:lnTo>
                        <a:pt x="1679" y="1601"/>
                      </a:lnTo>
                      <a:lnTo>
                        <a:pt x="1648" y="1594"/>
                      </a:lnTo>
                      <a:lnTo>
                        <a:pt x="1617" y="1578"/>
                      </a:lnTo>
                      <a:lnTo>
                        <a:pt x="1617" y="1578"/>
                      </a:lnTo>
                      <a:lnTo>
                        <a:pt x="1593" y="1570"/>
                      </a:lnTo>
                      <a:lnTo>
                        <a:pt x="1563" y="1570"/>
                      </a:lnTo>
                      <a:lnTo>
                        <a:pt x="1538" y="1562"/>
                      </a:lnTo>
                      <a:lnTo>
                        <a:pt x="1508" y="1570"/>
                      </a:lnTo>
                      <a:lnTo>
                        <a:pt x="1483" y="1570"/>
                      </a:lnTo>
                      <a:lnTo>
                        <a:pt x="1453" y="1570"/>
                      </a:lnTo>
                      <a:lnTo>
                        <a:pt x="1428" y="1570"/>
                      </a:lnTo>
                      <a:lnTo>
                        <a:pt x="1398" y="1570"/>
                      </a:lnTo>
                      <a:lnTo>
                        <a:pt x="1379" y="1562"/>
                      </a:lnTo>
                      <a:lnTo>
                        <a:pt x="1355" y="1539"/>
                      </a:lnTo>
                      <a:lnTo>
                        <a:pt x="1355" y="1539"/>
                      </a:lnTo>
                      <a:lnTo>
                        <a:pt x="1343" y="1531"/>
                      </a:lnTo>
                      <a:lnTo>
                        <a:pt x="1337" y="1515"/>
                      </a:lnTo>
                      <a:lnTo>
                        <a:pt x="1325" y="1508"/>
                      </a:lnTo>
                      <a:lnTo>
                        <a:pt x="1306" y="1492"/>
                      </a:lnTo>
                      <a:lnTo>
                        <a:pt x="1294" y="1476"/>
                      </a:lnTo>
                      <a:lnTo>
                        <a:pt x="1282" y="1453"/>
                      </a:lnTo>
                      <a:lnTo>
                        <a:pt x="1270" y="1437"/>
                      </a:lnTo>
                      <a:lnTo>
                        <a:pt x="1257" y="1422"/>
                      </a:lnTo>
                      <a:lnTo>
                        <a:pt x="1245" y="1414"/>
                      </a:lnTo>
                      <a:lnTo>
                        <a:pt x="1233" y="1406"/>
                      </a:lnTo>
                      <a:lnTo>
                        <a:pt x="1227" y="1398"/>
                      </a:lnTo>
                      <a:lnTo>
                        <a:pt x="1227" y="1398"/>
                      </a:lnTo>
                      <a:lnTo>
                        <a:pt x="1209" y="1398"/>
                      </a:lnTo>
                      <a:lnTo>
                        <a:pt x="1178" y="1406"/>
                      </a:lnTo>
                      <a:lnTo>
                        <a:pt x="1135" y="1422"/>
                      </a:lnTo>
                      <a:lnTo>
                        <a:pt x="1093" y="1430"/>
                      </a:lnTo>
                      <a:lnTo>
                        <a:pt x="1044" y="1437"/>
                      </a:lnTo>
                      <a:lnTo>
                        <a:pt x="1007" y="1437"/>
                      </a:lnTo>
                      <a:close/>
                    </a:path>
                  </a:pathLst>
                </a:custGeom>
                <a:solidFill>
                  <a:srgbClr val="3313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48" name="Freeform 140"/>
                <p:cNvSpPr>
                  <a:spLocks/>
                </p:cNvSpPr>
                <p:nvPr/>
              </p:nvSpPr>
              <p:spPr bwMode="auto">
                <a:xfrm>
                  <a:off x="277" y="599"/>
                  <a:ext cx="20" cy="266"/>
                </a:xfrm>
                <a:custGeom>
                  <a:avLst/>
                  <a:gdLst/>
                  <a:ahLst/>
                  <a:cxnLst>
                    <a:cxn ang="0">
                      <a:pos x="0" y="0"/>
                    </a:cxn>
                    <a:cxn ang="0">
                      <a:pos x="0" y="70"/>
                    </a:cxn>
                    <a:cxn ang="0">
                      <a:pos x="6" y="195"/>
                    </a:cxn>
                    <a:cxn ang="0">
                      <a:pos x="19" y="266"/>
                    </a:cxn>
                  </a:cxnLst>
                  <a:rect l="0" t="0" r="r" b="b"/>
                  <a:pathLst>
                    <a:path w="19" h="266">
                      <a:moveTo>
                        <a:pt x="0" y="0"/>
                      </a:moveTo>
                      <a:lnTo>
                        <a:pt x="0" y="70"/>
                      </a:lnTo>
                      <a:lnTo>
                        <a:pt x="6" y="195"/>
                      </a:lnTo>
                      <a:lnTo>
                        <a:pt x="19" y="266"/>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49" name="Freeform 141"/>
                <p:cNvSpPr>
                  <a:spLocks/>
                </p:cNvSpPr>
                <p:nvPr/>
              </p:nvSpPr>
              <p:spPr bwMode="auto">
                <a:xfrm>
                  <a:off x="283" y="865"/>
                  <a:ext cx="104" cy="140"/>
                </a:xfrm>
                <a:custGeom>
                  <a:avLst/>
                  <a:gdLst/>
                  <a:ahLst/>
                  <a:cxnLst>
                    <a:cxn ang="0">
                      <a:pos x="104" y="140"/>
                    </a:cxn>
                    <a:cxn ang="0">
                      <a:pos x="92" y="109"/>
                    </a:cxn>
                    <a:cxn ang="0">
                      <a:pos x="67" y="54"/>
                    </a:cxn>
                    <a:cxn ang="0">
                      <a:pos x="13" y="0"/>
                    </a:cxn>
                    <a:cxn ang="0">
                      <a:pos x="13" y="0"/>
                    </a:cxn>
                    <a:cxn ang="0">
                      <a:pos x="6" y="0"/>
                    </a:cxn>
                    <a:cxn ang="0">
                      <a:pos x="0" y="23"/>
                    </a:cxn>
                    <a:cxn ang="0">
                      <a:pos x="13" y="54"/>
                    </a:cxn>
                  </a:cxnLst>
                  <a:rect l="0" t="0" r="r" b="b"/>
                  <a:pathLst>
                    <a:path w="104" h="140">
                      <a:moveTo>
                        <a:pt x="104" y="140"/>
                      </a:moveTo>
                      <a:lnTo>
                        <a:pt x="92" y="109"/>
                      </a:lnTo>
                      <a:lnTo>
                        <a:pt x="67" y="54"/>
                      </a:lnTo>
                      <a:lnTo>
                        <a:pt x="13" y="0"/>
                      </a:lnTo>
                      <a:lnTo>
                        <a:pt x="13" y="0"/>
                      </a:lnTo>
                      <a:lnTo>
                        <a:pt x="6" y="0"/>
                      </a:lnTo>
                      <a:lnTo>
                        <a:pt x="0" y="23"/>
                      </a:lnTo>
                      <a:lnTo>
                        <a:pt x="13" y="54"/>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50" name="Freeform 142"/>
                <p:cNvSpPr>
                  <a:spLocks/>
                </p:cNvSpPr>
                <p:nvPr/>
              </p:nvSpPr>
              <p:spPr bwMode="auto">
                <a:xfrm>
                  <a:off x="241" y="896"/>
                  <a:ext cx="97" cy="289"/>
                </a:xfrm>
                <a:custGeom>
                  <a:avLst/>
                  <a:gdLst/>
                  <a:ahLst/>
                  <a:cxnLst>
                    <a:cxn ang="0">
                      <a:pos x="97" y="125"/>
                    </a:cxn>
                    <a:cxn ang="0">
                      <a:pos x="85" y="102"/>
                    </a:cxn>
                    <a:cxn ang="0">
                      <a:pos x="61" y="47"/>
                    </a:cxn>
                    <a:cxn ang="0">
                      <a:pos x="36" y="8"/>
                    </a:cxn>
                    <a:cxn ang="0">
                      <a:pos x="36" y="8"/>
                    </a:cxn>
                    <a:cxn ang="0">
                      <a:pos x="12" y="0"/>
                    </a:cxn>
                    <a:cxn ang="0">
                      <a:pos x="6" y="8"/>
                    </a:cxn>
                    <a:cxn ang="0">
                      <a:pos x="0" y="31"/>
                    </a:cxn>
                    <a:cxn ang="0">
                      <a:pos x="6" y="47"/>
                    </a:cxn>
                    <a:cxn ang="0">
                      <a:pos x="6" y="47"/>
                    </a:cxn>
                    <a:cxn ang="0">
                      <a:pos x="12" y="62"/>
                    </a:cxn>
                    <a:cxn ang="0">
                      <a:pos x="36" y="141"/>
                    </a:cxn>
                    <a:cxn ang="0">
                      <a:pos x="97" y="289"/>
                    </a:cxn>
                  </a:cxnLst>
                  <a:rect l="0" t="0" r="r" b="b"/>
                  <a:pathLst>
                    <a:path w="97" h="289">
                      <a:moveTo>
                        <a:pt x="97" y="125"/>
                      </a:moveTo>
                      <a:lnTo>
                        <a:pt x="85" y="102"/>
                      </a:lnTo>
                      <a:lnTo>
                        <a:pt x="61" y="47"/>
                      </a:lnTo>
                      <a:lnTo>
                        <a:pt x="36" y="8"/>
                      </a:lnTo>
                      <a:lnTo>
                        <a:pt x="36" y="8"/>
                      </a:lnTo>
                      <a:lnTo>
                        <a:pt x="12" y="0"/>
                      </a:lnTo>
                      <a:lnTo>
                        <a:pt x="6" y="8"/>
                      </a:lnTo>
                      <a:lnTo>
                        <a:pt x="0" y="31"/>
                      </a:lnTo>
                      <a:lnTo>
                        <a:pt x="6" y="47"/>
                      </a:lnTo>
                      <a:lnTo>
                        <a:pt x="6" y="47"/>
                      </a:lnTo>
                      <a:lnTo>
                        <a:pt x="12" y="62"/>
                      </a:lnTo>
                      <a:lnTo>
                        <a:pt x="36" y="141"/>
                      </a:lnTo>
                      <a:lnTo>
                        <a:pt x="97" y="28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51" name="Freeform 143"/>
                <p:cNvSpPr>
                  <a:spLocks/>
                </p:cNvSpPr>
                <p:nvPr/>
              </p:nvSpPr>
              <p:spPr bwMode="auto">
                <a:xfrm>
                  <a:off x="320" y="1021"/>
                  <a:ext cx="84" cy="180"/>
                </a:xfrm>
                <a:custGeom>
                  <a:avLst/>
                  <a:gdLst/>
                  <a:ahLst/>
                  <a:cxnLst>
                    <a:cxn ang="0">
                      <a:pos x="85" y="164"/>
                    </a:cxn>
                    <a:cxn ang="0">
                      <a:pos x="73" y="125"/>
                    </a:cxn>
                    <a:cxn ang="0">
                      <a:pos x="49" y="55"/>
                    </a:cxn>
                    <a:cxn ang="0">
                      <a:pos x="18" y="0"/>
                    </a:cxn>
                    <a:cxn ang="0">
                      <a:pos x="18" y="0"/>
                    </a:cxn>
                    <a:cxn ang="0">
                      <a:pos x="6" y="0"/>
                    </a:cxn>
                    <a:cxn ang="0">
                      <a:pos x="0" y="0"/>
                    </a:cxn>
                    <a:cxn ang="0">
                      <a:pos x="6" y="23"/>
                    </a:cxn>
                    <a:cxn ang="0">
                      <a:pos x="6" y="23"/>
                    </a:cxn>
                    <a:cxn ang="0">
                      <a:pos x="6" y="62"/>
                    </a:cxn>
                    <a:cxn ang="0">
                      <a:pos x="18" y="133"/>
                    </a:cxn>
                    <a:cxn ang="0">
                      <a:pos x="37" y="180"/>
                    </a:cxn>
                  </a:cxnLst>
                  <a:rect l="0" t="0" r="r" b="b"/>
                  <a:pathLst>
                    <a:path w="85" h="180">
                      <a:moveTo>
                        <a:pt x="85" y="164"/>
                      </a:moveTo>
                      <a:lnTo>
                        <a:pt x="73" y="125"/>
                      </a:lnTo>
                      <a:lnTo>
                        <a:pt x="49" y="55"/>
                      </a:lnTo>
                      <a:lnTo>
                        <a:pt x="18" y="0"/>
                      </a:lnTo>
                      <a:lnTo>
                        <a:pt x="18" y="0"/>
                      </a:lnTo>
                      <a:lnTo>
                        <a:pt x="6" y="0"/>
                      </a:lnTo>
                      <a:lnTo>
                        <a:pt x="0" y="0"/>
                      </a:lnTo>
                      <a:lnTo>
                        <a:pt x="6" y="23"/>
                      </a:lnTo>
                      <a:lnTo>
                        <a:pt x="6" y="23"/>
                      </a:lnTo>
                      <a:lnTo>
                        <a:pt x="6" y="62"/>
                      </a:lnTo>
                      <a:lnTo>
                        <a:pt x="18" y="133"/>
                      </a:lnTo>
                      <a:lnTo>
                        <a:pt x="37" y="18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52" name="Freeform 144"/>
                <p:cNvSpPr>
                  <a:spLocks/>
                </p:cNvSpPr>
                <p:nvPr/>
              </p:nvSpPr>
              <p:spPr bwMode="auto">
                <a:xfrm>
                  <a:off x="338" y="857"/>
                  <a:ext cx="98" cy="187"/>
                </a:xfrm>
                <a:custGeom>
                  <a:avLst/>
                  <a:gdLst/>
                  <a:ahLst/>
                  <a:cxnLst>
                    <a:cxn ang="0">
                      <a:pos x="98" y="187"/>
                    </a:cxn>
                    <a:cxn ang="0">
                      <a:pos x="86" y="156"/>
                    </a:cxn>
                    <a:cxn ang="0">
                      <a:pos x="67" y="101"/>
                    </a:cxn>
                    <a:cxn ang="0">
                      <a:pos x="43" y="39"/>
                    </a:cxn>
                    <a:cxn ang="0">
                      <a:pos x="19" y="8"/>
                    </a:cxn>
                    <a:cxn ang="0">
                      <a:pos x="19" y="8"/>
                    </a:cxn>
                    <a:cxn ang="0">
                      <a:pos x="12" y="0"/>
                    </a:cxn>
                    <a:cxn ang="0">
                      <a:pos x="0" y="0"/>
                    </a:cxn>
                    <a:cxn ang="0">
                      <a:pos x="0" y="23"/>
                    </a:cxn>
                    <a:cxn ang="0">
                      <a:pos x="0" y="23"/>
                    </a:cxn>
                    <a:cxn ang="0">
                      <a:pos x="19" y="86"/>
                    </a:cxn>
                  </a:cxnLst>
                  <a:rect l="0" t="0" r="r" b="b"/>
                  <a:pathLst>
                    <a:path w="98" h="187">
                      <a:moveTo>
                        <a:pt x="98" y="187"/>
                      </a:moveTo>
                      <a:lnTo>
                        <a:pt x="86" y="156"/>
                      </a:lnTo>
                      <a:lnTo>
                        <a:pt x="67" y="101"/>
                      </a:lnTo>
                      <a:lnTo>
                        <a:pt x="43" y="39"/>
                      </a:lnTo>
                      <a:lnTo>
                        <a:pt x="19" y="8"/>
                      </a:lnTo>
                      <a:lnTo>
                        <a:pt x="19" y="8"/>
                      </a:lnTo>
                      <a:lnTo>
                        <a:pt x="12" y="0"/>
                      </a:lnTo>
                      <a:lnTo>
                        <a:pt x="0" y="0"/>
                      </a:lnTo>
                      <a:lnTo>
                        <a:pt x="0" y="23"/>
                      </a:lnTo>
                      <a:lnTo>
                        <a:pt x="0" y="23"/>
                      </a:lnTo>
                      <a:lnTo>
                        <a:pt x="19" y="86"/>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53" name="Freeform 145"/>
                <p:cNvSpPr>
                  <a:spLocks/>
                </p:cNvSpPr>
                <p:nvPr/>
              </p:nvSpPr>
              <p:spPr bwMode="auto">
                <a:xfrm>
                  <a:off x="350" y="1005"/>
                  <a:ext cx="116" cy="196"/>
                </a:xfrm>
                <a:custGeom>
                  <a:avLst/>
                  <a:gdLst/>
                  <a:ahLst/>
                  <a:cxnLst>
                    <a:cxn ang="0">
                      <a:pos x="116" y="196"/>
                    </a:cxn>
                    <a:cxn ang="0">
                      <a:pos x="110" y="172"/>
                    </a:cxn>
                    <a:cxn ang="0">
                      <a:pos x="86" y="110"/>
                    </a:cxn>
                    <a:cxn ang="0">
                      <a:pos x="55" y="39"/>
                    </a:cxn>
                    <a:cxn ang="0">
                      <a:pos x="25" y="0"/>
                    </a:cxn>
                    <a:cxn ang="0">
                      <a:pos x="25" y="0"/>
                    </a:cxn>
                    <a:cxn ang="0">
                      <a:pos x="13" y="0"/>
                    </a:cxn>
                    <a:cxn ang="0">
                      <a:pos x="0" y="0"/>
                    </a:cxn>
                    <a:cxn ang="0">
                      <a:pos x="7" y="16"/>
                    </a:cxn>
                    <a:cxn ang="0">
                      <a:pos x="7" y="16"/>
                    </a:cxn>
                    <a:cxn ang="0">
                      <a:pos x="7" y="39"/>
                    </a:cxn>
                  </a:cxnLst>
                  <a:rect l="0" t="0" r="r" b="b"/>
                  <a:pathLst>
                    <a:path w="116" h="196">
                      <a:moveTo>
                        <a:pt x="116" y="196"/>
                      </a:moveTo>
                      <a:lnTo>
                        <a:pt x="110" y="172"/>
                      </a:lnTo>
                      <a:lnTo>
                        <a:pt x="86" y="110"/>
                      </a:lnTo>
                      <a:lnTo>
                        <a:pt x="55" y="39"/>
                      </a:lnTo>
                      <a:lnTo>
                        <a:pt x="25" y="0"/>
                      </a:lnTo>
                      <a:lnTo>
                        <a:pt x="25" y="0"/>
                      </a:lnTo>
                      <a:lnTo>
                        <a:pt x="13" y="0"/>
                      </a:lnTo>
                      <a:lnTo>
                        <a:pt x="0" y="0"/>
                      </a:lnTo>
                      <a:lnTo>
                        <a:pt x="7" y="16"/>
                      </a:lnTo>
                      <a:lnTo>
                        <a:pt x="7" y="16"/>
                      </a:lnTo>
                      <a:lnTo>
                        <a:pt x="7"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54" name="Freeform 146"/>
                <p:cNvSpPr>
                  <a:spLocks/>
                </p:cNvSpPr>
                <p:nvPr/>
              </p:nvSpPr>
              <p:spPr bwMode="auto">
                <a:xfrm>
                  <a:off x="448" y="779"/>
                  <a:ext cx="5" cy="140"/>
                </a:xfrm>
                <a:custGeom>
                  <a:avLst/>
                  <a:gdLst/>
                  <a:ahLst/>
                  <a:cxnLst>
                    <a:cxn ang="0">
                      <a:pos x="0" y="140"/>
                    </a:cxn>
                    <a:cxn ang="0">
                      <a:pos x="6" y="101"/>
                    </a:cxn>
                    <a:cxn ang="0">
                      <a:pos x="0" y="39"/>
                    </a:cxn>
                    <a:cxn ang="0">
                      <a:pos x="0" y="0"/>
                    </a:cxn>
                  </a:cxnLst>
                  <a:rect l="0" t="0" r="r" b="b"/>
                  <a:pathLst>
                    <a:path w="6" h="140">
                      <a:moveTo>
                        <a:pt x="0" y="140"/>
                      </a:moveTo>
                      <a:lnTo>
                        <a:pt x="6" y="101"/>
                      </a:lnTo>
                      <a:lnTo>
                        <a:pt x="0" y="39"/>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55" name="Freeform 147"/>
                <p:cNvSpPr>
                  <a:spLocks/>
                </p:cNvSpPr>
                <p:nvPr/>
              </p:nvSpPr>
              <p:spPr bwMode="auto">
                <a:xfrm>
                  <a:off x="387" y="802"/>
                  <a:ext cx="92" cy="219"/>
                </a:xfrm>
                <a:custGeom>
                  <a:avLst/>
                  <a:gdLst/>
                  <a:ahLst/>
                  <a:cxnLst>
                    <a:cxn ang="0">
                      <a:pos x="0" y="0"/>
                    </a:cxn>
                    <a:cxn ang="0">
                      <a:pos x="6" y="31"/>
                    </a:cxn>
                    <a:cxn ang="0">
                      <a:pos x="12" y="102"/>
                    </a:cxn>
                    <a:cxn ang="0">
                      <a:pos x="18" y="141"/>
                    </a:cxn>
                    <a:cxn ang="0">
                      <a:pos x="18" y="141"/>
                    </a:cxn>
                    <a:cxn ang="0">
                      <a:pos x="31" y="125"/>
                    </a:cxn>
                    <a:cxn ang="0">
                      <a:pos x="37" y="117"/>
                    </a:cxn>
                    <a:cxn ang="0">
                      <a:pos x="49" y="117"/>
                    </a:cxn>
                    <a:cxn ang="0">
                      <a:pos x="49" y="117"/>
                    </a:cxn>
                    <a:cxn ang="0">
                      <a:pos x="73" y="141"/>
                    </a:cxn>
                    <a:cxn ang="0">
                      <a:pos x="79" y="172"/>
                    </a:cxn>
                    <a:cxn ang="0">
                      <a:pos x="92" y="196"/>
                    </a:cxn>
                    <a:cxn ang="0">
                      <a:pos x="92" y="211"/>
                    </a:cxn>
                    <a:cxn ang="0">
                      <a:pos x="92" y="219"/>
                    </a:cxn>
                  </a:cxnLst>
                  <a:rect l="0" t="0" r="r" b="b"/>
                  <a:pathLst>
                    <a:path w="92" h="219">
                      <a:moveTo>
                        <a:pt x="0" y="0"/>
                      </a:moveTo>
                      <a:lnTo>
                        <a:pt x="6" y="31"/>
                      </a:lnTo>
                      <a:lnTo>
                        <a:pt x="12" y="102"/>
                      </a:lnTo>
                      <a:lnTo>
                        <a:pt x="18" y="141"/>
                      </a:lnTo>
                      <a:lnTo>
                        <a:pt x="18" y="141"/>
                      </a:lnTo>
                      <a:lnTo>
                        <a:pt x="31" y="125"/>
                      </a:lnTo>
                      <a:lnTo>
                        <a:pt x="37" y="117"/>
                      </a:lnTo>
                      <a:lnTo>
                        <a:pt x="49" y="117"/>
                      </a:lnTo>
                      <a:lnTo>
                        <a:pt x="49" y="117"/>
                      </a:lnTo>
                      <a:lnTo>
                        <a:pt x="73" y="141"/>
                      </a:lnTo>
                      <a:lnTo>
                        <a:pt x="79" y="172"/>
                      </a:lnTo>
                      <a:lnTo>
                        <a:pt x="92" y="196"/>
                      </a:lnTo>
                      <a:lnTo>
                        <a:pt x="92" y="211"/>
                      </a:lnTo>
                      <a:lnTo>
                        <a:pt x="92" y="21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56" name="Freeform 148"/>
                <p:cNvSpPr>
                  <a:spLocks/>
                </p:cNvSpPr>
                <p:nvPr/>
              </p:nvSpPr>
              <p:spPr bwMode="auto">
                <a:xfrm>
                  <a:off x="399" y="1013"/>
                  <a:ext cx="99" cy="172"/>
                </a:xfrm>
                <a:custGeom>
                  <a:avLst/>
                  <a:gdLst/>
                  <a:ahLst/>
                  <a:cxnLst>
                    <a:cxn ang="0">
                      <a:pos x="6" y="8"/>
                    </a:cxn>
                    <a:cxn ang="0">
                      <a:pos x="0" y="0"/>
                    </a:cxn>
                    <a:cxn ang="0">
                      <a:pos x="6" y="0"/>
                    </a:cxn>
                    <a:cxn ang="0">
                      <a:pos x="19" y="8"/>
                    </a:cxn>
                    <a:cxn ang="0">
                      <a:pos x="19" y="8"/>
                    </a:cxn>
                    <a:cxn ang="0">
                      <a:pos x="25" y="16"/>
                    </a:cxn>
                    <a:cxn ang="0">
                      <a:pos x="37" y="39"/>
                    </a:cxn>
                    <a:cxn ang="0">
                      <a:pos x="55" y="70"/>
                    </a:cxn>
                    <a:cxn ang="0">
                      <a:pos x="80" y="117"/>
                    </a:cxn>
                    <a:cxn ang="0">
                      <a:pos x="98" y="172"/>
                    </a:cxn>
                  </a:cxnLst>
                  <a:rect l="0" t="0" r="r" b="b"/>
                  <a:pathLst>
                    <a:path w="98" h="172">
                      <a:moveTo>
                        <a:pt x="6" y="8"/>
                      </a:moveTo>
                      <a:lnTo>
                        <a:pt x="0" y="0"/>
                      </a:lnTo>
                      <a:lnTo>
                        <a:pt x="6" y="0"/>
                      </a:lnTo>
                      <a:lnTo>
                        <a:pt x="19" y="8"/>
                      </a:lnTo>
                      <a:lnTo>
                        <a:pt x="19" y="8"/>
                      </a:lnTo>
                      <a:lnTo>
                        <a:pt x="25" y="16"/>
                      </a:lnTo>
                      <a:lnTo>
                        <a:pt x="37" y="39"/>
                      </a:lnTo>
                      <a:lnTo>
                        <a:pt x="55" y="70"/>
                      </a:lnTo>
                      <a:lnTo>
                        <a:pt x="80" y="117"/>
                      </a:lnTo>
                      <a:lnTo>
                        <a:pt x="98" y="172"/>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57" name="Freeform 149"/>
                <p:cNvSpPr>
                  <a:spLocks/>
                </p:cNvSpPr>
                <p:nvPr/>
              </p:nvSpPr>
              <p:spPr bwMode="auto">
                <a:xfrm>
                  <a:off x="442" y="1044"/>
                  <a:ext cx="73" cy="141"/>
                </a:xfrm>
                <a:custGeom>
                  <a:avLst/>
                  <a:gdLst/>
                  <a:ahLst/>
                  <a:cxnLst>
                    <a:cxn ang="0">
                      <a:pos x="6" y="39"/>
                    </a:cxn>
                    <a:cxn ang="0">
                      <a:pos x="0" y="24"/>
                    </a:cxn>
                    <a:cxn ang="0">
                      <a:pos x="6" y="0"/>
                    </a:cxn>
                    <a:cxn ang="0">
                      <a:pos x="37" y="16"/>
                    </a:cxn>
                    <a:cxn ang="0">
                      <a:pos x="37" y="16"/>
                    </a:cxn>
                    <a:cxn ang="0">
                      <a:pos x="43" y="32"/>
                    </a:cxn>
                    <a:cxn ang="0">
                      <a:pos x="61" y="71"/>
                    </a:cxn>
                    <a:cxn ang="0">
                      <a:pos x="73" y="141"/>
                    </a:cxn>
                  </a:cxnLst>
                  <a:rect l="0" t="0" r="r" b="b"/>
                  <a:pathLst>
                    <a:path w="73" h="141">
                      <a:moveTo>
                        <a:pt x="6" y="39"/>
                      </a:moveTo>
                      <a:lnTo>
                        <a:pt x="0" y="24"/>
                      </a:lnTo>
                      <a:lnTo>
                        <a:pt x="6" y="0"/>
                      </a:lnTo>
                      <a:lnTo>
                        <a:pt x="37" y="16"/>
                      </a:lnTo>
                      <a:lnTo>
                        <a:pt x="37" y="16"/>
                      </a:lnTo>
                      <a:lnTo>
                        <a:pt x="43" y="32"/>
                      </a:lnTo>
                      <a:lnTo>
                        <a:pt x="61" y="71"/>
                      </a:lnTo>
                      <a:lnTo>
                        <a:pt x="73" y="141"/>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58" name="Freeform 150"/>
                <p:cNvSpPr>
                  <a:spLocks/>
                </p:cNvSpPr>
                <p:nvPr/>
              </p:nvSpPr>
              <p:spPr bwMode="auto">
                <a:xfrm>
                  <a:off x="479" y="1177"/>
                  <a:ext cx="36" cy="47"/>
                </a:xfrm>
                <a:custGeom>
                  <a:avLst/>
                  <a:gdLst/>
                  <a:ahLst/>
                  <a:cxnLst>
                    <a:cxn ang="0">
                      <a:pos x="36" y="47"/>
                    </a:cxn>
                    <a:cxn ang="0">
                      <a:pos x="24" y="24"/>
                    </a:cxn>
                    <a:cxn ang="0">
                      <a:pos x="12" y="0"/>
                    </a:cxn>
                    <a:cxn ang="0">
                      <a:pos x="0" y="47"/>
                    </a:cxn>
                  </a:cxnLst>
                  <a:rect l="0" t="0" r="r" b="b"/>
                  <a:pathLst>
                    <a:path w="36" h="47">
                      <a:moveTo>
                        <a:pt x="36" y="47"/>
                      </a:moveTo>
                      <a:lnTo>
                        <a:pt x="24" y="24"/>
                      </a:lnTo>
                      <a:lnTo>
                        <a:pt x="12" y="0"/>
                      </a:lnTo>
                      <a:lnTo>
                        <a:pt x="0" y="47"/>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59" name="Freeform 151"/>
                <p:cNvSpPr>
                  <a:spLocks/>
                </p:cNvSpPr>
                <p:nvPr/>
              </p:nvSpPr>
              <p:spPr bwMode="auto">
                <a:xfrm>
                  <a:off x="479" y="966"/>
                  <a:ext cx="68" cy="156"/>
                </a:xfrm>
                <a:custGeom>
                  <a:avLst/>
                  <a:gdLst/>
                  <a:ahLst/>
                  <a:cxnLst>
                    <a:cxn ang="0">
                      <a:pos x="0" y="94"/>
                    </a:cxn>
                    <a:cxn ang="0">
                      <a:pos x="0" y="78"/>
                    </a:cxn>
                    <a:cxn ang="0">
                      <a:pos x="6" y="47"/>
                    </a:cxn>
                    <a:cxn ang="0">
                      <a:pos x="18" y="16"/>
                    </a:cxn>
                    <a:cxn ang="0">
                      <a:pos x="18" y="16"/>
                    </a:cxn>
                    <a:cxn ang="0">
                      <a:pos x="24" y="8"/>
                    </a:cxn>
                    <a:cxn ang="0">
                      <a:pos x="42" y="0"/>
                    </a:cxn>
                    <a:cxn ang="0">
                      <a:pos x="67" y="39"/>
                    </a:cxn>
                    <a:cxn ang="0">
                      <a:pos x="67" y="39"/>
                    </a:cxn>
                    <a:cxn ang="0">
                      <a:pos x="61" y="102"/>
                    </a:cxn>
                    <a:cxn ang="0">
                      <a:pos x="61" y="141"/>
                    </a:cxn>
                    <a:cxn ang="0">
                      <a:pos x="67" y="156"/>
                    </a:cxn>
                  </a:cxnLst>
                  <a:rect l="0" t="0" r="r" b="b"/>
                  <a:pathLst>
                    <a:path w="67" h="156">
                      <a:moveTo>
                        <a:pt x="0" y="94"/>
                      </a:moveTo>
                      <a:lnTo>
                        <a:pt x="0" y="78"/>
                      </a:lnTo>
                      <a:lnTo>
                        <a:pt x="6" y="47"/>
                      </a:lnTo>
                      <a:lnTo>
                        <a:pt x="18" y="16"/>
                      </a:lnTo>
                      <a:lnTo>
                        <a:pt x="18" y="16"/>
                      </a:lnTo>
                      <a:lnTo>
                        <a:pt x="24" y="8"/>
                      </a:lnTo>
                      <a:lnTo>
                        <a:pt x="42" y="0"/>
                      </a:lnTo>
                      <a:lnTo>
                        <a:pt x="67" y="39"/>
                      </a:lnTo>
                      <a:lnTo>
                        <a:pt x="67" y="39"/>
                      </a:lnTo>
                      <a:lnTo>
                        <a:pt x="61" y="102"/>
                      </a:lnTo>
                      <a:lnTo>
                        <a:pt x="61" y="141"/>
                      </a:lnTo>
                      <a:lnTo>
                        <a:pt x="67" y="156"/>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60" name="Freeform 152"/>
                <p:cNvSpPr>
                  <a:spLocks/>
                </p:cNvSpPr>
                <p:nvPr/>
              </p:nvSpPr>
              <p:spPr bwMode="auto">
                <a:xfrm>
                  <a:off x="546" y="990"/>
                  <a:ext cx="67" cy="109"/>
                </a:xfrm>
                <a:custGeom>
                  <a:avLst/>
                  <a:gdLst/>
                  <a:ahLst/>
                  <a:cxnLst>
                    <a:cxn ang="0">
                      <a:pos x="61" y="109"/>
                    </a:cxn>
                    <a:cxn ang="0">
                      <a:pos x="67" y="86"/>
                    </a:cxn>
                    <a:cxn ang="0">
                      <a:pos x="67" y="23"/>
                    </a:cxn>
                    <a:cxn ang="0">
                      <a:pos x="67" y="0"/>
                    </a:cxn>
                    <a:cxn ang="0">
                      <a:pos x="30" y="54"/>
                    </a:cxn>
                    <a:cxn ang="0">
                      <a:pos x="30" y="54"/>
                    </a:cxn>
                    <a:cxn ang="0">
                      <a:pos x="0" y="109"/>
                    </a:cxn>
                  </a:cxnLst>
                  <a:rect l="0" t="0" r="r" b="b"/>
                  <a:pathLst>
                    <a:path w="67" h="109">
                      <a:moveTo>
                        <a:pt x="61" y="109"/>
                      </a:moveTo>
                      <a:lnTo>
                        <a:pt x="67" y="86"/>
                      </a:lnTo>
                      <a:lnTo>
                        <a:pt x="67" y="23"/>
                      </a:lnTo>
                      <a:lnTo>
                        <a:pt x="67" y="0"/>
                      </a:lnTo>
                      <a:lnTo>
                        <a:pt x="30" y="54"/>
                      </a:lnTo>
                      <a:lnTo>
                        <a:pt x="30" y="54"/>
                      </a:lnTo>
                      <a:lnTo>
                        <a:pt x="0" y="10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61" name="Freeform 153"/>
                <p:cNvSpPr>
                  <a:spLocks/>
                </p:cNvSpPr>
                <p:nvPr/>
              </p:nvSpPr>
              <p:spPr bwMode="auto">
                <a:xfrm>
                  <a:off x="515" y="1185"/>
                  <a:ext cx="43" cy="55"/>
                </a:xfrm>
                <a:custGeom>
                  <a:avLst/>
                  <a:gdLst/>
                  <a:ahLst/>
                  <a:cxnLst>
                    <a:cxn ang="0">
                      <a:pos x="43" y="55"/>
                    </a:cxn>
                    <a:cxn ang="0">
                      <a:pos x="37" y="31"/>
                    </a:cxn>
                    <a:cxn ang="0">
                      <a:pos x="19" y="0"/>
                    </a:cxn>
                    <a:cxn ang="0">
                      <a:pos x="0" y="39"/>
                    </a:cxn>
                  </a:cxnLst>
                  <a:rect l="0" t="0" r="r" b="b"/>
                  <a:pathLst>
                    <a:path w="43" h="55">
                      <a:moveTo>
                        <a:pt x="43" y="55"/>
                      </a:moveTo>
                      <a:lnTo>
                        <a:pt x="37" y="31"/>
                      </a:lnTo>
                      <a:lnTo>
                        <a:pt x="19" y="0"/>
                      </a:lnTo>
                      <a:lnTo>
                        <a:pt x="0"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62" name="Freeform 154"/>
                <p:cNvSpPr>
                  <a:spLocks/>
                </p:cNvSpPr>
                <p:nvPr/>
              </p:nvSpPr>
              <p:spPr bwMode="auto">
                <a:xfrm>
                  <a:off x="460" y="1247"/>
                  <a:ext cx="19" cy="79"/>
                </a:xfrm>
                <a:custGeom>
                  <a:avLst/>
                  <a:gdLst/>
                  <a:ahLst/>
                  <a:cxnLst>
                    <a:cxn ang="0">
                      <a:pos x="19" y="16"/>
                    </a:cxn>
                    <a:cxn ang="0">
                      <a:pos x="13" y="0"/>
                    </a:cxn>
                    <a:cxn ang="0">
                      <a:pos x="0" y="0"/>
                    </a:cxn>
                    <a:cxn ang="0">
                      <a:pos x="6" y="79"/>
                    </a:cxn>
                  </a:cxnLst>
                  <a:rect l="0" t="0" r="r" b="b"/>
                  <a:pathLst>
                    <a:path w="19" h="79">
                      <a:moveTo>
                        <a:pt x="19" y="16"/>
                      </a:moveTo>
                      <a:lnTo>
                        <a:pt x="13" y="0"/>
                      </a:lnTo>
                      <a:lnTo>
                        <a:pt x="0" y="0"/>
                      </a:lnTo>
                      <a:lnTo>
                        <a:pt x="6" y="7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63" name="Freeform 155"/>
                <p:cNvSpPr>
                  <a:spLocks/>
                </p:cNvSpPr>
                <p:nvPr/>
              </p:nvSpPr>
              <p:spPr bwMode="auto">
                <a:xfrm>
                  <a:off x="497" y="1224"/>
                  <a:ext cx="29" cy="39"/>
                </a:xfrm>
                <a:custGeom>
                  <a:avLst/>
                  <a:gdLst/>
                  <a:ahLst/>
                  <a:cxnLst>
                    <a:cxn ang="0">
                      <a:pos x="30" y="39"/>
                    </a:cxn>
                    <a:cxn ang="0">
                      <a:pos x="24" y="23"/>
                    </a:cxn>
                    <a:cxn ang="0">
                      <a:pos x="18" y="0"/>
                    </a:cxn>
                    <a:cxn ang="0">
                      <a:pos x="0" y="39"/>
                    </a:cxn>
                  </a:cxnLst>
                  <a:rect l="0" t="0" r="r" b="b"/>
                  <a:pathLst>
                    <a:path w="30" h="39">
                      <a:moveTo>
                        <a:pt x="30" y="39"/>
                      </a:moveTo>
                      <a:lnTo>
                        <a:pt x="24" y="23"/>
                      </a:lnTo>
                      <a:lnTo>
                        <a:pt x="18" y="0"/>
                      </a:lnTo>
                      <a:lnTo>
                        <a:pt x="0"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64" name="Freeform 156"/>
                <p:cNvSpPr>
                  <a:spLocks/>
                </p:cNvSpPr>
                <p:nvPr/>
              </p:nvSpPr>
              <p:spPr bwMode="auto">
                <a:xfrm>
                  <a:off x="509" y="1326"/>
                  <a:ext cx="49" cy="93"/>
                </a:xfrm>
                <a:custGeom>
                  <a:avLst/>
                  <a:gdLst/>
                  <a:ahLst/>
                  <a:cxnLst>
                    <a:cxn ang="0">
                      <a:pos x="49" y="93"/>
                    </a:cxn>
                    <a:cxn ang="0">
                      <a:pos x="37" y="70"/>
                    </a:cxn>
                    <a:cxn ang="0">
                      <a:pos x="18" y="23"/>
                    </a:cxn>
                    <a:cxn ang="0">
                      <a:pos x="6" y="0"/>
                    </a:cxn>
                    <a:cxn ang="0">
                      <a:pos x="6" y="0"/>
                    </a:cxn>
                    <a:cxn ang="0">
                      <a:pos x="0" y="7"/>
                    </a:cxn>
                    <a:cxn ang="0">
                      <a:pos x="0" y="39"/>
                    </a:cxn>
                    <a:cxn ang="0">
                      <a:pos x="18" y="78"/>
                    </a:cxn>
                  </a:cxnLst>
                  <a:rect l="0" t="0" r="r" b="b"/>
                  <a:pathLst>
                    <a:path w="49" h="93">
                      <a:moveTo>
                        <a:pt x="49" y="93"/>
                      </a:moveTo>
                      <a:lnTo>
                        <a:pt x="37" y="70"/>
                      </a:lnTo>
                      <a:lnTo>
                        <a:pt x="18" y="23"/>
                      </a:lnTo>
                      <a:lnTo>
                        <a:pt x="6" y="0"/>
                      </a:lnTo>
                      <a:lnTo>
                        <a:pt x="6" y="0"/>
                      </a:lnTo>
                      <a:lnTo>
                        <a:pt x="0" y="7"/>
                      </a:lnTo>
                      <a:lnTo>
                        <a:pt x="0" y="39"/>
                      </a:lnTo>
                      <a:lnTo>
                        <a:pt x="18" y="78"/>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65" name="Freeform 157"/>
                <p:cNvSpPr>
                  <a:spLocks/>
                </p:cNvSpPr>
                <p:nvPr/>
              </p:nvSpPr>
              <p:spPr bwMode="auto">
                <a:xfrm>
                  <a:off x="479" y="1294"/>
                  <a:ext cx="36" cy="47"/>
                </a:xfrm>
                <a:custGeom>
                  <a:avLst/>
                  <a:gdLst/>
                  <a:ahLst/>
                  <a:cxnLst>
                    <a:cxn ang="0">
                      <a:pos x="36" y="47"/>
                    </a:cxn>
                    <a:cxn ang="0">
                      <a:pos x="30" y="32"/>
                    </a:cxn>
                    <a:cxn ang="0">
                      <a:pos x="24" y="0"/>
                    </a:cxn>
                    <a:cxn ang="0">
                      <a:pos x="0" y="32"/>
                    </a:cxn>
                  </a:cxnLst>
                  <a:rect l="0" t="0" r="r" b="b"/>
                  <a:pathLst>
                    <a:path w="36" h="47">
                      <a:moveTo>
                        <a:pt x="36" y="47"/>
                      </a:moveTo>
                      <a:lnTo>
                        <a:pt x="30" y="32"/>
                      </a:lnTo>
                      <a:lnTo>
                        <a:pt x="24" y="0"/>
                      </a:lnTo>
                      <a:lnTo>
                        <a:pt x="0" y="32"/>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66" name="Freeform 158"/>
                <p:cNvSpPr>
                  <a:spLocks/>
                </p:cNvSpPr>
                <p:nvPr/>
              </p:nvSpPr>
              <p:spPr bwMode="auto">
                <a:xfrm>
                  <a:off x="564" y="1240"/>
                  <a:ext cx="43" cy="86"/>
                </a:xfrm>
                <a:custGeom>
                  <a:avLst/>
                  <a:gdLst/>
                  <a:ahLst/>
                  <a:cxnLst>
                    <a:cxn ang="0">
                      <a:pos x="43" y="23"/>
                    </a:cxn>
                    <a:cxn ang="0">
                      <a:pos x="37" y="15"/>
                    </a:cxn>
                    <a:cxn ang="0">
                      <a:pos x="24" y="7"/>
                    </a:cxn>
                    <a:cxn ang="0">
                      <a:pos x="12" y="0"/>
                    </a:cxn>
                    <a:cxn ang="0">
                      <a:pos x="6" y="0"/>
                    </a:cxn>
                    <a:cxn ang="0">
                      <a:pos x="0" y="31"/>
                    </a:cxn>
                    <a:cxn ang="0">
                      <a:pos x="12" y="86"/>
                    </a:cxn>
                  </a:cxnLst>
                  <a:rect l="0" t="0" r="r" b="b"/>
                  <a:pathLst>
                    <a:path w="43" h="86">
                      <a:moveTo>
                        <a:pt x="43" y="23"/>
                      </a:moveTo>
                      <a:lnTo>
                        <a:pt x="37" y="15"/>
                      </a:lnTo>
                      <a:lnTo>
                        <a:pt x="24" y="7"/>
                      </a:lnTo>
                      <a:lnTo>
                        <a:pt x="12" y="0"/>
                      </a:lnTo>
                      <a:lnTo>
                        <a:pt x="6" y="0"/>
                      </a:lnTo>
                      <a:lnTo>
                        <a:pt x="0" y="31"/>
                      </a:lnTo>
                      <a:lnTo>
                        <a:pt x="12" y="86"/>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67" name="Freeform 159"/>
                <p:cNvSpPr>
                  <a:spLocks/>
                </p:cNvSpPr>
                <p:nvPr/>
              </p:nvSpPr>
              <p:spPr bwMode="auto">
                <a:xfrm>
                  <a:off x="521" y="1240"/>
                  <a:ext cx="36" cy="62"/>
                </a:xfrm>
                <a:custGeom>
                  <a:avLst/>
                  <a:gdLst/>
                  <a:ahLst/>
                  <a:cxnLst>
                    <a:cxn ang="0">
                      <a:pos x="37" y="39"/>
                    </a:cxn>
                    <a:cxn ang="0">
                      <a:pos x="31" y="39"/>
                    </a:cxn>
                    <a:cxn ang="0">
                      <a:pos x="25" y="23"/>
                    </a:cxn>
                    <a:cxn ang="0">
                      <a:pos x="13" y="7"/>
                    </a:cxn>
                    <a:cxn ang="0">
                      <a:pos x="0" y="0"/>
                    </a:cxn>
                    <a:cxn ang="0">
                      <a:pos x="0" y="15"/>
                    </a:cxn>
                    <a:cxn ang="0">
                      <a:pos x="6" y="62"/>
                    </a:cxn>
                  </a:cxnLst>
                  <a:rect l="0" t="0" r="r" b="b"/>
                  <a:pathLst>
                    <a:path w="37" h="62">
                      <a:moveTo>
                        <a:pt x="37" y="39"/>
                      </a:moveTo>
                      <a:lnTo>
                        <a:pt x="31" y="39"/>
                      </a:lnTo>
                      <a:lnTo>
                        <a:pt x="25" y="23"/>
                      </a:lnTo>
                      <a:lnTo>
                        <a:pt x="13" y="7"/>
                      </a:lnTo>
                      <a:lnTo>
                        <a:pt x="0" y="0"/>
                      </a:lnTo>
                      <a:lnTo>
                        <a:pt x="0" y="15"/>
                      </a:lnTo>
                      <a:lnTo>
                        <a:pt x="6" y="62"/>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68" name="Freeform 160"/>
                <p:cNvSpPr>
                  <a:spLocks/>
                </p:cNvSpPr>
                <p:nvPr/>
              </p:nvSpPr>
              <p:spPr bwMode="auto">
                <a:xfrm>
                  <a:off x="509" y="1169"/>
                  <a:ext cx="18" cy="32"/>
                </a:xfrm>
                <a:custGeom>
                  <a:avLst/>
                  <a:gdLst/>
                  <a:ahLst/>
                  <a:cxnLst>
                    <a:cxn ang="0">
                      <a:pos x="18" y="16"/>
                    </a:cxn>
                    <a:cxn ang="0">
                      <a:pos x="12" y="8"/>
                    </a:cxn>
                    <a:cxn ang="0">
                      <a:pos x="0" y="0"/>
                    </a:cxn>
                    <a:cxn ang="0">
                      <a:pos x="6" y="32"/>
                    </a:cxn>
                  </a:cxnLst>
                  <a:rect l="0" t="0" r="r" b="b"/>
                  <a:pathLst>
                    <a:path w="18" h="32">
                      <a:moveTo>
                        <a:pt x="18" y="16"/>
                      </a:moveTo>
                      <a:lnTo>
                        <a:pt x="12" y="8"/>
                      </a:lnTo>
                      <a:lnTo>
                        <a:pt x="0" y="0"/>
                      </a:lnTo>
                      <a:lnTo>
                        <a:pt x="6" y="32"/>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69" name="Freeform 161"/>
                <p:cNvSpPr>
                  <a:spLocks/>
                </p:cNvSpPr>
                <p:nvPr/>
              </p:nvSpPr>
              <p:spPr bwMode="auto">
                <a:xfrm>
                  <a:off x="534" y="1115"/>
                  <a:ext cx="43" cy="70"/>
                </a:xfrm>
                <a:custGeom>
                  <a:avLst/>
                  <a:gdLst/>
                  <a:ahLst/>
                  <a:cxnLst>
                    <a:cxn ang="0">
                      <a:pos x="42" y="31"/>
                    </a:cxn>
                    <a:cxn ang="0">
                      <a:pos x="30" y="23"/>
                    </a:cxn>
                    <a:cxn ang="0">
                      <a:pos x="24" y="0"/>
                    </a:cxn>
                    <a:cxn ang="0">
                      <a:pos x="12" y="0"/>
                    </a:cxn>
                    <a:cxn ang="0">
                      <a:pos x="0" y="15"/>
                    </a:cxn>
                    <a:cxn ang="0">
                      <a:pos x="12" y="70"/>
                    </a:cxn>
                  </a:cxnLst>
                  <a:rect l="0" t="0" r="r" b="b"/>
                  <a:pathLst>
                    <a:path w="42" h="70">
                      <a:moveTo>
                        <a:pt x="42" y="31"/>
                      </a:moveTo>
                      <a:lnTo>
                        <a:pt x="30" y="23"/>
                      </a:lnTo>
                      <a:lnTo>
                        <a:pt x="24" y="0"/>
                      </a:lnTo>
                      <a:lnTo>
                        <a:pt x="12" y="0"/>
                      </a:lnTo>
                      <a:lnTo>
                        <a:pt x="0" y="15"/>
                      </a:lnTo>
                      <a:lnTo>
                        <a:pt x="12" y="7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70" name="Freeform 162"/>
                <p:cNvSpPr>
                  <a:spLocks/>
                </p:cNvSpPr>
                <p:nvPr/>
              </p:nvSpPr>
              <p:spPr bwMode="auto">
                <a:xfrm>
                  <a:off x="576" y="1099"/>
                  <a:ext cx="67" cy="86"/>
                </a:xfrm>
                <a:custGeom>
                  <a:avLst/>
                  <a:gdLst/>
                  <a:ahLst/>
                  <a:cxnLst>
                    <a:cxn ang="0">
                      <a:pos x="61" y="86"/>
                    </a:cxn>
                    <a:cxn ang="0">
                      <a:pos x="67" y="55"/>
                    </a:cxn>
                    <a:cxn ang="0">
                      <a:pos x="55" y="16"/>
                    </a:cxn>
                    <a:cxn ang="0">
                      <a:pos x="12" y="63"/>
                    </a:cxn>
                    <a:cxn ang="0">
                      <a:pos x="12" y="63"/>
                    </a:cxn>
                    <a:cxn ang="0">
                      <a:pos x="19" y="39"/>
                    </a:cxn>
                    <a:cxn ang="0">
                      <a:pos x="25" y="0"/>
                    </a:cxn>
                    <a:cxn ang="0">
                      <a:pos x="0" y="47"/>
                    </a:cxn>
                  </a:cxnLst>
                  <a:rect l="0" t="0" r="r" b="b"/>
                  <a:pathLst>
                    <a:path w="67" h="86">
                      <a:moveTo>
                        <a:pt x="61" y="86"/>
                      </a:moveTo>
                      <a:lnTo>
                        <a:pt x="67" y="55"/>
                      </a:lnTo>
                      <a:lnTo>
                        <a:pt x="55" y="16"/>
                      </a:lnTo>
                      <a:lnTo>
                        <a:pt x="12" y="63"/>
                      </a:lnTo>
                      <a:lnTo>
                        <a:pt x="12" y="63"/>
                      </a:lnTo>
                      <a:lnTo>
                        <a:pt x="19" y="39"/>
                      </a:lnTo>
                      <a:lnTo>
                        <a:pt x="25" y="0"/>
                      </a:lnTo>
                      <a:lnTo>
                        <a:pt x="0" y="47"/>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71" name="Freeform 163"/>
                <p:cNvSpPr>
                  <a:spLocks/>
                </p:cNvSpPr>
                <p:nvPr/>
              </p:nvSpPr>
              <p:spPr bwMode="auto">
                <a:xfrm>
                  <a:off x="619" y="919"/>
                  <a:ext cx="37" cy="86"/>
                </a:xfrm>
                <a:custGeom>
                  <a:avLst/>
                  <a:gdLst/>
                  <a:ahLst/>
                  <a:cxnLst>
                    <a:cxn ang="0">
                      <a:pos x="37" y="0"/>
                    </a:cxn>
                    <a:cxn ang="0">
                      <a:pos x="24" y="16"/>
                    </a:cxn>
                    <a:cxn ang="0">
                      <a:pos x="12" y="55"/>
                    </a:cxn>
                    <a:cxn ang="0">
                      <a:pos x="0" y="86"/>
                    </a:cxn>
                  </a:cxnLst>
                  <a:rect l="0" t="0" r="r" b="b"/>
                  <a:pathLst>
                    <a:path w="37" h="86">
                      <a:moveTo>
                        <a:pt x="37" y="0"/>
                      </a:moveTo>
                      <a:lnTo>
                        <a:pt x="24" y="16"/>
                      </a:lnTo>
                      <a:lnTo>
                        <a:pt x="12" y="55"/>
                      </a:lnTo>
                      <a:lnTo>
                        <a:pt x="0" y="86"/>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72" name="Freeform 164"/>
                <p:cNvSpPr>
                  <a:spLocks/>
                </p:cNvSpPr>
                <p:nvPr/>
              </p:nvSpPr>
              <p:spPr bwMode="auto">
                <a:xfrm>
                  <a:off x="686" y="943"/>
                  <a:ext cx="31" cy="78"/>
                </a:xfrm>
                <a:custGeom>
                  <a:avLst/>
                  <a:gdLst/>
                  <a:ahLst/>
                  <a:cxnLst>
                    <a:cxn ang="0">
                      <a:pos x="31" y="0"/>
                    </a:cxn>
                    <a:cxn ang="0">
                      <a:pos x="18" y="15"/>
                    </a:cxn>
                    <a:cxn ang="0">
                      <a:pos x="0" y="55"/>
                    </a:cxn>
                    <a:cxn ang="0">
                      <a:pos x="0" y="78"/>
                    </a:cxn>
                  </a:cxnLst>
                  <a:rect l="0" t="0" r="r" b="b"/>
                  <a:pathLst>
                    <a:path w="31" h="78">
                      <a:moveTo>
                        <a:pt x="31" y="0"/>
                      </a:moveTo>
                      <a:lnTo>
                        <a:pt x="18" y="15"/>
                      </a:lnTo>
                      <a:lnTo>
                        <a:pt x="0" y="55"/>
                      </a:lnTo>
                      <a:lnTo>
                        <a:pt x="0" y="78"/>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73" name="Freeform 165"/>
                <p:cNvSpPr>
                  <a:spLocks/>
                </p:cNvSpPr>
                <p:nvPr/>
              </p:nvSpPr>
              <p:spPr bwMode="auto">
                <a:xfrm>
                  <a:off x="619" y="1013"/>
                  <a:ext cx="67" cy="70"/>
                </a:xfrm>
                <a:custGeom>
                  <a:avLst/>
                  <a:gdLst/>
                  <a:ahLst/>
                  <a:cxnLst>
                    <a:cxn ang="0">
                      <a:pos x="67" y="70"/>
                    </a:cxn>
                    <a:cxn ang="0">
                      <a:pos x="67" y="47"/>
                    </a:cxn>
                    <a:cxn ang="0">
                      <a:pos x="61" y="0"/>
                    </a:cxn>
                    <a:cxn ang="0">
                      <a:pos x="37" y="8"/>
                    </a:cxn>
                    <a:cxn ang="0">
                      <a:pos x="37" y="8"/>
                    </a:cxn>
                    <a:cxn ang="0">
                      <a:pos x="0" y="70"/>
                    </a:cxn>
                  </a:cxnLst>
                  <a:rect l="0" t="0" r="r" b="b"/>
                  <a:pathLst>
                    <a:path w="67" h="70">
                      <a:moveTo>
                        <a:pt x="67" y="70"/>
                      </a:moveTo>
                      <a:lnTo>
                        <a:pt x="67" y="47"/>
                      </a:lnTo>
                      <a:lnTo>
                        <a:pt x="61" y="0"/>
                      </a:lnTo>
                      <a:lnTo>
                        <a:pt x="37" y="8"/>
                      </a:lnTo>
                      <a:lnTo>
                        <a:pt x="37" y="8"/>
                      </a:lnTo>
                      <a:lnTo>
                        <a:pt x="0" y="7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74" name="Freeform 166"/>
                <p:cNvSpPr>
                  <a:spLocks/>
                </p:cNvSpPr>
                <p:nvPr/>
              </p:nvSpPr>
              <p:spPr bwMode="auto">
                <a:xfrm>
                  <a:off x="656" y="1060"/>
                  <a:ext cx="67" cy="62"/>
                </a:xfrm>
                <a:custGeom>
                  <a:avLst/>
                  <a:gdLst/>
                  <a:ahLst/>
                  <a:cxnLst>
                    <a:cxn ang="0">
                      <a:pos x="61" y="62"/>
                    </a:cxn>
                    <a:cxn ang="0">
                      <a:pos x="61" y="39"/>
                    </a:cxn>
                    <a:cxn ang="0">
                      <a:pos x="67" y="0"/>
                    </a:cxn>
                    <a:cxn ang="0">
                      <a:pos x="42" y="0"/>
                    </a:cxn>
                    <a:cxn ang="0">
                      <a:pos x="42" y="0"/>
                    </a:cxn>
                    <a:cxn ang="0">
                      <a:pos x="36" y="16"/>
                    </a:cxn>
                    <a:cxn ang="0">
                      <a:pos x="18" y="31"/>
                    </a:cxn>
                    <a:cxn ang="0">
                      <a:pos x="0" y="55"/>
                    </a:cxn>
                    <a:cxn ang="0">
                      <a:pos x="0" y="62"/>
                    </a:cxn>
                  </a:cxnLst>
                  <a:rect l="0" t="0" r="r" b="b"/>
                  <a:pathLst>
                    <a:path w="67" h="62">
                      <a:moveTo>
                        <a:pt x="61" y="62"/>
                      </a:moveTo>
                      <a:lnTo>
                        <a:pt x="61" y="39"/>
                      </a:lnTo>
                      <a:lnTo>
                        <a:pt x="67" y="0"/>
                      </a:lnTo>
                      <a:lnTo>
                        <a:pt x="42" y="0"/>
                      </a:lnTo>
                      <a:lnTo>
                        <a:pt x="42" y="0"/>
                      </a:lnTo>
                      <a:lnTo>
                        <a:pt x="36" y="16"/>
                      </a:lnTo>
                      <a:lnTo>
                        <a:pt x="18" y="31"/>
                      </a:lnTo>
                      <a:lnTo>
                        <a:pt x="0" y="55"/>
                      </a:lnTo>
                      <a:lnTo>
                        <a:pt x="0" y="62"/>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75" name="Freeform 167"/>
                <p:cNvSpPr>
                  <a:spLocks/>
                </p:cNvSpPr>
                <p:nvPr/>
              </p:nvSpPr>
              <p:spPr bwMode="auto">
                <a:xfrm>
                  <a:off x="1229" y="2153"/>
                  <a:ext cx="366" cy="227"/>
                </a:xfrm>
                <a:custGeom>
                  <a:avLst/>
                  <a:gdLst/>
                  <a:ahLst/>
                  <a:cxnLst>
                    <a:cxn ang="0">
                      <a:pos x="6" y="188"/>
                    </a:cxn>
                    <a:cxn ang="0">
                      <a:pos x="0" y="125"/>
                    </a:cxn>
                    <a:cxn ang="0">
                      <a:pos x="6" y="141"/>
                    </a:cxn>
                    <a:cxn ang="0">
                      <a:pos x="31" y="172"/>
                    </a:cxn>
                    <a:cxn ang="0">
                      <a:pos x="31" y="165"/>
                    </a:cxn>
                    <a:cxn ang="0">
                      <a:pos x="31" y="110"/>
                    </a:cxn>
                    <a:cxn ang="0">
                      <a:pos x="31" y="110"/>
                    </a:cxn>
                    <a:cxn ang="0">
                      <a:pos x="31" y="86"/>
                    </a:cxn>
                    <a:cxn ang="0">
                      <a:pos x="43" y="86"/>
                    </a:cxn>
                    <a:cxn ang="0">
                      <a:pos x="49" y="47"/>
                    </a:cxn>
                    <a:cxn ang="0">
                      <a:pos x="49" y="47"/>
                    </a:cxn>
                    <a:cxn ang="0">
                      <a:pos x="61" y="32"/>
                    </a:cxn>
                    <a:cxn ang="0">
                      <a:pos x="73" y="32"/>
                    </a:cxn>
                    <a:cxn ang="0">
                      <a:pos x="98" y="8"/>
                    </a:cxn>
                    <a:cxn ang="0">
                      <a:pos x="98" y="8"/>
                    </a:cxn>
                    <a:cxn ang="0">
                      <a:pos x="110" y="8"/>
                    </a:cxn>
                    <a:cxn ang="0">
                      <a:pos x="116" y="0"/>
                    </a:cxn>
                    <a:cxn ang="0">
                      <a:pos x="128" y="8"/>
                    </a:cxn>
                    <a:cxn ang="0">
                      <a:pos x="116" y="32"/>
                    </a:cxn>
                    <a:cxn ang="0">
                      <a:pos x="128" y="47"/>
                    </a:cxn>
                    <a:cxn ang="0">
                      <a:pos x="128" y="55"/>
                    </a:cxn>
                    <a:cxn ang="0">
                      <a:pos x="110" y="71"/>
                    </a:cxn>
                    <a:cxn ang="0">
                      <a:pos x="110" y="71"/>
                    </a:cxn>
                    <a:cxn ang="0">
                      <a:pos x="128" y="86"/>
                    </a:cxn>
                    <a:cxn ang="0">
                      <a:pos x="134" y="94"/>
                    </a:cxn>
                    <a:cxn ang="0">
                      <a:pos x="171" y="86"/>
                    </a:cxn>
                    <a:cxn ang="0">
                      <a:pos x="171" y="94"/>
                    </a:cxn>
                    <a:cxn ang="0">
                      <a:pos x="189" y="110"/>
                    </a:cxn>
                    <a:cxn ang="0">
                      <a:pos x="195" y="118"/>
                    </a:cxn>
                    <a:cxn ang="0">
                      <a:pos x="220" y="125"/>
                    </a:cxn>
                    <a:cxn ang="0">
                      <a:pos x="226" y="133"/>
                    </a:cxn>
                    <a:cxn ang="0">
                      <a:pos x="250" y="125"/>
                    </a:cxn>
                    <a:cxn ang="0">
                      <a:pos x="263" y="149"/>
                    </a:cxn>
                    <a:cxn ang="0">
                      <a:pos x="299" y="149"/>
                    </a:cxn>
                    <a:cxn ang="0">
                      <a:pos x="305" y="157"/>
                    </a:cxn>
                    <a:cxn ang="0">
                      <a:pos x="311" y="172"/>
                    </a:cxn>
                    <a:cxn ang="0">
                      <a:pos x="324" y="172"/>
                    </a:cxn>
                    <a:cxn ang="0">
                      <a:pos x="360" y="172"/>
                    </a:cxn>
                    <a:cxn ang="0">
                      <a:pos x="366" y="180"/>
                    </a:cxn>
                    <a:cxn ang="0">
                      <a:pos x="342" y="188"/>
                    </a:cxn>
                    <a:cxn ang="0">
                      <a:pos x="293" y="196"/>
                    </a:cxn>
                    <a:cxn ang="0">
                      <a:pos x="128" y="227"/>
                    </a:cxn>
                    <a:cxn ang="0">
                      <a:pos x="61" y="219"/>
                    </a:cxn>
                    <a:cxn ang="0">
                      <a:pos x="0" y="188"/>
                    </a:cxn>
                  </a:cxnLst>
                  <a:rect l="0" t="0" r="r" b="b"/>
                  <a:pathLst>
                    <a:path w="366" h="227">
                      <a:moveTo>
                        <a:pt x="0" y="188"/>
                      </a:moveTo>
                      <a:lnTo>
                        <a:pt x="6" y="188"/>
                      </a:lnTo>
                      <a:lnTo>
                        <a:pt x="6" y="172"/>
                      </a:lnTo>
                      <a:lnTo>
                        <a:pt x="0" y="125"/>
                      </a:lnTo>
                      <a:lnTo>
                        <a:pt x="0" y="125"/>
                      </a:lnTo>
                      <a:lnTo>
                        <a:pt x="6" y="141"/>
                      </a:lnTo>
                      <a:lnTo>
                        <a:pt x="19" y="157"/>
                      </a:lnTo>
                      <a:lnTo>
                        <a:pt x="31" y="172"/>
                      </a:lnTo>
                      <a:lnTo>
                        <a:pt x="31" y="172"/>
                      </a:lnTo>
                      <a:lnTo>
                        <a:pt x="31" y="165"/>
                      </a:lnTo>
                      <a:lnTo>
                        <a:pt x="31" y="141"/>
                      </a:lnTo>
                      <a:lnTo>
                        <a:pt x="31" y="110"/>
                      </a:lnTo>
                      <a:lnTo>
                        <a:pt x="31" y="110"/>
                      </a:lnTo>
                      <a:lnTo>
                        <a:pt x="31" y="110"/>
                      </a:lnTo>
                      <a:lnTo>
                        <a:pt x="31" y="102"/>
                      </a:lnTo>
                      <a:lnTo>
                        <a:pt x="31" y="86"/>
                      </a:lnTo>
                      <a:lnTo>
                        <a:pt x="31" y="86"/>
                      </a:lnTo>
                      <a:lnTo>
                        <a:pt x="43" y="86"/>
                      </a:lnTo>
                      <a:lnTo>
                        <a:pt x="49" y="71"/>
                      </a:lnTo>
                      <a:lnTo>
                        <a:pt x="49" y="47"/>
                      </a:lnTo>
                      <a:lnTo>
                        <a:pt x="49" y="47"/>
                      </a:lnTo>
                      <a:lnTo>
                        <a:pt x="49" y="47"/>
                      </a:lnTo>
                      <a:lnTo>
                        <a:pt x="55" y="40"/>
                      </a:lnTo>
                      <a:lnTo>
                        <a:pt x="61" y="32"/>
                      </a:lnTo>
                      <a:lnTo>
                        <a:pt x="61" y="32"/>
                      </a:lnTo>
                      <a:lnTo>
                        <a:pt x="73" y="32"/>
                      </a:lnTo>
                      <a:lnTo>
                        <a:pt x="80" y="16"/>
                      </a:lnTo>
                      <a:lnTo>
                        <a:pt x="98" y="8"/>
                      </a:lnTo>
                      <a:lnTo>
                        <a:pt x="98" y="8"/>
                      </a:lnTo>
                      <a:lnTo>
                        <a:pt x="98" y="8"/>
                      </a:lnTo>
                      <a:lnTo>
                        <a:pt x="104" y="8"/>
                      </a:lnTo>
                      <a:lnTo>
                        <a:pt x="110" y="8"/>
                      </a:lnTo>
                      <a:lnTo>
                        <a:pt x="110" y="8"/>
                      </a:lnTo>
                      <a:lnTo>
                        <a:pt x="116" y="0"/>
                      </a:lnTo>
                      <a:lnTo>
                        <a:pt x="122" y="8"/>
                      </a:lnTo>
                      <a:lnTo>
                        <a:pt x="128" y="8"/>
                      </a:lnTo>
                      <a:lnTo>
                        <a:pt x="128" y="8"/>
                      </a:lnTo>
                      <a:lnTo>
                        <a:pt x="116" y="32"/>
                      </a:lnTo>
                      <a:lnTo>
                        <a:pt x="116" y="40"/>
                      </a:lnTo>
                      <a:lnTo>
                        <a:pt x="128" y="47"/>
                      </a:lnTo>
                      <a:lnTo>
                        <a:pt x="128" y="47"/>
                      </a:lnTo>
                      <a:lnTo>
                        <a:pt x="128" y="55"/>
                      </a:lnTo>
                      <a:lnTo>
                        <a:pt x="116" y="55"/>
                      </a:lnTo>
                      <a:lnTo>
                        <a:pt x="110" y="71"/>
                      </a:lnTo>
                      <a:lnTo>
                        <a:pt x="110" y="71"/>
                      </a:lnTo>
                      <a:lnTo>
                        <a:pt x="110" y="71"/>
                      </a:lnTo>
                      <a:lnTo>
                        <a:pt x="116" y="86"/>
                      </a:lnTo>
                      <a:lnTo>
                        <a:pt x="128" y="86"/>
                      </a:lnTo>
                      <a:lnTo>
                        <a:pt x="128" y="86"/>
                      </a:lnTo>
                      <a:lnTo>
                        <a:pt x="134" y="94"/>
                      </a:lnTo>
                      <a:lnTo>
                        <a:pt x="153" y="94"/>
                      </a:lnTo>
                      <a:lnTo>
                        <a:pt x="171" y="86"/>
                      </a:lnTo>
                      <a:lnTo>
                        <a:pt x="171" y="86"/>
                      </a:lnTo>
                      <a:lnTo>
                        <a:pt x="171" y="94"/>
                      </a:lnTo>
                      <a:lnTo>
                        <a:pt x="177" y="102"/>
                      </a:lnTo>
                      <a:lnTo>
                        <a:pt x="189" y="110"/>
                      </a:lnTo>
                      <a:lnTo>
                        <a:pt x="189" y="110"/>
                      </a:lnTo>
                      <a:lnTo>
                        <a:pt x="195" y="118"/>
                      </a:lnTo>
                      <a:lnTo>
                        <a:pt x="208" y="118"/>
                      </a:lnTo>
                      <a:lnTo>
                        <a:pt x="220" y="125"/>
                      </a:lnTo>
                      <a:lnTo>
                        <a:pt x="220" y="125"/>
                      </a:lnTo>
                      <a:lnTo>
                        <a:pt x="226" y="133"/>
                      </a:lnTo>
                      <a:lnTo>
                        <a:pt x="238" y="125"/>
                      </a:lnTo>
                      <a:lnTo>
                        <a:pt x="250" y="125"/>
                      </a:lnTo>
                      <a:lnTo>
                        <a:pt x="250" y="125"/>
                      </a:lnTo>
                      <a:lnTo>
                        <a:pt x="263" y="149"/>
                      </a:lnTo>
                      <a:lnTo>
                        <a:pt x="281" y="157"/>
                      </a:lnTo>
                      <a:lnTo>
                        <a:pt x="299" y="149"/>
                      </a:lnTo>
                      <a:lnTo>
                        <a:pt x="299" y="149"/>
                      </a:lnTo>
                      <a:lnTo>
                        <a:pt x="305" y="157"/>
                      </a:lnTo>
                      <a:lnTo>
                        <a:pt x="311" y="157"/>
                      </a:lnTo>
                      <a:lnTo>
                        <a:pt x="311" y="172"/>
                      </a:lnTo>
                      <a:lnTo>
                        <a:pt x="311" y="172"/>
                      </a:lnTo>
                      <a:lnTo>
                        <a:pt x="324" y="172"/>
                      </a:lnTo>
                      <a:lnTo>
                        <a:pt x="336" y="172"/>
                      </a:lnTo>
                      <a:lnTo>
                        <a:pt x="360" y="172"/>
                      </a:lnTo>
                      <a:lnTo>
                        <a:pt x="360" y="172"/>
                      </a:lnTo>
                      <a:lnTo>
                        <a:pt x="366" y="180"/>
                      </a:lnTo>
                      <a:lnTo>
                        <a:pt x="354" y="180"/>
                      </a:lnTo>
                      <a:lnTo>
                        <a:pt x="342" y="188"/>
                      </a:lnTo>
                      <a:lnTo>
                        <a:pt x="342" y="188"/>
                      </a:lnTo>
                      <a:lnTo>
                        <a:pt x="293" y="196"/>
                      </a:lnTo>
                      <a:lnTo>
                        <a:pt x="202" y="227"/>
                      </a:lnTo>
                      <a:lnTo>
                        <a:pt x="128" y="227"/>
                      </a:lnTo>
                      <a:lnTo>
                        <a:pt x="128" y="227"/>
                      </a:lnTo>
                      <a:lnTo>
                        <a:pt x="61" y="219"/>
                      </a:lnTo>
                      <a:lnTo>
                        <a:pt x="25" y="211"/>
                      </a:lnTo>
                      <a:lnTo>
                        <a:pt x="0" y="188"/>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76" name="Freeform 168"/>
                <p:cNvSpPr>
                  <a:spLocks/>
                </p:cNvSpPr>
                <p:nvPr/>
              </p:nvSpPr>
              <p:spPr bwMode="auto">
                <a:xfrm>
                  <a:off x="753" y="1771"/>
                  <a:ext cx="537" cy="570"/>
                </a:xfrm>
                <a:custGeom>
                  <a:avLst/>
                  <a:gdLst/>
                  <a:ahLst/>
                  <a:cxnLst>
                    <a:cxn ang="0">
                      <a:pos x="299" y="117"/>
                    </a:cxn>
                    <a:cxn ang="0">
                      <a:pos x="342" y="54"/>
                    </a:cxn>
                    <a:cxn ang="0">
                      <a:pos x="336" y="8"/>
                    </a:cxn>
                    <a:cxn ang="0">
                      <a:pos x="354" y="8"/>
                    </a:cxn>
                    <a:cxn ang="0">
                      <a:pos x="366" y="54"/>
                    </a:cxn>
                    <a:cxn ang="0">
                      <a:pos x="354" y="101"/>
                    </a:cxn>
                    <a:cxn ang="0">
                      <a:pos x="360" y="109"/>
                    </a:cxn>
                    <a:cxn ang="0">
                      <a:pos x="397" y="93"/>
                    </a:cxn>
                    <a:cxn ang="0">
                      <a:pos x="415" y="109"/>
                    </a:cxn>
                    <a:cxn ang="0">
                      <a:pos x="409" y="148"/>
                    </a:cxn>
                    <a:cxn ang="0">
                      <a:pos x="427" y="164"/>
                    </a:cxn>
                    <a:cxn ang="0">
                      <a:pos x="476" y="172"/>
                    </a:cxn>
                    <a:cxn ang="0">
                      <a:pos x="476" y="172"/>
                    </a:cxn>
                    <a:cxn ang="0">
                      <a:pos x="470" y="195"/>
                    </a:cxn>
                    <a:cxn ang="0">
                      <a:pos x="488" y="187"/>
                    </a:cxn>
                    <a:cxn ang="0">
                      <a:pos x="495" y="211"/>
                    </a:cxn>
                    <a:cxn ang="0">
                      <a:pos x="507" y="250"/>
                    </a:cxn>
                    <a:cxn ang="0">
                      <a:pos x="519" y="258"/>
                    </a:cxn>
                    <a:cxn ang="0">
                      <a:pos x="495" y="289"/>
                    </a:cxn>
                    <a:cxn ang="0">
                      <a:pos x="495" y="312"/>
                    </a:cxn>
                    <a:cxn ang="0">
                      <a:pos x="525" y="328"/>
                    </a:cxn>
                    <a:cxn ang="0">
                      <a:pos x="537" y="328"/>
                    </a:cxn>
                    <a:cxn ang="0">
                      <a:pos x="531" y="359"/>
                    </a:cxn>
                    <a:cxn ang="0">
                      <a:pos x="525" y="375"/>
                    </a:cxn>
                    <a:cxn ang="0">
                      <a:pos x="537" y="390"/>
                    </a:cxn>
                    <a:cxn ang="0">
                      <a:pos x="519" y="422"/>
                    </a:cxn>
                    <a:cxn ang="0">
                      <a:pos x="507" y="468"/>
                    </a:cxn>
                    <a:cxn ang="0">
                      <a:pos x="525" y="492"/>
                    </a:cxn>
                    <a:cxn ang="0">
                      <a:pos x="525" y="492"/>
                    </a:cxn>
                    <a:cxn ang="0">
                      <a:pos x="470" y="484"/>
                    </a:cxn>
                    <a:cxn ang="0">
                      <a:pos x="440" y="468"/>
                    </a:cxn>
                    <a:cxn ang="0">
                      <a:pos x="446" y="468"/>
                    </a:cxn>
                    <a:cxn ang="0">
                      <a:pos x="385" y="468"/>
                    </a:cxn>
                    <a:cxn ang="0">
                      <a:pos x="305" y="484"/>
                    </a:cxn>
                    <a:cxn ang="0">
                      <a:pos x="263" y="476"/>
                    </a:cxn>
                    <a:cxn ang="0">
                      <a:pos x="275" y="492"/>
                    </a:cxn>
                    <a:cxn ang="0">
                      <a:pos x="244" y="492"/>
                    </a:cxn>
                    <a:cxn ang="0">
                      <a:pos x="220" y="500"/>
                    </a:cxn>
                    <a:cxn ang="0">
                      <a:pos x="196" y="523"/>
                    </a:cxn>
                    <a:cxn ang="0">
                      <a:pos x="165" y="531"/>
                    </a:cxn>
                    <a:cxn ang="0">
                      <a:pos x="55" y="570"/>
                    </a:cxn>
                    <a:cxn ang="0">
                      <a:pos x="86" y="547"/>
                    </a:cxn>
                    <a:cxn ang="0">
                      <a:pos x="134" y="484"/>
                    </a:cxn>
                    <a:cxn ang="0">
                      <a:pos x="134" y="453"/>
                    </a:cxn>
                    <a:cxn ang="0">
                      <a:pos x="86" y="414"/>
                    </a:cxn>
                    <a:cxn ang="0">
                      <a:pos x="67" y="398"/>
                    </a:cxn>
                    <a:cxn ang="0">
                      <a:pos x="73" y="375"/>
                    </a:cxn>
                    <a:cxn ang="0">
                      <a:pos x="73" y="328"/>
                    </a:cxn>
                    <a:cxn ang="0">
                      <a:pos x="43" y="312"/>
                    </a:cxn>
                    <a:cxn ang="0">
                      <a:pos x="6" y="289"/>
                    </a:cxn>
                    <a:cxn ang="0">
                      <a:pos x="6" y="250"/>
                    </a:cxn>
                    <a:cxn ang="0">
                      <a:pos x="55" y="211"/>
                    </a:cxn>
                    <a:cxn ang="0">
                      <a:pos x="159" y="179"/>
                    </a:cxn>
                  </a:cxnLst>
                  <a:rect l="0" t="0" r="r" b="b"/>
                  <a:pathLst>
                    <a:path w="537" h="570">
                      <a:moveTo>
                        <a:pt x="244" y="148"/>
                      </a:moveTo>
                      <a:lnTo>
                        <a:pt x="263" y="148"/>
                      </a:lnTo>
                      <a:lnTo>
                        <a:pt x="299" y="117"/>
                      </a:lnTo>
                      <a:lnTo>
                        <a:pt x="336" y="70"/>
                      </a:lnTo>
                      <a:lnTo>
                        <a:pt x="336" y="70"/>
                      </a:lnTo>
                      <a:lnTo>
                        <a:pt x="342" y="54"/>
                      </a:lnTo>
                      <a:lnTo>
                        <a:pt x="342" y="31"/>
                      </a:lnTo>
                      <a:lnTo>
                        <a:pt x="336" y="8"/>
                      </a:lnTo>
                      <a:lnTo>
                        <a:pt x="336" y="8"/>
                      </a:lnTo>
                      <a:lnTo>
                        <a:pt x="330" y="8"/>
                      </a:lnTo>
                      <a:lnTo>
                        <a:pt x="330" y="0"/>
                      </a:lnTo>
                      <a:lnTo>
                        <a:pt x="354" y="8"/>
                      </a:lnTo>
                      <a:lnTo>
                        <a:pt x="354" y="8"/>
                      </a:lnTo>
                      <a:lnTo>
                        <a:pt x="366" y="31"/>
                      </a:lnTo>
                      <a:lnTo>
                        <a:pt x="366" y="54"/>
                      </a:lnTo>
                      <a:lnTo>
                        <a:pt x="366" y="70"/>
                      </a:lnTo>
                      <a:lnTo>
                        <a:pt x="354" y="86"/>
                      </a:lnTo>
                      <a:lnTo>
                        <a:pt x="354" y="101"/>
                      </a:lnTo>
                      <a:lnTo>
                        <a:pt x="354" y="109"/>
                      </a:lnTo>
                      <a:lnTo>
                        <a:pt x="354" y="109"/>
                      </a:lnTo>
                      <a:lnTo>
                        <a:pt x="360" y="109"/>
                      </a:lnTo>
                      <a:lnTo>
                        <a:pt x="379" y="101"/>
                      </a:lnTo>
                      <a:lnTo>
                        <a:pt x="397" y="93"/>
                      </a:lnTo>
                      <a:lnTo>
                        <a:pt x="397" y="93"/>
                      </a:lnTo>
                      <a:lnTo>
                        <a:pt x="409" y="93"/>
                      </a:lnTo>
                      <a:lnTo>
                        <a:pt x="415" y="93"/>
                      </a:lnTo>
                      <a:lnTo>
                        <a:pt x="415" y="109"/>
                      </a:lnTo>
                      <a:lnTo>
                        <a:pt x="415" y="109"/>
                      </a:lnTo>
                      <a:lnTo>
                        <a:pt x="409" y="133"/>
                      </a:lnTo>
                      <a:lnTo>
                        <a:pt x="409" y="148"/>
                      </a:lnTo>
                      <a:lnTo>
                        <a:pt x="415" y="148"/>
                      </a:lnTo>
                      <a:lnTo>
                        <a:pt x="415" y="148"/>
                      </a:lnTo>
                      <a:lnTo>
                        <a:pt x="427" y="164"/>
                      </a:lnTo>
                      <a:lnTo>
                        <a:pt x="446" y="164"/>
                      </a:lnTo>
                      <a:lnTo>
                        <a:pt x="476" y="172"/>
                      </a:lnTo>
                      <a:lnTo>
                        <a:pt x="476" y="172"/>
                      </a:lnTo>
                      <a:lnTo>
                        <a:pt x="476" y="172"/>
                      </a:lnTo>
                      <a:lnTo>
                        <a:pt x="482" y="172"/>
                      </a:lnTo>
                      <a:lnTo>
                        <a:pt x="476" y="172"/>
                      </a:lnTo>
                      <a:lnTo>
                        <a:pt x="476" y="172"/>
                      </a:lnTo>
                      <a:lnTo>
                        <a:pt x="470" y="187"/>
                      </a:lnTo>
                      <a:lnTo>
                        <a:pt x="470" y="195"/>
                      </a:lnTo>
                      <a:lnTo>
                        <a:pt x="476" y="187"/>
                      </a:lnTo>
                      <a:lnTo>
                        <a:pt x="476" y="187"/>
                      </a:lnTo>
                      <a:lnTo>
                        <a:pt x="488" y="187"/>
                      </a:lnTo>
                      <a:lnTo>
                        <a:pt x="495" y="195"/>
                      </a:lnTo>
                      <a:lnTo>
                        <a:pt x="495" y="211"/>
                      </a:lnTo>
                      <a:lnTo>
                        <a:pt x="495" y="211"/>
                      </a:lnTo>
                      <a:lnTo>
                        <a:pt x="482" y="226"/>
                      </a:lnTo>
                      <a:lnTo>
                        <a:pt x="482" y="242"/>
                      </a:lnTo>
                      <a:lnTo>
                        <a:pt x="507" y="250"/>
                      </a:lnTo>
                      <a:lnTo>
                        <a:pt x="507" y="250"/>
                      </a:lnTo>
                      <a:lnTo>
                        <a:pt x="519" y="258"/>
                      </a:lnTo>
                      <a:lnTo>
                        <a:pt x="519" y="258"/>
                      </a:lnTo>
                      <a:lnTo>
                        <a:pt x="507" y="273"/>
                      </a:lnTo>
                      <a:lnTo>
                        <a:pt x="507" y="273"/>
                      </a:lnTo>
                      <a:lnTo>
                        <a:pt x="495" y="289"/>
                      </a:lnTo>
                      <a:lnTo>
                        <a:pt x="488" y="304"/>
                      </a:lnTo>
                      <a:lnTo>
                        <a:pt x="495" y="312"/>
                      </a:lnTo>
                      <a:lnTo>
                        <a:pt x="495" y="312"/>
                      </a:lnTo>
                      <a:lnTo>
                        <a:pt x="507" y="320"/>
                      </a:lnTo>
                      <a:lnTo>
                        <a:pt x="519" y="328"/>
                      </a:lnTo>
                      <a:lnTo>
                        <a:pt x="525" y="328"/>
                      </a:lnTo>
                      <a:lnTo>
                        <a:pt x="525" y="328"/>
                      </a:lnTo>
                      <a:lnTo>
                        <a:pt x="531" y="328"/>
                      </a:lnTo>
                      <a:lnTo>
                        <a:pt x="537" y="328"/>
                      </a:lnTo>
                      <a:lnTo>
                        <a:pt x="537" y="351"/>
                      </a:lnTo>
                      <a:lnTo>
                        <a:pt x="537" y="351"/>
                      </a:lnTo>
                      <a:lnTo>
                        <a:pt x="531" y="359"/>
                      </a:lnTo>
                      <a:lnTo>
                        <a:pt x="525" y="367"/>
                      </a:lnTo>
                      <a:lnTo>
                        <a:pt x="525" y="375"/>
                      </a:lnTo>
                      <a:lnTo>
                        <a:pt x="525" y="375"/>
                      </a:lnTo>
                      <a:lnTo>
                        <a:pt x="531" y="382"/>
                      </a:lnTo>
                      <a:lnTo>
                        <a:pt x="537" y="382"/>
                      </a:lnTo>
                      <a:lnTo>
                        <a:pt x="537" y="390"/>
                      </a:lnTo>
                      <a:lnTo>
                        <a:pt x="537" y="390"/>
                      </a:lnTo>
                      <a:lnTo>
                        <a:pt x="531" y="398"/>
                      </a:lnTo>
                      <a:lnTo>
                        <a:pt x="519" y="422"/>
                      </a:lnTo>
                      <a:lnTo>
                        <a:pt x="507" y="453"/>
                      </a:lnTo>
                      <a:lnTo>
                        <a:pt x="507" y="453"/>
                      </a:lnTo>
                      <a:lnTo>
                        <a:pt x="507" y="468"/>
                      </a:lnTo>
                      <a:lnTo>
                        <a:pt x="519" y="484"/>
                      </a:lnTo>
                      <a:lnTo>
                        <a:pt x="525" y="492"/>
                      </a:lnTo>
                      <a:lnTo>
                        <a:pt x="525" y="492"/>
                      </a:lnTo>
                      <a:lnTo>
                        <a:pt x="531" y="500"/>
                      </a:lnTo>
                      <a:lnTo>
                        <a:pt x="531" y="500"/>
                      </a:lnTo>
                      <a:lnTo>
                        <a:pt x="525" y="492"/>
                      </a:lnTo>
                      <a:lnTo>
                        <a:pt x="525" y="492"/>
                      </a:lnTo>
                      <a:lnTo>
                        <a:pt x="495" y="484"/>
                      </a:lnTo>
                      <a:lnTo>
                        <a:pt x="470" y="484"/>
                      </a:lnTo>
                      <a:lnTo>
                        <a:pt x="446" y="468"/>
                      </a:lnTo>
                      <a:lnTo>
                        <a:pt x="446" y="468"/>
                      </a:lnTo>
                      <a:lnTo>
                        <a:pt x="440" y="468"/>
                      </a:lnTo>
                      <a:lnTo>
                        <a:pt x="440" y="468"/>
                      </a:lnTo>
                      <a:lnTo>
                        <a:pt x="446" y="468"/>
                      </a:lnTo>
                      <a:lnTo>
                        <a:pt x="446" y="468"/>
                      </a:lnTo>
                      <a:lnTo>
                        <a:pt x="433" y="476"/>
                      </a:lnTo>
                      <a:lnTo>
                        <a:pt x="403" y="476"/>
                      </a:lnTo>
                      <a:lnTo>
                        <a:pt x="385" y="468"/>
                      </a:lnTo>
                      <a:lnTo>
                        <a:pt x="385" y="468"/>
                      </a:lnTo>
                      <a:lnTo>
                        <a:pt x="348" y="484"/>
                      </a:lnTo>
                      <a:lnTo>
                        <a:pt x="305" y="484"/>
                      </a:lnTo>
                      <a:lnTo>
                        <a:pt x="275" y="468"/>
                      </a:lnTo>
                      <a:lnTo>
                        <a:pt x="275" y="468"/>
                      </a:lnTo>
                      <a:lnTo>
                        <a:pt x="263" y="476"/>
                      </a:lnTo>
                      <a:lnTo>
                        <a:pt x="269" y="484"/>
                      </a:lnTo>
                      <a:lnTo>
                        <a:pt x="275" y="492"/>
                      </a:lnTo>
                      <a:lnTo>
                        <a:pt x="275" y="492"/>
                      </a:lnTo>
                      <a:lnTo>
                        <a:pt x="269" y="500"/>
                      </a:lnTo>
                      <a:lnTo>
                        <a:pt x="257" y="492"/>
                      </a:lnTo>
                      <a:lnTo>
                        <a:pt x="244" y="492"/>
                      </a:lnTo>
                      <a:lnTo>
                        <a:pt x="244" y="492"/>
                      </a:lnTo>
                      <a:lnTo>
                        <a:pt x="238" y="500"/>
                      </a:lnTo>
                      <a:lnTo>
                        <a:pt x="220" y="500"/>
                      </a:lnTo>
                      <a:lnTo>
                        <a:pt x="214" y="507"/>
                      </a:lnTo>
                      <a:lnTo>
                        <a:pt x="214" y="507"/>
                      </a:lnTo>
                      <a:lnTo>
                        <a:pt x="196" y="523"/>
                      </a:lnTo>
                      <a:lnTo>
                        <a:pt x="177" y="531"/>
                      </a:lnTo>
                      <a:lnTo>
                        <a:pt x="165" y="531"/>
                      </a:lnTo>
                      <a:lnTo>
                        <a:pt x="165" y="531"/>
                      </a:lnTo>
                      <a:lnTo>
                        <a:pt x="141" y="547"/>
                      </a:lnTo>
                      <a:lnTo>
                        <a:pt x="104" y="562"/>
                      </a:lnTo>
                      <a:lnTo>
                        <a:pt x="55" y="570"/>
                      </a:lnTo>
                      <a:lnTo>
                        <a:pt x="55" y="570"/>
                      </a:lnTo>
                      <a:lnTo>
                        <a:pt x="61" y="562"/>
                      </a:lnTo>
                      <a:lnTo>
                        <a:pt x="86" y="547"/>
                      </a:lnTo>
                      <a:lnTo>
                        <a:pt x="116" y="507"/>
                      </a:lnTo>
                      <a:lnTo>
                        <a:pt x="116" y="507"/>
                      </a:lnTo>
                      <a:lnTo>
                        <a:pt x="134" y="484"/>
                      </a:lnTo>
                      <a:lnTo>
                        <a:pt x="141" y="468"/>
                      </a:lnTo>
                      <a:lnTo>
                        <a:pt x="134" y="453"/>
                      </a:lnTo>
                      <a:lnTo>
                        <a:pt x="134" y="453"/>
                      </a:lnTo>
                      <a:lnTo>
                        <a:pt x="128" y="437"/>
                      </a:lnTo>
                      <a:lnTo>
                        <a:pt x="104" y="429"/>
                      </a:lnTo>
                      <a:lnTo>
                        <a:pt x="86" y="414"/>
                      </a:lnTo>
                      <a:lnTo>
                        <a:pt x="86" y="414"/>
                      </a:lnTo>
                      <a:lnTo>
                        <a:pt x="73" y="406"/>
                      </a:lnTo>
                      <a:lnTo>
                        <a:pt x="67" y="398"/>
                      </a:lnTo>
                      <a:lnTo>
                        <a:pt x="73" y="390"/>
                      </a:lnTo>
                      <a:lnTo>
                        <a:pt x="73" y="390"/>
                      </a:lnTo>
                      <a:lnTo>
                        <a:pt x="73" y="375"/>
                      </a:lnTo>
                      <a:lnTo>
                        <a:pt x="73" y="351"/>
                      </a:lnTo>
                      <a:lnTo>
                        <a:pt x="73" y="328"/>
                      </a:lnTo>
                      <a:lnTo>
                        <a:pt x="73" y="328"/>
                      </a:lnTo>
                      <a:lnTo>
                        <a:pt x="73" y="336"/>
                      </a:lnTo>
                      <a:lnTo>
                        <a:pt x="61" y="328"/>
                      </a:lnTo>
                      <a:lnTo>
                        <a:pt x="43" y="312"/>
                      </a:lnTo>
                      <a:lnTo>
                        <a:pt x="43" y="312"/>
                      </a:lnTo>
                      <a:lnTo>
                        <a:pt x="6" y="289"/>
                      </a:lnTo>
                      <a:lnTo>
                        <a:pt x="6" y="289"/>
                      </a:lnTo>
                      <a:lnTo>
                        <a:pt x="0" y="273"/>
                      </a:lnTo>
                      <a:lnTo>
                        <a:pt x="6" y="250"/>
                      </a:lnTo>
                      <a:lnTo>
                        <a:pt x="6" y="250"/>
                      </a:lnTo>
                      <a:lnTo>
                        <a:pt x="19" y="234"/>
                      </a:lnTo>
                      <a:lnTo>
                        <a:pt x="31" y="226"/>
                      </a:lnTo>
                      <a:lnTo>
                        <a:pt x="55" y="211"/>
                      </a:lnTo>
                      <a:lnTo>
                        <a:pt x="55" y="211"/>
                      </a:lnTo>
                      <a:lnTo>
                        <a:pt x="98" y="195"/>
                      </a:lnTo>
                      <a:lnTo>
                        <a:pt x="159" y="179"/>
                      </a:lnTo>
                      <a:lnTo>
                        <a:pt x="208" y="164"/>
                      </a:lnTo>
                      <a:lnTo>
                        <a:pt x="244" y="148"/>
                      </a:lnTo>
                      <a:close/>
                    </a:path>
                  </a:pathLst>
                </a:custGeom>
                <a:solidFill>
                  <a:srgbClr val="F2F2F2"/>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77" name="Freeform 169"/>
                <p:cNvSpPr>
                  <a:spLocks/>
                </p:cNvSpPr>
                <p:nvPr/>
              </p:nvSpPr>
              <p:spPr bwMode="auto">
                <a:xfrm>
                  <a:off x="820" y="2185"/>
                  <a:ext cx="159" cy="54"/>
                </a:xfrm>
                <a:custGeom>
                  <a:avLst/>
                  <a:gdLst/>
                  <a:ahLst/>
                  <a:cxnLst>
                    <a:cxn ang="0">
                      <a:pos x="6" y="0"/>
                    </a:cxn>
                    <a:cxn ang="0">
                      <a:pos x="25" y="8"/>
                    </a:cxn>
                    <a:cxn ang="0">
                      <a:pos x="61" y="23"/>
                    </a:cxn>
                    <a:cxn ang="0">
                      <a:pos x="98" y="39"/>
                    </a:cxn>
                    <a:cxn ang="0">
                      <a:pos x="98" y="39"/>
                    </a:cxn>
                    <a:cxn ang="0">
                      <a:pos x="104" y="39"/>
                    </a:cxn>
                    <a:cxn ang="0">
                      <a:pos x="116" y="39"/>
                    </a:cxn>
                    <a:cxn ang="0">
                      <a:pos x="147" y="39"/>
                    </a:cxn>
                    <a:cxn ang="0">
                      <a:pos x="147" y="39"/>
                    </a:cxn>
                    <a:cxn ang="0">
                      <a:pos x="135" y="39"/>
                    </a:cxn>
                    <a:cxn ang="0">
                      <a:pos x="129" y="23"/>
                    </a:cxn>
                    <a:cxn ang="0">
                      <a:pos x="116" y="15"/>
                    </a:cxn>
                    <a:cxn ang="0">
                      <a:pos x="116" y="15"/>
                    </a:cxn>
                    <a:cxn ang="0">
                      <a:pos x="110" y="23"/>
                    </a:cxn>
                    <a:cxn ang="0">
                      <a:pos x="110" y="15"/>
                    </a:cxn>
                    <a:cxn ang="0">
                      <a:pos x="116" y="15"/>
                    </a:cxn>
                    <a:cxn ang="0">
                      <a:pos x="116" y="15"/>
                    </a:cxn>
                    <a:cxn ang="0">
                      <a:pos x="129" y="23"/>
                    </a:cxn>
                    <a:cxn ang="0">
                      <a:pos x="147" y="39"/>
                    </a:cxn>
                    <a:cxn ang="0">
                      <a:pos x="159" y="39"/>
                    </a:cxn>
                    <a:cxn ang="0">
                      <a:pos x="159" y="39"/>
                    </a:cxn>
                    <a:cxn ang="0">
                      <a:pos x="159" y="47"/>
                    </a:cxn>
                    <a:cxn ang="0">
                      <a:pos x="159" y="54"/>
                    </a:cxn>
                    <a:cxn ang="0">
                      <a:pos x="147" y="54"/>
                    </a:cxn>
                    <a:cxn ang="0">
                      <a:pos x="147" y="54"/>
                    </a:cxn>
                    <a:cxn ang="0">
                      <a:pos x="129" y="54"/>
                    </a:cxn>
                    <a:cxn ang="0">
                      <a:pos x="116" y="39"/>
                    </a:cxn>
                    <a:cxn ang="0">
                      <a:pos x="98" y="39"/>
                    </a:cxn>
                    <a:cxn ang="0">
                      <a:pos x="98" y="39"/>
                    </a:cxn>
                    <a:cxn ang="0">
                      <a:pos x="92" y="39"/>
                    </a:cxn>
                    <a:cxn ang="0">
                      <a:pos x="80" y="54"/>
                    </a:cxn>
                    <a:cxn ang="0">
                      <a:pos x="67" y="54"/>
                    </a:cxn>
                    <a:cxn ang="0">
                      <a:pos x="67" y="54"/>
                    </a:cxn>
                    <a:cxn ang="0">
                      <a:pos x="55" y="54"/>
                    </a:cxn>
                    <a:cxn ang="0">
                      <a:pos x="37" y="39"/>
                    </a:cxn>
                    <a:cxn ang="0">
                      <a:pos x="19" y="15"/>
                    </a:cxn>
                    <a:cxn ang="0">
                      <a:pos x="0" y="0"/>
                    </a:cxn>
                    <a:cxn ang="0">
                      <a:pos x="6" y="0"/>
                    </a:cxn>
                  </a:cxnLst>
                  <a:rect l="0" t="0" r="r" b="b"/>
                  <a:pathLst>
                    <a:path w="159" h="54">
                      <a:moveTo>
                        <a:pt x="6" y="0"/>
                      </a:moveTo>
                      <a:lnTo>
                        <a:pt x="25" y="8"/>
                      </a:lnTo>
                      <a:lnTo>
                        <a:pt x="61" y="23"/>
                      </a:lnTo>
                      <a:lnTo>
                        <a:pt x="98" y="39"/>
                      </a:lnTo>
                      <a:lnTo>
                        <a:pt x="98" y="39"/>
                      </a:lnTo>
                      <a:lnTo>
                        <a:pt x="104" y="39"/>
                      </a:lnTo>
                      <a:lnTo>
                        <a:pt x="116" y="39"/>
                      </a:lnTo>
                      <a:lnTo>
                        <a:pt x="147" y="39"/>
                      </a:lnTo>
                      <a:lnTo>
                        <a:pt x="147" y="39"/>
                      </a:lnTo>
                      <a:lnTo>
                        <a:pt x="135" y="39"/>
                      </a:lnTo>
                      <a:lnTo>
                        <a:pt x="129" y="23"/>
                      </a:lnTo>
                      <a:lnTo>
                        <a:pt x="116" y="15"/>
                      </a:lnTo>
                      <a:lnTo>
                        <a:pt x="116" y="15"/>
                      </a:lnTo>
                      <a:lnTo>
                        <a:pt x="110" y="23"/>
                      </a:lnTo>
                      <a:lnTo>
                        <a:pt x="110" y="15"/>
                      </a:lnTo>
                      <a:lnTo>
                        <a:pt x="116" y="15"/>
                      </a:lnTo>
                      <a:lnTo>
                        <a:pt x="116" y="15"/>
                      </a:lnTo>
                      <a:lnTo>
                        <a:pt x="129" y="23"/>
                      </a:lnTo>
                      <a:lnTo>
                        <a:pt x="147" y="39"/>
                      </a:lnTo>
                      <a:lnTo>
                        <a:pt x="159" y="39"/>
                      </a:lnTo>
                      <a:lnTo>
                        <a:pt x="159" y="39"/>
                      </a:lnTo>
                      <a:lnTo>
                        <a:pt x="159" y="47"/>
                      </a:lnTo>
                      <a:lnTo>
                        <a:pt x="159" y="54"/>
                      </a:lnTo>
                      <a:lnTo>
                        <a:pt x="147" y="54"/>
                      </a:lnTo>
                      <a:lnTo>
                        <a:pt x="147" y="54"/>
                      </a:lnTo>
                      <a:lnTo>
                        <a:pt x="129" y="54"/>
                      </a:lnTo>
                      <a:lnTo>
                        <a:pt x="116" y="39"/>
                      </a:lnTo>
                      <a:lnTo>
                        <a:pt x="98" y="39"/>
                      </a:lnTo>
                      <a:lnTo>
                        <a:pt x="98" y="39"/>
                      </a:lnTo>
                      <a:lnTo>
                        <a:pt x="92" y="39"/>
                      </a:lnTo>
                      <a:lnTo>
                        <a:pt x="80" y="54"/>
                      </a:lnTo>
                      <a:lnTo>
                        <a:pt x="67" y="54"/>
                      </a:lnTo>
                      <a:lnTo>
                        <a:pt x="67" y="54"/>
                      </a:lnTo>
                      <a:lnTo>
                        <a:pt x="55" y="54"/>
                      </a:lnTo>
                      <a:lnTo>
                        <a:pt x="37" y="39"/>
                      </a:lnTo>
                      <a:lnTo>
                        <a:pt x="19" y="15"/>
                      </a:lnTo>
                      <a:lnTo>
                        <a:pt x="0" y="0"/>
                      </a:lnTo>
                      <a:lnTo>
                        <a:pt x="6" y="0"/>
                      </a:lnTo>
                      <a:close/>
                    </a:path>
                  </a:pathLst>
                </a:custGeom>
                <a:solidFill>
                  <a:srgbClr val="B2B2B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78" name="Freeform 170"/>
                <p:cNvSpPr>
                  <a:spLocks/>
                </p:cNvSpPr>
                <p:nvPr/>
              </p:nvSpPr>
              <p:spPr bwMode="auto">
                <a:xfrm>
                  <a:off x="607" y="2060"/>
                  <a:ext cx="287" cy="375"/>
                </a:xfrm>
                <a:custGeom>
                  <a:avLst/>
                  <a:gdLst/>
                  <a:ahLst/>
                  <a:cxnLst>
                    <a:cxn ang="0">
                      <a:pos x="6" y="93"/>
                    </a:cxn>
                    <a:cxn ang="0">
                      <a:pos x="6" y="164"/>
                    </a:cxn>
                    <a:cxn ang="0">
                      <a:pos x="12" y="203"/>
                    </a:cxn>
                    <a:cxn ang="0">
                      <a:pos x="18" y="187"/>
                    </a:cxn>
                    <a:cxn ang="0">
                      <a:pos x="61" y="125"/>
                    </a:cxn>
                    <a:cxn ang="0">
                      <a:pos x="79" y="125"/>
                    </a:cxn>
                    <a:cxn ang="0">
                      <a:pos x="122" y="125"/>
                    </a:cxn>
                    <a:cxn ang="0">
                      <a:pos x="128" y="148"/>
                    </a:cxn>
                    <a:cxn ang="0">
                      <a:pos x="122" y="242"/>
                    </a:cxn>
                    <a:cxn ang="0">
                      <a:pos x="104" y="281"/>
                    </a:cxn>
                    <a:cxn ang="0">
                      <a:pos x="79" y="359"/>
                    </a:cxn>
                    <a:cxn ang="0">
                      <a:pos x="85" y="375"/>
                    </a:cxn>
                    <a:cxn ang="0">
                      <a:pos x="110" y="359"/>
                    </a:cxn>
                    <a:cxn ang="0">
                      <a:pos x="116" y="351"/>
                    </a:cxn>
                    <a:cxn ang="0">
                      <a:pos x="158" y="312"/>
                    </a:cxn>
                    <a:cxn ang="0">
                      <a:pos x="189" y="304"/>
                    </a:cxn>
                    <a:cxn ang="0">
                      <a:pos x="232" y="265"/>
                    </a:cxn>
                    <a:cxn ang="0">
                      <a:pos x="250" y="242"/>
                    </a:cxn>
                    <a:cxn ang="0">
                      <a:pos x="274" y="203"/>
                    </a:cxn>
                    <a:cxn ang="0">
                      <a:pos x="280" y="179"/>
                    </a:cxn>
                    <a:cxn ang="0">
                      <a:pos x="274" y="148"/>
                    </a:cxn>
                    <a:cxn ang="0">
                      <a:pos x="232" y="125"/>
                    </a:cxn>
                    <a:cxn ang="0">
                      <a:pos x="158" y="117"/>
                    </a:cxn>
                    <a:cxn ang="0">
                      <a:pos x="122" y="101"/>
                    </a:cxn>
                    <a:cxn ang="0">
                      <a:pos x="79" y="101"/>
                    </a:cxn>
                    <a:cxn ang="0">
                      <a:pos x="61" y="101"/>
                    </a:cxn>
                    <a:cxn ang="0">
                      <a:pos x="49" y="93"/>
                    </a:cxn>
                    <a:cxn ang="0">
                      <a:pos x="49" y="86"/>
                    </a:cxn>
                    <a:cxn ang="0">
                      <a:pos x="49" y="70"/>
                    </a:cxn>
                    <a:cxn ang="0">
                      <a:pos x="49" y="62"/>
                    </a:cxn>
                    <a:cxn ang="0">
                      <a:pos x="49" y="54"/>
                    </a:cxn>
                    <a:cxn ang="0">
                      <a:pos x="61" y="39"/>
                    </a:cxn>
                    <a:cxn ang="0">
                      <a:pos x="67" y="15"/>
                    </a:cxn>
                    <a:cxn ang="0">
                      <a:pos x="79" y="0"/>
                    </a:cxn>
                    <a:cxn ang="0">
                      <a:pos x="36" y="23"/>
                    </a:cxn>
                  </a:cxnLst>
                  <a:rect l="0" t="0" r="r" b="b"/>
                  <a:pathLst>
                    <a:path w="287" h="375">
                      <a:moveTo>
                        <a:pt x="12" y="39"/>
                      </a:moveTo>
                      <a:lnTo>
                        <a:pt x="6" y="93"/>
                      </a:lnTo>
                      <a:lnTo>
                        <a:pt x="0" y="133"/>
                      </a:lnTo>
                      <a:lnTo>
                        <a:pt x="6" y="164"/>
                      </a:lnTo>
                      <a:lnTo>
                        <a:pt x="12" y="187"/>
                      </a:lnTo>
                      <a:lnTo>
                        <a:pt x="12" y="203"/>
                      </a:lnTo>
                      <a:lnTo>
                        <a:pt x="12" y="203"/>
                      </a:lnTo>
                      <a:lnTo>
                        <a:pt x="18" y="187"/>
                      </a:lnTo>
                      <a:lnTo>
                        <a:pt x="36" y="148"/>
                      </a:lnTo>
                      <a:lnTo>
                        <a:pt x="61" y="125"/>
                      </a:lnTo>
                      <a:lnTo>
                        <a:pt x="61" y="125"/>
                      </a:lnTo>
                      <a:lnTo>
                        <a:pt x="79" y="125"/>
                      </a:lnTo>
                      <a:lnTo>
                        <a:pt x="104" y="125"/>
                      </a:lnTo>
                      <a:lnTo>
                        <a:pt x="122" y="125"/>
                      </a:lnTo>
                      <a:lnTo>
                        <a:pt x="122" y="125"/>
                      </a:lnTo>
                      <a:lnTo>
                        <a:pt x="128" y="148"/>
                      </a:lnTo>
                      <a:lnTo>
                        <a:pt x="134" y="195"/>
                      </a:lnTo>
                      <a:lnTo>
                        <a:pt x="122" y="242"/>
                      </a:lnTo>
                      <a:lnTo>
                        <a:pt x="122" y="242"/>
                      </a:lnTo>
                      <a:lnTo>
                        <a:pt x="104" y="281"/>
                      </a:lnTo>
                      <a:lnTo>
                        <a:pt x="85" y="320"/>
                      </a:lnTo>
                      <a:lnTo>
                        <a:pt x="79" y="359"/>
                      </a:lnTo>
                      <a:lnTo>
                        <a:pt x="79" y="359"/>
                      </a:lnTo>
                      <a:lnTo>
                        <a:pt x="85" y="375"/>
                      </a:lnTo>
                      <a:lnTo>
                        <a:pt x="97" y="375"/>
                      </a:lnTo>
                      <a:lnTo>
                        <a:pt x="110" y="359"/>
                      </a:lnTo>
                      <a:lnTo>
                        <a:pt x="110" y="359"/>
                      </a:lnTo>
                      <a:lnTo>
                        <a:pt x="116" y="351"/>
                      </a:lnTo>
                      <a:lnTo>
                        <a:pt x="134" y="336"/>
                      </a:lnTo>
                      <a:lnTo>
                        <a:pt x="158" y="312"/>
                      </a:lnTo>
                      <a:lnTo>
                        <a:pt x="189" y="304"/>
                      </a:lnTo>
                      <a:lnTo>
                        <a:pt x="189" y="304"/>
                      </a:lnTo>
                      <a:lnTo>
                        <a:pt x="207" y="289"/>
                      </a:lnTo>
                      <a:lnTo>
                        <a:pt x="232" y="265"/>
                      </a:lnTo>
                      <a:lnTo>
                        <a:pt x="250" y="242"/>
                      </a:lnTo>
                      <a:lnTo>
                        <a:pt x="250" y="242"/>
                      </a:lnTo>
                      <a:lnTo>
                        <a:pt x="262" y="226"/>
                      </a:lnTo>
                      <a:lnTo>
                        <a:pt x="274" y="203"/>
                      </a:lnTo>
                      <a:lnTo>
                        <a:pt x="280" y="179"/>
                      </a:lnTo>
                      <a:lnTo>
                        <a:pt x="280" y="179"/>
                      </a:lnTo>
                      <a:lnTo>
                        <a:pt x="287" y="172"/>
                      </a:lnTo>
                      <a:lnTo>
                        <a:pt x="274" y="148"/>
                      </a:lnTo>
                      <a:lnTo>
                        <a:pt x="232" y="125"/>
                      </a:lnTo>
                      <a:lnTo>
                        <a:pt x="232" y="125"/>
                      </a:lnTo>
                      <a:lnTo>
                        <a:pt x="207" y="125"/>
                      </a:lnTo>
                      <a:lnTo>
                        <a:pt x="158" y="117"/>
                      </a:lnTo>
                      <a:lnTo>
                        <a:pt x="122" y="101"/>
                      </a:lnTo>
                      <a:lnTo>
                        <a:pt x="122" y="101"/>
                      </a:lnTo>
                      <a:lnTo>
                        <a:pt x="104" y="101"/>
                      </a:lnTo>
                      <a:lnTo>
                        <a:pt x="79" y="101"/>
                      </a:lnTo>
                      <a:lnTo>
                        <a:pt x="61" y="101"/>
                      </a:lnTo>
                      <a:lnTo>
                        <a:pt x="61" y="101"/>
                      </a:lnTo>
                      <a:lnTo>
                        <a:pt x="55" y="93"/>
                      </a:lnTo>
                      <a:lnTo>
                        <a:pt x="49" y="93"/>
                      </a:lnTo>
                      <a:lnTo>
                        <a:pt x="49" y="86"/>
                      </a:lnTo>
                      <a:lnTo>
                        <a:pt x="49" y="86"/>
                      </a:lnTo>
                      <a:lnTo>
                        <a:pt x="49" y="70"/>
                      </a:lnTo>
                      <a:lnTo>
                        <a:pt x="49" y="70"/>
                      </a:lnTo>
                      <a:lnTo>
                        <a:pt x="49" y="62"/>
                      </a:lnTo>
                      <a:lnTo>
                        <a:pt x="49" y="62"/>
                      </a:lnTo>
                      <a:lnTo>
                        <a:pt x="42" y="54"/>
                      </a:lnTo>
                      <a:lnTo>
                        <a:pt x="49" y="54"/>
                      </a:lnTo>
                      <a:lnTo>
                        <a:pt x="61" y="39"/>
                      </a:lnTo>
                      <a:lnTo>
                        <a:pt x="61" y="39"/>
                      </a:lnTo>
                      <a:lnTo>
                        <a:pt x="61" y="39"/>
                      </a:lnTo>
                      <a:lnTo>
                        <a:pt x="67" y="15"/>
                      </a:lnTo>
                      <a:lnTo>
                        <a:pt x="79" y="0"/>
                      </a:lnTo>
                      <a:lnTo>
                        <a:pt x="79" y="0"/>
                      </a:lnTo>
                      <a:lnTo>
                        <a:pt x="61" y="8"/>
                      </a:lnTo>
                      <a:lnTo>
                        <a:pt x="36" y="23"/>
                      </a:lnTo>
                      <a:lnTo>
                        <a:pt x="12" y="39"/>
                      </a:lnTo>
                      <a:close/>
                    </a:path>
                  </a:pathLst>
                </a:custGeom>
                <a:solidFill>
                  <a:srgbClr val="FFE532"/>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79" name="Freeform 171"/>
                <p:cNvSpPr>
                  <a:spLocks/>
                </p:cNvSpPr>
                <p:nvPr/>
              </p:nvSpPr>
              <p:spPr bwMode="auto">
                <a:xfrm>
                  <a:off x="649" y="2044"/>
                  <a:ext cx="189" cy="141"/>
                </a:xfrm>
                <a:custGeom>
                  <a:avLst/>
                  <a:gdLst/>
                  <a:ahLst/>
                  <a:cxnLst>
                    <a:cxn ang="0">
                      <a:pos x="80" y="0"/>
                    </a:cxn>
                    <a:cxn ang="0">
                      <a:pos x="68" y="0"/>
                    </a:cxn>
                    <a:cxn ang="0">
                      <a:pos x="49" y="16"/>
                    </a:cxn>
                    <a:cxn ang="0">
                      <a:pos x="37" y="16"/>
                    </a:cxn>
                    <a:cxn ang="0">
                      <a:pos x="37" y="16"/>
                    </a:cxn>
                    <a:cxn ang="0">
                      <a:pos x="19" y="31"/>
                    </a:cxn>
                    <a:cxn ang="0">
                      <a:pos x="13" y="55"/>
                    </a:cxn>
                    <a:cxn ang="0">
                      <a:pos x="7" y="78"/>
                    </a:cxn>
                    <a:cxn ang="0">
                      <a:pos x="7" y="78"/>
                    </a:cxn>
                    <a:cxn ang="0">
                      <a:pos x="0" y="86"/>
                    </a:cxn>
                    <a:cxn ang="0">
                      <a:pos x="0" y="86"/>
                    </a:cxn>
                    <a:cxn ang="0">
                      <a:pos x="7" y="78"/>
                    </a:cxn>
                    <a:cxn ang="0">
                      <a:pos x="7" y="78"/>
                    </a:cxn>
                    <a:cxn ang="0">
                      <a:pos x="7" y="86"/>
                    </a:cxn>
                    <a:cxn ang="0">
                      <a:pos x="7" y="94"/>
                    </a:cxn>
                    <a:cxn ang="0">
                      <a:pos x="7" y="102"/>
                    </a:cxn>
                    <a:cxn ang="0">
                      <a:pos x="7" y="102"/>
                    </a:cxn>
                    <a:cxn ang="0">
                      <a:pos x="7" y="102"/>
                    </a:cxn>
                    <a:cxn ang="0">
                      <a:pos x="7" y="109"/>
                    </a:cxn>
                    <a:cxn ang="0">
                      <a:pos x="19" y="117"/>
                    </a:cxn>
                    <a:cxn ang="0">
                      <a:pos x="19" y="117"/>
                    </a:cxn>
                    <a:cxn ang="0">
                      <a:pos x="37" y="117"/>
                    </a:cxn>
                    <a:cxn ang="0">
                      <a:pos x="62" y="117"/>
                    </a:cxn>
                    <a:cxn ang="0">
                      <a:pos x="80" y="117"/>
                    </a:cxn>
                    <a:cxn ang="0">
                      <a:pos x="80" y="117"/>
                    </a:cxn>
                    <a:cxn ang="0">
                      <a:pos x="104" y="125"/>
                    </a:cxn>
                    <a:cxn ang="0">
                      <a:pos x="141" y="141"/>
                    </a:cxn>
                    <a:cxn ang="0">
                      <a:pos x="159" y="141"/>
                    </a:cxn>
                    <a:cxn ang="0">
                      <a:pos x="159" y="141"/>
                    </a:cxn>
                    <a:cxn ang="0">
                      <a:pos x="165" y="141"/>
                    </a:cxn>
                    <a:cxn ang="0">
                      <a:pos x="184" y="141"/>
                    </a:cxn>
                    <a:cxn ang="0">
                      <a:pos x="190" y="141"/>
                    </a:cxn>
                    <a:cxn ang="0">
                      <a:pos x="190" y="141"/>
                    </a:cxn>
                    <a:cxn ang="0">
                      <a:pos x="190" y="141"/>
                    </a:cxn>
                    <a:cxn ang="0">
                      <a:pos x="177" y="133"/>
                    </a:cxn>
                    <a:cxn ang="0">
                      <a:pos x="159" y="117"/>
                    </a:cxn>
                    <a:cxn ang="0">
                      <a:pos x="159" y="117"/>
                    </a:cxn>
                    <a:cxn ang="0">
                      <a:pos x="147" y="125"/>
                    </a:cxn>
                    <a:cxn ang="0">
                      <a:pos x="129" y="117"/>
                    </a:cxn>
                    <a:cxn ang="0">
                      <a:pos x="110" y="117"/>
                    </a:cxn>
                    <a:cxn ang="0">
                      <a:pos x="110" y="117"/>
                    </a:cxn>
                    <a:cxn ang="0">
                      <a:pos x="104" y="102"/>
                    </a:cxn>
                    <a:cxn ang="0">
                      <a:pos x="98" y="86"/>
                    </a:cxn>
                    <a:cxn ang="0">
                      <a:pos x="98" y="55"/>
                    </a:cxn>
                    <a:cxn ang="0">
                      <a:pos x="98" y="55"/>
                    </a:cxn>
                    <a:cxn ang="0">
                      <a:pos x="92" y="39"/>
                    </a:cxn>
                    <a:cxn ang="0">
                      <a:pos x="86" y="16"/>
                    </a:cxn>
                    <a:cxn ang="0">
                      <a:pos x="80" y="0"/>
                    </a:cxn>
                  </a:cxnLst>
                  <a:rect l="0" t="0" r="r" b="b"/>
                  <a:pathLst>
                    <a:path w="190" h="141">
                      <a:moveTo>
                        <a:pt x="80" y="0"/>
                      </a:moveTo>
                      <a:lnTo>
                        <a:pt x="68" y="0"/>
                      </a:lnTo>
                      <a:lnTo>
                        <a:pt x="49" y="16"/>
                      </a:lnTo>
                      <a:lnTo>
                        <a:pt x="37" y="16"/>
                      </a:lnTo>
                      <a:lnTo>
                        <a:pt x="37" y="16"/>
                      </a:lnTo>
                      <a:lnTo>
                        <a:pt x="19" y="31"/>
                      </a:lnTo>
                      <a:lnTo>
                        <a:pt x="13" y="55"/>
                      </a:lnTo>
                      <a:lnTo>
                        <a:pt x="7" y="78"/>
                      </a:lnTo>
                      <a:lnTo>
                        <a:pt x="7" y="78"/>
                      </a:lnTo>
                      <a:lnTo>
                        <a:pt x="0" y="86"/>
                      </a:lnTo>
                      <a:lnTo>
                        <a:pt x="0" y="86"/>
                      </a:lnTo>
                      <a:lnTo>
                        <a:pt x="7" y="78"/>
                      </a:lnTo>
                      <a:lnTo>
                        <a:pt x="7" y="78"/>
                      </a:lnTo>
                      <a:lnTo>
                        <a:pt x="7" y="86"/>
                      </a:lnTo>
                      <a:lnTo>
                        <a:pt x="7" y="94"/>
                      </a:lnTo>
                      <a:lnTo>
                        <a:pt x="7" y="102"/>
                      </a:lnTo>
                      <a:lnTo>
                        <a:pt x="7" y="102"/>
                      </a:lnTo>
                      <a:lnTo>
                        <a:pt x="7" y="102"/>
                      </a:lnTo>
                      <a:lnTo>
                        <a:pt x="7" y="109"/>
                      </a:lnTo>
                      <a:lnTo>
                        <a:pt x="19" y="117"/>
                      </a:lnTo>
                      <a:lnTo>
                        <a:pt x="19" y="117"/>
                      </a:lnTo>
                      <a:lnTo>
                        <a:pt x="37" y="117"/>
                      </a:lnTo>
                      <a:lnTo>
                        <a:pt x="62" y="117"/>
                      </a:lnTo>
                      <a:lnTo>
                        <a:pt x="80" y="117"/>
                      </a:lnTo>
                      <a:lnTo>
                        <a:pt x="80" y="117"/>
                      </a:lnTo>
                      <a:lnTo>
                        <a:pt x="104" y="125"/>
                      </a:lnTo>
                      <a:lnTo>
                        <a:pt x="141" y="141"/>
                      </a:lnTo>
                      <a:lnTo>
                        <a:pt x="159" y="141"/>
                      </a:lnTo>
                      <a:lnTo>
                        <a:pt x="159" y="141"/>
                      </a:lnTo>
                      <a:lnTo>
                        <a:pt x="165" y="141"/>
                      </a:lnTo>
                      <a:lnTo>
                        <a:pt x="184" y="141"/>
                      </a:lnTo>
                      <a:lnTo>
                        <a:pt x="190" y="141"/>
                      </a:lnTo>
                      <a:lnTo>
                        <a:pt x="190" y="141"/>
                      </a:lnTo>
                      <a:lnTo>
                        <a:pt x="190" y="141"/>
                      </a:lnTo>
                      <a:lnTo>
                        <a:pt x="177" y="133"/>
                      </a:lnTo>
                      <a:lnTo>
                        <a:pt x="159" y="117"/>
                      </a:lnTo>
                      <a:lnTo>
                        <a:pt x="159" y="117"/>
                      </a:lnTo>
                      <a:lnTo>
                        <a:pt x="147" y="125"/>
                      </a:lnTo>
                      <a:lnTo>
                        <a:pt x="129" y="117"/>
                      </a:lnTo>
                      <a:lnTo>
                        <a:pt x="110" y="117"/>
                      </a:lnTo>
                      <a:lnTo>
                        <a:pt x="110" y="117"/>
                      </a:lnTo>
                      <a:lnTo>
                        <a:pt x="104" y="102"/>
                      </a:lnTo>
                      <a:lnTo>
                        <a:pt x="98" y="86"/>
                      </a:lnTo>
                      <a:lnTo>
                        <a:pt x="98" y="55"/>
                      </a:lnTo>
                      <a:lnTo>
                        <a:pt x="98" y="55"/>
                      </a:lnTo>
                      <a:lnTo>
                        <a:pt x="92" y="39"/>
                      </a:lnTo>
                      <a:lnTo>
                        <a:pt x="86" y="16"/>
                      </a:lnTo>
                      <a:lnTo>
                        <a:pt x="80" y="0"/>
                      </a:lnTo>
                      <a:close/>
                    </a:path>
                  </a:pathLst>
                </a:custGeom>
                <a:solidFill>
                  <a:srgbClr val="FFE565"/>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80" name="Freeform 172"/>
                <p:cNvSpPr>
                  <a:spLocks/>
                </p:cNvSpPr>
                <p:nvPr/>
              </p:nvSpPr>
              <p:spPr bwMode="auto">
                <a:xfrm>
                  <a:off x="729" y="2021"/>
                  <a:ext cx="109" cy="164"/>
                </a:xfrm>
                <a:custGeom>
                  <a:avLst/>
                  <a:gdLst/>
                  <a:ahLst/>
                  <a:cxnLst>
                    <a:cxn ang="0">
                      <a:pos x="30" y="0"/>
                    </a:cxn>
                    <a:cxn ang="0">
                      <a:pos x="24" y="8"/>
                    </a:cxn>
                    <a:cxn ang="0">
                      <a:pos x="12" y="8"/>
                    </a:cxn>
                    <a:cxn ang="0">
                      <a:pos x="0" y="23"/>
                    </a:cxn>
                    <a:cxn ang="0">
                      <a:pos x="0" y="23"/>
                    </a:cxn>
                    <a:cxn ang="0">
                      <a:pos x="0" y="23"/>
                    </a:cxn>
                    <a:cxn ang="0">
                      <a:pos x="0" y="31"/>
                    </a:cxn>
                    <a:cxn ang="0">
                      <a:pos x="0" y="39"/>
                    </a:cxn>
                    <a:cxn ang="0">
                      <a:pos x="0" y="39"/>
                    </a:cxn>
                    <a:cxn ang="0">
                      <a:pos x="6" y="62"/>
                    </a:cxn>
                    <a:cxn ang="0">
                      <a:pos x="12" y="86"/>
                    </a:cxn>
                    <a:cxn ang="0">
                      <a:pos x="18" y="101"/>
                    </a:cxn>
                    <a:cxn ang="0">
                      <a:pos x="18" y="101"/>
                    </a:cxn>
                    <a:cxn ang="0">
                      <a:pos x="18" y="117"/>
                    </a:cxn>
                    <a:cxn ang="0">
                      <a:pos x="24" y="132"/>
                    </a:cxn>
                    <a:cxn ang="0">
                      <a:pos x="30" y="140"/>
                    </a:cxn>
                    <a:cxn ang="0">
                      <a:pos x="30" y="140"/>
                    </a:cxn>
                    <a:cxn ang="0">
                      <a:pos x="61" y="148"/>
                    </a:cxn>
                    <a:cxn ang="0">
                      <a:pos x="85" y="156"/>
                    </a:cxn>
                    <a:cxn ang="0">
                      <a:pos x="97" y="164"/>
                    </a:cxn>
                    <a:cxn ang="0">
                      <a:pos x="97" y="164"/>
                    </a:cxn>
                    <a:cxn ang="0">
                      <a:pos x="91" y="164"/>
                    </a:cxn>
                    <a:cxn ang="0">
                      <a:pos x="91" y="148"/>
                    </a:cxn>
                    <a:cxn ang="0">
                      <a:pos x="97" y="125"/>
                    </a:cxn>
                    <a:cxn ang="0">
                      <a:pos x="97" y="125"/>
                    </a:cxn>
                    <a:cxn ang="0">
                      <a:pos x="97" y="117"/>
                    </a:cxn>
                    <a:cxn ang="0">
                      <a:pos x="97" y="101"/>
                    </a:cxn>
                    <a:cxn ang="0">
                      <a:pos x="110" y="78"/>
                    </a:cxn>
                    <a:cxn ang="0">
                      <a:pos x="110" y="78"/>
                    </a:cxn>
                    <a:cxn ang="0">
                      <a:pos x="104" y="78"/>
                    </a:cxn>
                    <a:cxn ang="0">
                      <a:pos x="91" y="78"/>
                    </a:cxn>
                    <a:cxn ang="0">
                      <a:pos x="79" y="62"/>
                    </a:cxn>
                    <a:cxn ang="0">
                      <a:pos x="79" y="62"/>
                    </a:cxn>
                    <a:cxn ang="0">
                      <a:pos x="67" y="62"/>
                    </a:cxn>
                    <a:cxn ang="0">
                      <a:pos x="55" y="54"/>
                    </a:cxn>
                    <a:cxn ang="0">
                      <a:pos x="49" y="39"/>
                    </a:cxn>
                    <a:cxn ang="0">
                      <a:pos x="49" y="39"/>
                    </a:cxn>
                    <a:cxn ang="0">
                      <a:pos x="43" y="39"/>
                    </a:cxn>
                    <a:cxn ang="0">
                      <a:pos x="30" y="31"/>
                    </a:cxn>
                    <a:cxn ang="0">
                      <a:pos x="30" y="23"/>
                    </a:cxn>
                    <a:cxn ang="0">
                      <a:pos x="30" y="23"/>
                    </a:cxn>
                    <a:cxn ang="0">
                      <a:pos x="24" y="15"/>
                    </a:cxn>
                    <a:cxn ang="0">
                      <a:pos x="30" y="8"/>
                    </a:cxn>
                    <a:cxn ang="0">
                      <a:pos x="30" y="0"/>
                    </a:cxn>
                  </a:cxnLst>
                  <a:rect l="0" t="0" r="r" b="b"/>
                  <a:pathLst>
                    <a:path w="110" h="164">
                      <a:moveTo>
                        <a:pt x="30" y="0"/>
                      </a:moveTo>
                      <a:lnTo>
                        <a:pt x="24" y="8"/>
                      </a:lnTo>
                      <a:lnTo>
                        <a:pt x="12" y="8"/>
                      </a:lnTo>
                      <a:lnTo>
                        <a:pt x="0" y="23"/>
                      </a:lnTo>
                      <a:lnTo>
                        <a:pt x="0" y="23"/>
                      </a:lnTo>
                      <a:lnTo>
                        <a:pt x="0" y="23"/>
                      </a:lnTo>
                      <a:lnTo>
                        <a:pt x="0" y="31"/>
                      </a:lnTo>
                      <a:lnTo>
                        <a:pt x="0" y="39"/>
                      </a:lnTo>
                      <a:lnTo>
                        <a:pt x="0" y="39"/>
                      </a:lnTo>
                      <a:lnTo>
                        <a:pt x="6" y="62"/>
                      </a:lnTo>
                      <a:lnTo>
                        <a:pt x="12" y="86"/>
                      </a:lnTo>
                      <a:lnTo>
                        <a:pt x="18" y="101"/>
                      </a:lnTo>
                      <a:lnTo>
                        <a:pt x="18" y="101"/>
                      </a:lnTo>
                      <a:lnTo>
                        <a:pt x="18" y="117"/>
                      </a:lnTo>
                      <a:lnTo>
                        <a:pt x="24" y="132"/>
                      </a:lnTo>
                      <a:lnTo>
                        <a:pt x="30" y="140"/>
                      </a:lnTo>
                      <a:lnTo>
                        <a:pt x="30" y="140"/>
                      </a:lnTo>
                      <a:lnTo>
                        <a:pt x="61" y="148"/>
                      </a:lnTo>
                      <a:lnTo>
                        <a:pt x="85" y="156"/>
                      </a:lnTo>
                      <a:lnTo>
                        <a:pt x="97" y="164"/>
                      </a:lnTo>
                      <a:lnTo>
                        <a:pt x="97" y="164"/>
                      </a:lnTo>
                      <a:lnTo>
                        <a:pt x="91" y="164"/>
                      </a:lnTo>
                      <a:lnTo>
                        <a:pt x="91" y="148"/>
                      </a:lnTo>
                      <a:lnTo>
                        <a:pt x="97" y="125"/>
                      </a:lnTo>
                      <a:lnTo>
                        <a:pt x="97" y="125"/>
                      </a:lnTo>
                      <a:lnTo>
                        <a:pt x="97" y="117"/>
                      </a:lnTo>
                      <a:lnTo>
                        <a:pt x="97" y="101"/>
                      </a:lnTo>
                      <a:lnTo>
                        <a:pt x="110" y="78"/>
                      </a:lnTo>
                      <a:lnTo>
                        <a:pt x="110" y="78"/>
                      </a:lnTo>
                      <a:lnTo>
                        <a:pt x="104" y="78"/>
                      </a:lnTo>
                      <a:lnTo>
                        <a:pt x="91" y="78"/>
                      </a:lnTo>
                      <a:lnTo>
                        <a:pt x="79" y="62"/>
                      </a:lnTo>
                      <a:lnTo>
                        <a:pt x="79" y="62"/>
                      </a:lnTo>
                      <a:lnTo>
                        <a:pt x="67" y="62"/>
                      </a:lnTo>
                      <a:lnTo>
                        <a:pt x="55" y="54"/>
                      </a:lnTo>
                      <a:lnTo>
                        <a:pt x="49" y="39"/>
                      </a:lnTo>
                      <a:lnTo>
                        <a:pt x="49" y="39"/>
                      </a:lnTo>
                      <a:lnTo>
                        <a:pt x="43" y="39"/>
                      </a:lnTo>
                      <a:lnTo>
                        <a:pt x="30" y="31"/>
                      </a:lnTo>
                      <a:lnTo>
                        <a:pt x="30" y="23"/>
                      </a:lnTo>
                      <a:lnTo>
                        <a:pt x="30" y="23"/>
                      </a:lnTo>
                      <a:lnTo>
                        <a:pt x="24" y="15"/>
                      </a:lnTo>
                      <a:lnTo>
                        <a:pt x="30" y="8"/>
                      </a:lnTo>
                      <a:lnTo>
                        <a:pt x="30" y="0"/>
                      </a:lnTo>
                      <a:close/>
                    </a:path>
                  </a:pathLst>
                </a:custGeom>
                <a:solidFill>
                  <a:srgbClr val="FFF299"/>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81" name="Freeform 173"/>
                <p:cNvSpPr>
                  <a:spLocks/>
                </p:cNvSpPr>
                <p:nvPr/>
              </p:nvSpPr>
              <p:spPr bwMode="auto">
                <a:xfrm>
                  <a:off x="698" y="2278"/>
                  <a:ext cx="80" cy="125"/>
                </a:xfrm>
                <a:custGeom>
                  <a:avLst/>
                  <a:gdLst/>
                  <a:ahLst/>
                  <a:cxnLst>
                    <a:cxn ang="0">
                      <a:pos x="49" y="0"/>
                    </a:cxn>
                    <a:cxn ang="0">
                      <a:pos x="43" y="16"/>
                    </a:cxn>
                    <a:cxn ang="0">
                      <a:pos x="37" y="47"/>
                    </a:cxn>
                    <a:cxn ang="0">
                      <a:pos x="31" y="63"/>
                    </a:cxn>
                    <a:cxn ang="0">
                      <a:pos x="31" y="63"/>
                    </a:cxn>
                    <a:cxn ang="0">
                      <a:pos x="25" y="71"/>
                    </a:cxn>
                    <a:cxn ang="0">
                      <a:pos x="19" y="86"/>
                    </a:cxn>
                    <a:cxn ang="0">
                      <a:pos x="19" y="102"/>
                    </a:cxn>
                    <a:cxn ang="0">
                      <a:pos x="19" y="102"/>
                    </a:cxn>
                    <a:cxn ang="0">
                      <a:pos x="13" y="102"/>
                    </a:cxn>
                    <a:cxn ang="0">
                      <a:pos x="0" y="102"/>
                    </a:cxn>
                    <a:cxn ang="0">
                      <a:pos x="0" y="102"/>
                    </a:cxn>
                    <a:cxn ang="0">
                      <a:pos x="0" y="102"/>
                    </a:cxn>
                    <a:cxn ang="0">
                      <a:pos x="0" y="118"/>
                    </a:cxn>
                    <a:cxn ang="0">
                      <a:pos x="0" y="125"/>
                    </a:cxn>
                    <a:cxn ang="0">
                      <a:pos x="19" y="102"/>
                    </a:cxn>
                    <a:cxn ang="0">
                      <a:pos x="19" y="102"/>
                    </a:cxn>
                    <a:cxn ang="0">
                      <a:pos x="43" y="86"/>
                    </a:cxn>
                    <a:cxn ang="0">
                      <a:pos x="61" y="71"/>
                    </a:cxn>
                    <a:cxn ang="0">
                      <a:pos x="80" y="63"/>
                    </a:cxn>
                    <a:cxn ang="0">
                      <a:pos x="80" y="63"/>
                    </a:cxn>
                    <a:cxn ang="0">
                      <a:pos x="80" y="55"/>
                    </a:cxn>
                    <a:cxn ang="0">
                      <a:pos x="61" y="40"/>
                    </a:cxn>
                    <a:cxn ang="0">
                      <a:pos x="49" y="0"/>
                    </a:cxn>
                  </a:cxnLst>
                  <a:rect l="0" t="0" r="r" b="b"/>
                  <a:pathLst>
                    <a:path w="80" h="125">
                      <a:moveTo>
                        <a:pt x="49" y="0"/>
                      </a:moveTo>
                      <a:lnTo>
                        <a:pt x="43" y="16"/>
                      </a:lnTo>
                      <a:lnTo>
                        <a:pt x="37" y="47"/>
                      </a:lnTo>
                      <a:lnTo>
                        <a:pt x="31" y="63"/>
                      </a:lnTo>
                      <a:lnTo>
                        <a:pt x="31" y="63"/>
                      </a:lnTo>
                      <a:lnTo>
                        <a:pt x="25" y="71"/>
                      </a:lnTo>
                      <a:lnTo>
                        <a:pt x="19" y="86"/>
                      </a:lnTo>
                      <a:lnTo>
                        <a:pt x="19" y="102"/>
                      </a:lnTo>
                      <a:lnTo>
                        <a:pt x="19" y="102"/>
                      </a:lnTo>
                      <a:lnTo>
                        <a:pt x="13" y="102"/>
                      </a:lnTo>
                      <a:lnTo>
                        <a:pt x="0" y="102"/>
                      </a:lnTo>
                      <a:lnTo>
                        <a:pt x="0" y="102"/>
                      </a:lnTo>
                      <a:lnTo>
                        <a:pt x="0" y="102"/>
                      </a:lnTo>
                      <a:lnTo>
                        <a:pt x="0" y="118"/>
                      </a:lnTo>
                      <a:lnTo>
                        <a:pt x="0" y="125"/>
                      </a:lnTo>
                      <a:lnTo>
                        <a:pt x="19" y="102"/>
                      </a:lnTo>
                      <a:lnTo>
                        <a:pt x="19" y="102"/>
                      </a:lnTo>
                      <a:lnTo>
                        <a:pt x="43" y="86"/>
                      </a:lnTo>
                      <a:lnTo>
                        <a:pt x="61" y="71"/>
                      </a:lnTo>
                      <a:lnTo>
                        <a:pt x="80" y="63"/>
                      </a:lnTo>
                      <a:lnTo>
                        <a:pt x="80" y="63"/>
                      </a:lnTo>
                      <a:lnTo>
                        <a:pt x="80" y="55"/>
                      </a:lnTo>
                      <a:lnTo>
                        <a:pt x="61" y="40"/>
                      </a:lnTo>
                      <a:lnTo>
                        <a:pt x="49" y="0"/>
                      </a:lnTo>
                      <a:close/>
                    </a:path>
                  </a:pathLst>
                </a:custGeom>
                <a:solidFill>
                  <a:srgbClr val="4C33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82" name="Freeform 174"/>
                <p:cNvSpPr>
                  <a:spLocks/>
                </p:cNvSpPr>
                <p:nvPr/>
              </p:nvSpPr>
              <p:spPr bwMode="auto">
                <a:xfrm>
                  <a:off x="741" y="2185"/>
                  <a:ext cx="140" cy="164"/>
                </a:xfrm>
                <a:custGeom>
                  <a:avLst/>
                  <a:gdLst/>
                  <a:ahLst/>
                  <a:cxnLst>
                    <a:cxn ang="0">
                      <a:pos x="6" y="0"/>
                    </a:cxn>
                    <a:cxn ang="0">
                      <a:pos x="24" y="0"/>
                    </a:cxn>
                    <a:cxn ang="0">
                      <a:pos x="61" y="8"/>
                    </a:cxn>
                    <a:cxn ang="0">
                      <a:pos x="85" y="15"/>
                    </a:cxn>
                    <a:cxn ang="0">
                      <a:pos x="85" y="15"/>
                    </a:cxn>
                    <a:cxn ang="0">
                      <a:pos x="98" y="23"/>
                    </a:cxn>
                    <a:cxn ang="0">
                      <a:pos x="116" y="31"/>
                    </a:cxn>
                    <a:cxn ang="0">
                      <a:pos x="128" y="39"/>
                    </a:cxn>
                    <a:cxn ang="0">
                      <a:pos x="128" y="39"/>
                    </a:cxn>
                    <a:cxn ang="0">
                      <a:pos x="134" y="39"/>
                    </a:cxn>
                    <a:cxn ang="0">
                      <a:pos x="140" y="54"/>
                    </a:cxn>
                    <a:cxn ang="0">
                      <a:pos x="128" y="54"/>
                    </a:cxn>
                    <a:cxn ang="0">
                      <a:pos x="128" y="54"/>
                    </a:cxn>
                    <a:cxn ang="0">
                      <a:pos x="122" y="78"/>
                    </a:cxn>
                    <a:cxn ang="0">
                      <a:pos x="110" y="101"/>
                    </a:cxn>
                    <a:cxn ang="0">
                      <a:pos x="85" y="117"/>
                    </a:cxn>
                    <a:cxn ang="0">
                      <a:pos x="85" y="117"/>
                    </a:cxn>
                    <a:cxn ang="0">
                      <a:pos x="55" y="140"/>
                    </a:cxn>
                    <a:cxn ang="0">
                      <a:pos x="18" y="156"/>
                    </a:cxn>
                    <a:cxn ang="0">
                      <a:pos x="6" y="156"/>
                    </a:cxn>
                    <a:cxn ang="0">
                      <a:pos x="6" y="156"/>
                    </a:cxn>
                    <a:cxn ang="0">
                      <a:pos x="0" y="164"/>
                    </a:cxn>
                    <a:cxn ang="0">
                      <a:pos x="0" y="164"/>
                    </a:cxn>
                    <a:cxn ang="0">
                      <a:pos x="6" y="156"/>
                    </a:cxn>
                    <a:cxn ang="0">
                      <a:pos x="6" y="156"/>
                    </a:cxn>
                    <a:cxn ang="0">
                      <a:pos x="6" y="140"/>
                    </a:cxn>
                    <a:cxn ang="0">
                      <a:pos x="12" y="117"/>
                    </a:cxn>
                    <a:cxn ang="0">
                      <a:pos x="18" y="93"/>
                    </a:cxn>
                    <a:cxn ang="0">
                      <a:pos x="18" y="93"/>
                    </a:cxn>
                    <a:cxn ang="0">
                      <a:pos x="18" y="70"/>
                    </a:cxn>
                    <a:cxn ang="0">
                      <a:pos x="18" y="39"/>
                    </a:cxn>
                    <a:cxn ang="0">
                      <a:pos x="18" y="0"/>
                    </a:cxn>
                    <a:cxn ang="0">
                      <a:pos x="18" y="0"/>
                    </a:cxn>
                    <a:cxn ang="0">
                      <a:pos x="12" y="0"/>
                    </a:cxn>
                    <a:cxn ang="0">
                      <a:pos x="12" y="0"/>
                    </a:cxn>
                    <a:cxn ang="0">
                      <a:pos x="6" y="0"/>
                    </a:cxn>
                  </a:cxnLst>
                  <a:rect l="0" t="0" r="r" b="b"/>
                  <a:pathLst>
                    <a:path w="140" h="164">
                      <a:moveTo>
                        <a:pt x="6" y="0"/>
                      </a:moveTo>
                      <a:lnTo>
                        <a:pt x="24" y="0"/>
                      </a:lnTo>
                      <a:lnTo>
                        <a:pt x="61" y="8"/>
                      </a:lnTo>
                      <a:lnTo>
                        <a:pt x="85" y="15"/>
                      </a:lnTo>
                      <a:lnTo>
                        <a:pt x="85" y="15"/>
                      </a:lnTo>
                      <a:lnTo>
                        <a:pt x="98" y="23"/>
                      </a:lnTo>
                      <a:lnTo>
                        <a:pt x="116" y="31"/>
                      </a:lnTo>
                      <a:lnTo>
                        <a:pt x="128" y="39"/>
                      </a:lnTo>
                      <a:lnTo>
                        <a:pt x="128" y="39"/>
                      </a:lnTo>
                      <a:lnTo>
                        <a:pt x="134" y="39"/>
                      </a:lnTo>
                      <a:lnTo>
                        <a:pt x="140" y="54"/>
                      </a:lnTo>
                      <a:lnTo>
                        <a:pt x="128" y="54"/>
                      </a:lnTo>
                      <a:lnTo>
                        <a:pt x="128" y="54"/>
                      </a:lnTo>
                      <a:lnTo>
                        <a:pt x="122" y="78"/>
                      </a:lnTo>
                      <a:lnTo>
                        <a:pt x="110" y="101"/>
                      </a:lnTo>
                      <a:lnTo>
                        <a:pt x="85" y="117"/>
                      </a:lnTo>
                      <a:lnTo>
                        <a:pt x="85" y="117"/>
                      </a:lnTo>
                      <a:lnTo>
                        <a:pt x="55" y="140"/>
                      </a:lnTo>
                      <a:lnTo>
                        <a:pt x="18" y="156"/>
                      </a:lnTo>
                      <a:lnTo>
                        <a:pt x="6" y="156"/>
                      </a:lnTo>
                      <a:lnTo>
                        <a:pt x="6" y="156"/>
                      </a:lnTo>
                      <a:lnTo>
                        <a:pt x="0" y="164"/>
                      </a:lnTo>
                      <a:lnTo>
                        <a:pt x="0" y="164"/>
                      </a:lnTo>
                      <a:lnTo>
                        <a:pt x="6" y="156"/>
                      </a:lnTo>
                      <a:lnTo>
                        <a:pt x="6" y="156"/>
                      </a:lnTo>
                      <a:lnTo>
                        <a:pt x="6" y="140"/>
                      </a:lnTo>
                      <a:lnTo>
                        <a:pt x="12" y="117"/>
                      </a:lnTo>
                      <a:lnTo>
                        <a:pt x="18" y="93"/>
                      </a:lnTo>
                      <a:lnTo>
                        <a:pt x="18" y="93"/>
                      </a:lnTo>
                      <a:lnTo>
                        <a:pt x="18" y="70"/>
                      </a:lnTo>
                      <a:lnTo>
                        <a:pt x="18" y="39"/>
                      </a:lnTo>
                      <a:lnTo>
                        <a:pt x="18" y="0"/>
                      </a:lnTo>
                      <a:lnTo>
                        <a:pt x="18" y="0"/>
                      </a:lnTo>
                      <a:lnTo>
                        <a:pt x="12" y="0"/>
                      </a:lnTo>
                      <a:lnTo>
                        <a:pt x="12" y="0"/>
                      </a:lnTo>
                      <a:lnTo>
                        <a:pt x="6"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83" name="Freeform 175"/>
                <p:cNvSpPr>
                  <a:spLocks/>
                </p:cNvSpPr>
                <p:nvPr/>
              </p:nvSpPr>
              <p:spPr bwMode="auto">
                <a:xfrm>
                  <a:off x="869" y="2239"/>
                  <a:ext cx="391" cy="102"/>
                </a:xfrm>
                <a:custGeom>
                  <a:avLst/>
                  <a:gdLst/>
                  <a:ahLst/>
                  <a:cxnLst>
                    <a:cxn ang="0">
                      <a:pos x="336" y="94"/>
                    </a:cxn>
                    <a:cxn ang="0">
                      <a:pos x="269" y="63"/>
                    </a:cxn>
                    <a:cxn ang="0">
                      <a:pos x="244" y="63"/>
                    </a:cxn>
                    <a:cxn ang="0">
                      <a:pos x="189" y="63"/>
                    </a:cxn>
                    <a:cxn ang="0">
                      <a:pos x="153" y="79"/>
                    </a:cxn>
                    <a:cxn ang="0">
                      <a:pos x="98" y="86"/>
                    </a:cxn>
                    <a:cxn ang="0">
                      <a:pos x="67" y="86"/>
                    </a:cxn>
                    <a:cxn ang="0">
                      <a:pos x="0" y="86"/>
                    </a:cxn>
                    <a:cxn ang="0">
                      <a:pos x="6" y="86"/>
                    </a:cxn>
                    <a:cxn ang="0">
                      <a:pos x="31" y="63"/>
                    </a:cxn>
                    <a:cxn ang="0">
                      <a:pos x="49" y="63"/>
                    </a:cxn>
                    <a:cxn ang="0">
                      <a:pos x="98" y="39"/>
                    </a:cxn>
                    <a:cxn ang="0">
                      <a:pos x="98" y="39"/>
                    </a:cxn>
                    <a:cxn ang="0">
                      <a:pos x="110" y="24"/>
                    </a:cxn>
                    <a:cxn ang="0">
                      <a:pos x="116" y="32"/>
                    </a:cxn>
                    <a:cxn ang="0">
                      <a:pos x="128" y="24"/>
                    </a:cxn>
                    <a:cxn ang="0">
                      <a:pos x="134" y="32"/>
                    </a:cxn>
                    <a:cxn ang="0">
                      <a:pos x="141" y="24"/>
                    </a:cxn>
                    <a:cxn ang="0">
                      <a:pos x="147" y="24"/>
                    </a:cxn>
                    <a:cxn ang="0">
                      <a:pos x="141" y="24"/>
                    </a:cxn>
                    <a:cxn ang="0">
                      <a:pos x="141" y="16"/>
                    </a:cxn>
                    <a:cxn ang="0">
                      <a:pos x="159" y="0"/>
                    </a:cxn>
                    <a:cxn ang="0">
                      <a:pos x="165" y="16"/>
                    </a:cxn>
                    <a:cxn ang="0">
                      <a:pos x="208" y="24"/>
                    </a:cxn>
                    <a:cxn ang="0">
                      <a:pos x="250" y="16"/>
                    </a:cxn>
                    <a:cxn ang="0">
                      <a:pos x="330" y="0"/>
                    </a:cxn>
                    <a:cxn ang="0">
                      <a:pos x="324" y="0"/>
                    </a:cxn>
                    <a:cxn ang="0">
                      <a:pos x="330" y="0"/>
                    </a:cxn>
                    <a:cxn ang="0">
                      <a:pos x="348" y="8"/>
                    </a:cxn>
                    <a:cxn ang="0">
                      <a:pos x="391" y="24"/>
                    </a:cxn>
                    <a:cxn ang="0">
                      <a:pos x="391" y="32"/>
                    </a:cxn>
                    <a:cxn ang="0">
                      <a:pos x="391" y="39"/>
                    </a:cxn>
                    <a:cxn ang="0">
                      <a:pos x="391" y="55"/>
                    </a:cxn>
                    <a:cxn ang="0">
                      <a:pos x="391" y="86"/>
                    </a:cxn>
                    <a:cxn ang="0">
                      <a:pos x="391" y="79"/>
                    </a:cxn>
                    <a:cxn ang="0">
                      <a:pos x="360" y="39"/>
                    </a:cxn>
                    <a:cxn ang="0">
                      <a:pos x="366" y="55"/>
                    </a:cxn>
                    <a:cxn ang="0">
                      <a:pos x="360" y="102"/>
                    </a:cxn>
                  </a:cxnLst>
                  <a:rect l="0" t="0" r="r" b="b"/>
                  <a:pathLst>
                    <a:path w="391" h="102">
                      <a:moveTo>
                        <a:pt x="360" y="102"/>
                      </a:moveTo>
                      <a:lnTo>
                        <a:pt x="336" y="94"/>
                      </a:lnTo>
                      <a:lnTo>
                        <a:pt x="299" y="86"/>
                      </a:lnTo>
                      <a:lnTo>
                        <a:pt x="269" y="63"/>
                      </a:lnTo>
                      <a:lnTo>
                        <a:pt x="269" y="63"/>
                      </a:lnTo>
                      <a:lnTo>
                        <a:pt x="244" y="63"/>
                      </a:lnTo>
                      <a:lnTo>
                        <a:pt x="214" y="63"/>
                      </a:lnTo>
                      <a:lnTo>
                        <a:pt x="189" y="63"/>
                      </a:lnTo>
                      <a:lnTo>
                        <a:pt x="189" y="63"/>
                      </a:lnTo>
                      <a:lnTo>
                        <a:pt x="153" y="79"/>
                      </a:lnTo>
                      <a:lnTo>
                        <a:pt x="122" y="86"/>
                      </a:lnTo>
                      <a:lnTo>
                        <a:pt x="98" y="86"/>
                      </a:lnTo>
                      <a:lnTo>
                        <a:pt x="98" y="86"/>
                      </a:lnTo>
                      <a:lnTo>
                        <a:pt x="67" y="86"/>
                      </a:lnTo>
                      <a:lnTo>
                        <a:pt x="31" y="86"/>
                      </a:lnTo>
                      <a:lnTo>
                        <a:pt x="0" y="86"/>
                      </a:lnTo>
                      <a:lnTo>
                        <a:pt x="0" y="86"/>
                      </a:lnTo>
                      <a:lnTo>
                        <a:pt x="6" y="86"/>
                      </a:lnTo>
                      <a:lnTo>
                        <a:pt x="18" y="71"/>
                      </a:lnTo>
                      <a:lnTo>
                        <a:pt x="31" y="63"/>
                      </a:lnTo>
                      <a:lnTo>
                        <a:pt x="31" y="63"/>
                      </a:lnTo>
                      <a:lnTo>
                        <a:pt x="49" y="63"/>
                      </a:lnTo>
                      <a:lnTo>
                        <a:pt x="73" y="55"/>
                      </a:lnTo>
                      <a:lnTo>
                        <a:pt x="98" y="39"/>
                      </a:lnTo>
                      <a:lnTo>
                        <a:pt x="98" y="39"/>
                      </a:lnTo>
                      <a:lnTo>
                        <a:pt x="98" y="39"/>
                      </a:lnTo>
                      <a:lnTo>
                        <a:pt x="98" y="32"/>
                      </a:lnTo>
                      <a:lnTo>
                        <a:pt x="110" y="24"/>
                      </a:lnTo>
                      <a:lnTo>
                        <a:pt x="110" y="24"/>
                      </a:lnTo>
                      <a:lnTo>
                        <a:pt x="116" y="32"/>
                      </a:lnTo>
                      <a:lnTo>
                        <a:pt x="122" y="32"/>
                      </a:lnTo>
                      <a:lnTo>
                        <a:pt x="128" y="24"/>
                      </a:lnTo>
                      <a:lnTo>
                        <a:pt x="128" y="24"/>
                      </a:lnTo>
                      <a:lnTo>
                        <a:pt x="134" y="32"/>
                      </a:lnTo>
                      <a:lnTo>
                        <a:pt x="141" y="24"/>
                      </a:lnTo>
                      <a:lnTo>
                        <a:pt x="141" y="24"/>
                      </a:lnTo>
                      <a:lnTo>
                        <a:pt x="141" y="24"/>
                      </a:lnTo>
                      <a:lnTo>
                        <a:pt x="147" y="24"/>
                      </a:lnTo>
                      <a:lnTo>
                        <a:pt x="147" y="24"/>
                      </a:lnTo>
                      <a:lnTo>
                        <a:pt x="141" y="24"/>
                      </a:lnTo>
                      <a:lnTo>
                        <a:pt x="141" y="24"/>
                      </a:lnTo>
                      <a:lnTo>
                        <a:pt x="141" y="16"/>
                      </a:lnTo>
                      <a:lnTo>
                        <a:pt x="147" y="8"/>
                      </a:lnTo>
                      <a:lnTo>
                        <a:pt x="159" y="0"/>
                      </a:lnTo>
                      <a:lnTo>
                        <a:pt x="159" y="0"/>
                      </a:lnTo>
                      <a:lnTo>
                        <a:pt x="165" y="16"/>
                      </a:lnTo>
                      <a:lnTo>
                        <a:pt x="177" y="16"/>
                      </a:lnTo>
                      <a:lnTo>
                        <a:pt x="208" y="24"/>
                      </a:lnTo>
                      <a:lnTo>
                        <a:pt x="208" y="24"/>
                      </a:lnTo>
                      <a:lnTo>
                        <a:pt x="250" y="16"/>
                      </a:lnTo>
                      <a:lnTo>
                        <a:pt x="299" y="8"/>
                      </a:lnTo>
                      <a:lnTo>
                        <a:pt x="330" y="0"/>
                      </a:lnTo>
                      <a:lnTo>
                        <a:pt x="330" y="0"/>
                      </a:lnTo>
                      <a:lnTo>
                        <a:pt x="324" y="0"/>
                      </a:lnTo>
                      <a:lnTo>
                        <a:pt x="324" y="0"/>
                      </a:lnTo>
                      <a:lnTo>
                        <a:pt x="330" y="0"/>
                      </a:lnTo>
                      <a:lnTo>
                        <a:pt x="330" y="0"/>
                      </a:lnTo>
                      <a:lnTo>
                        <a:pt x="348" y="8"/>
                      </a:lnTo>
                      <a:lnTo>
                        <a:pt x="366" y="16"/>
                      </a:lnTo>
                      <a:lnTo>
                        <a:pt x="391" y="24"/>
                      </a:lnTo>
                      <a:lnTo>
                        <a:pt x="391" y="24"/>
                      </a:lnTo>
                      <a:lnTo>
                        <a:pt x="391" y="32"/>
                      </a:lnTo>
                      <a:lnTo>
                        <a:pt x="391" y="39"/>
                      </a:lnTo>
                      <a:lnTo>
                        <a:pt x="391" y="39"/>
                      </a:lnTo>
                      <a:lnTo>
                        <a:pt x="391" y="39"/>
                      </a:lnTo>
                      <a:lnTo>
                        <a:pt x="391" y="55"/>
                      </a:lnTo>
                      <a:lnTo>
                        <a:pt x="391" y="71"/>
                      </a:lnTo>
                      <a:lnTo>
                        <a:pt x="391" y="86"/>
                      </a:lnTo>
                      <a:lnTo>
                        <a:pt x="391" y="86"/>
                      </a:lnTo>
                      <a:lnTo>
                        <a:pt x="391" y="79"/>
                      </a:lnTo>
                      <a:lnTo>
                        <a:pt x="379" y="63"/>
                      </a:lnTo>
                      <a:lnTo>
                        <a:pt x="360" y="39"/>
                      </a:lnTo>
                      <a:lnTo>
                        <a:pt x="360" y="39"/>
                      </a:lnTo>
                      <a:lnTo>
                        <a:pt x="366" y="55"/>
                      </a:lnTo>
                      <a:lnTo>
                        <a:pt x="366" y="86"/>
                      </a:lnTo>
                      <a:lnTo>
                        <a:pt x="360" y="102"/>
                      </a:lnTo>
                      <a:close/>
                    </a:path>
                  </a:pathLst>
                </a:custGeom>
                <a:solidFill>
                  <a:srgbClr val="666666"/>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84" name="Freeform 176"/>
                <p:cNvSpPr>
                  <a:spLocks/>
                </p:cNvSpPr>
                <p:nvPr/>
              </p:nvSpPr>
              <p:spPr bwMode="auto">
                <a:xfrm>
                  <a:off x="686" y="2021"/>
                  <a:ext cx="73" cy="39"/>
                </a:xfrm>
                <a:custGeom>
                  <a:avLst/>
                  <a:gdLst/>
                  <a:ahLst/>
                  <a:cxnLst>
                    <a:cxn ang="0">
                      <a:pos x="73" y="0"/>
                    </a:cxn>
                    <a:cxn ang="0">
                      <a:pos x="67" y="8"/>
                    </a:cxn>
                    <a:cxn ang="0">
                      <a:pos x="55" y="8"/>
                    </a:cxn>
                    <a:cxn ang="0">
                      <a:pos x="43" y="23"/>
                    </a:cxn>
                    <a:cxn ang="0">
                      <a:pos x="43" y="23"/>
                    </a:cxn>
                    <a:cxn ang="0">
                      <a:pos x="31" y="23"/>
                    </a:cxn>
                    <a:cxn ang="0">
                      <a:pos x="12" y="39"/>
                    </a:cxn>
                    <a:cxn ang="0">
                      <a:pos x="0" y="39"/>
                    </a:cxn>
                  </a:cxnLst>
                  <a:rect l="0" t="0" r="r" b="b"/>
                  <a:pathLst>
                    <a:path w="73" h="39">
                      <a:moveTo>
                        <a:pt x="73" y="0"/>
                      </a:moveTo>
                      <a:lnTo>
                        <a:pt x="67" y="8"/>
                      </a:lnTo>
                      <a:lnTo>
                        <a:pt x="55" y="8"/>
                      </a:lnTo>
                      <a:lnTo>
                        <a:pt x="43" y="23"/>
                      </a:lnTo>
                      <a:lnTo>
                        <a:pt x="43" y="23"/>
                      </a:lnTo>
                      <a:lnTo>
                        <a:pt x="31" y="23"/>
                      </a:lnTo>
                      <a:lnTo>
                        <a:pt x="12" y="39"/>
                      </a:lnTo>
                      <a:lnTo>
                        <a:pt x="0"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85" name="Freeform 177"/>
                <p:cNvSpPr>
                  <a:spLocks/>
                </p:cNvSpPr>
                <p:nvPr/>
              </p:nvSpPr>
              <p:spPr bwMode="auto">
                <a:xfrm>
                  <a:off x="741" y="2083"/>
                  <a:ext cx="37" cy="16"/>
                </a:xfrm>
                <a:custGeom>
                  <a:avLst/>
                  <a:gdLst/>
                  <a:ahLst/>
                  <a:cxnLst>
                    <a:cxn ang="0">
                      <a:pos x="37" y="16"/>
                    </a:cxn>
                    <a:cxn ang="0">
                      <a:pos x="12" y="8"/>
                    </a:cxn>
                    <a:cxn ang="0">
                      <a:pos x="0" y="0"/>
                    </a:cxn>
                    <a:cxn ang="0">
                      <a:pos x="6" y="0"/>
                    </a:cxn>
                    <a:cxn ang="0">
                      <a:pos x="6" y="0"/>
                    </a:cxn>
                    <a:cxn ang="0">
                      <a:pos x="18" y="0"/>
                    </a:cxn>
                    <a:cxn ang="0">
                      <a:pos x="31" y="8"/>
                    </a:cxn>
                    <a:cxn ang="0">
                      <a:pos x="37" y="16"/>
                    </a:cxn>
                  </a:cxnLst>
                  <a:rect l="0" t="0" r="r" b="b"/>
                  <a:pathLst>
                    <a:path w="37" h="16">
                      <a:moveTo>
                        <a:pt x="37" y="16"/>
                      </a:moveTo>
                      <a:lnTo>
                        <a:pt x="12" y="8"/>
                      </a:lnTo>
                      <a:lnTo>
                        <a:pt x="0" y="0"/>
                      </a:lnTo>
                      <a:lnTo>
                        <a:pt x="6" y="0"/>
                      </a:lnTo>
                      <a:lnTo>
                        <a:pt x="6" y="0"/>
                      </a:lnTo>
                      <a:lnTo>
                        <a:pt x="18" y="0"/>
                      </a:lnTo>
                      <a:lnTo>
                        <a:pt x="31" y="8"/>
                      </a:lnTo>
                      <a:lnTo>
                        <a:pt x="37" y="16"/>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86" name="Freeform 178"/>
                <p:cNvSpPr>
                  <a:spLocks/>
                </p:cNvSpPr>
                <p:nvPr/>
              </p:nvSpPr>
              <p:spPr bwMode="auto">
                <a:xfrm>
                  <a:off x="826" y="2075"/>
                  <a:ext cx="60" cy="55"/>
                </a:xfrm>
                <a:custGeom>
                  <a:avLst/>
                  <a:gdLst/>
                  <a:ahLst/>
                  <a:cxnLst>
                    <a:cxn ang="0">
                      <a:pos x="31" y="24"/>
                    </a:cxn>
                    <a:cxn ang="0">
                      <a:pos x="31" y="39"/>
                    </a:cxn>
                    <a:cxn ang="0">
                      <a:pos x="43" y="55"/>
                    </a:cxn>
                    <a:cxn ang="0">
                      <a:pos x="61" y="47"/>
                    </a:cxn>
                    <a:cxn ang="0">
                      <a:pos x="61" y="47"/>
                    </a:cxn>
                    <a:cxn ang="0">
                      <a:pos x="55" y="55"/>
                    </a:cxn>
                    <a:cxn ang="0">
                      <a:pos x="55" y="55"/>
                    </a:cxn>
                    <a:cxn ang="0">
                      <a:pos x="61" y="47"/>
                    </a:cxn>
                    <a:cxn ang="0">
                      <a:pos x="61" y="47"/>
                    </a:cxn>
                    <a:cxn ang="0">
                      <a:pos x="55" y="47"/>
                    </a:cxn>
                    <a:cxn ang="0">
                      <a:pos x="55" y="47"/>
                    </a:cxn>
                    <a:cxn ang="0">
                      <a:pos x="61" y="47"/>
                    </a:cxn>
                    <a:cxn ang="0">
                      <a:pos x="61" y="47"/>
                    </a:cxn>
                    <a:cxn ang="0">
                      <a:pos x="55" y="39"/>
                    </a:cxn>
                    <a:cxn ang="0">
                      <a:pos x="49" y="32"/>
                    </a:cxn>
                    <a:cxn ang="0">
                      <a:pos x="43" y="24"/>
                    </a:cxn>
                    <a:cxn ang="0">
                      <a:pos x="43" y="24"/>
                    </a:cxn>
                    <a:cxn ang="0">
                      <a:pos x="43" y="24"/>
                    </a:cxn>
                    <a:cxn ang="0">
                      <a:pos x="37" y="16"/>
                    </a:cxn>
                    <a:cxn ang="0">
                      <a:pos x="31" y="8"/>
                    </a:cxn>
                    <a:cxn ang="0">
                      <a:pos x="31" y="8"/>
                    </a:cxn>
                    <a:cxn ang="0">
                      <a:pos x="25" y="0"/>
                    </a:cxn>
                    <a:cxn ang="0">
                      <a:pos x="7" y="0"/>
                    </a:cxn>
                    <a:cxn ang="0">
                      <a:pos x="0" y="8"/>
                    </a:cxn>
                    <a:cxn ang="0">
                      <a:pos x="0" y="8"/>
                    </a:cxn>
                    <a:cxn ang="0">
                      <a:pos x="0" y="16"/>
                    </a:cxn>
                    <a:cxn ang="0">
                      <a:pos x="13" y="24"/>
                    </a:cxn>
                    <a:cxn ang="0">
                      <a:pos x="31" y="24"/>
                    </a:cxn>
                  </a:cxnLst>
                  <a:rect l="0" t="0" r="r" b="b"/>
                  <a:pathLst>
                    <a:path w="61" h="55">
                      <a:moveTo>
                        <a:pt x="31" y="24"/>
                      </a:moveTo>
                      <a:lnTo>
                        <a:pt x="31" y="39"/>
                      </a:lnTo>
                      <a:lnTo>
                        <a:pt x="43" y="55"/>
                      </a:lnTo>
                      <a:lnTo>
                        <a:pt x="61" y="47"/>
                      </a:lnTo>
                      <a:lnTo>
                        <a:pt x="61" y="47"/>
                      </a:lnTo>
                      <a:lnTo>
                        <a:pt x="55" y="55"/>
                      </a:lnTo>
                      <a:lnTo>
                        <a:pt x="55" y="55"/>
                      </a:lnTo>
                      <a:lnTo>
                        <a:pt x="61" y="47"/>
                      </a:lnTo>
                      <a:lnTo>
                        <a:pt x="61" y="47"/>
                      </a:lnTo>
                      <a:lnTo>
                        <a:pt x="55" y="47"/>
                      </a:lnTo>
                      <a:lnTo>
                        <a:pt x="55" y="47"/>
                      </a:lnTo>
                      <a:lnTo>
                        <a:pt x="61" y="47"/>
                      </a:lnTo>
                      <a:lnTo>
                        <a:pt x="61" y="47"/>
                      </a:lnTo>
                      <a:lnTo>
                        <a:pt x="55" y="39"/>
                      </a:lnTo>
                      <a:lnTo>
                        <a:pt x="49" y="32"/>
                      </a:lnTo>
                      <a:lnTo>
                        <a:pt x="43" y="24"/>
                      </a:lnTo>
                      <a:lnTo>
                        <a:pt x="43" y="24"/>
                      </a:lnTo>
                      <a:lnTo>
                        <a:pt x="43" y="24"/>
                      </a:lnTo>
                      <a:lnTo>
                        <a:pt x="37" y="16"/>
                      </a:lnTo>
                      <a:lnTo>
                        <a:pt x="31" y="8"/>
                      </a:lnTo>
                      <a:lnTo>
                        <a:pt x="31" y="8"/>
                      </a:lnTo>
                      <a:lnTo>
                        <a:pt x="25" y="0"/>
                      </a:lnTo>
                      <a:lnTo>
                        <a:pt x="7" y="0"/>
                      </a:lnTo>
                      <a:lnTo>
                        <a:pt x="0" y="8"/>
                      </a:lnTo>
                      <a:lnTo>
                        <a:pt x="0" y="8"/>
                      </a:lnTo>
                      <a:lnTo>
                        <a:pt x="0" y="16"/>
                      </a:lnTo>
                      <a:lnTo>
                        <a:pt x="13" y="24"/>
                      </a:lnTo>
                      <a:lnTo>
                        <a:pt x="31" y="24"/>
                      </a:lnTo>
                      <a:close/>
                    </a:path>
                  </a:pathLst>
                </a:custGeom>
                <a:solidFill>
                  <a:srgbClr val="B2B2B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87" name="Freeform 179"/>
                <p:cNvSpPr>
                  <a:spLocks/>
                </p:cNvSpPr>
                <p:nvPr/>
              </p:nvSpPr>
              <p:spPr bwMode="auto">
                <a:xfrm>
                  <a:off x="808" y="2060"/>
                  <a:ext cx="140" cy="78"/>
                </a:xfrm>
                <a:custGeom>
                  <a:avLst/>
                  <a:gdLst/>
                  <a:ahLst/>
                  <a:cxnLst>
                    <a:cxn ang="0">
                      <a:pos x="141" y="39"/>
                    </a:cxn>
                    <a:cxn ang="0">
                      <a:pos x="141" y="39"/>
                    </a:cxn>
                    <a:cxn ang="0">
                      <a:pos x="134" y="23"/>
                    </a:cxn>
                    <a:cxn ang="0">
                      <a:pos x="128" y="23"/>
                    </a:cxn>
                    <a:cxn ang="0">
                      <a:pos x="128" y="23"/>
                    </a:cxn>
                    <a:cxn ang="0">
                      <a:pos x="122" y="15"/>
                    </a:cxn>
                    <a:cxn ang="0">
                      <a:pos x="116" y="15"/>
                    </a:cxn>
                    <a:cxn ang="0">
                      <a:pos x="110" y="0"/>
                    </a:cxn>
                    <a:cxn ang="0">
                      <a:pos x="110" y="0"/>
                    </a:cxn>
                    <a:cxn ang="0">
                      <a:pos x="92" y="8"/>
                    </a:cxn>
                    <a:cxn ang="0">
                      <a:pos x="73" y="8"/>
                    </a:cxn>
                    <a:cxn ang="0">
                      <a:pos x="49" y="0"/>
                    </a:cxn>
                    <a:cxn ang="0">
                      <a:pos x="49" y="0"/>
                    </a:cxn>
                    <a:cxn ang="0">
                      <a:pos x="43" y="8"/>
                    </a:cxn>
                    <a:cxn ang="0">
                      <a:pos x="37" y="8"/>
                    </a:cxn>
                    <a:cxn ang="0">
                      <a:pos x="31" y="0"/>
                    </a:cxn>
                    <a:cxn ang="0">
                      <a:pos x="31" y="0"/>
                    </a:cxn>
                    <a:cxn ang="0">
                      <a:pos x="18" y="15"/>
                    </a:cxn>
                    <a:cxn ang="0">
                      <a:pos x="0" y="15"/>
                    </a:cxn>
                    <a:cxn ang="0">
                      <a:pos x="0" y="23"/>
                    </a:cxn>
                    <a:cxn ang="0">
                      <a:pos x="0" y="23"/>
                    </a:cxn>
                    <a:cxn ang="0">
                      <a:pos x="6" y="23"/>
                    </a:cxn>
                    <a:cxn ang="0">
                      <a:pos x="18" y="23"/>
                    </a:cxn>
                    <a:cxn ang="0">
                      <a:pos x="31" y="23"/>
                    </a:cxn>
                    <a:cxn ang="0">
                      <a:pos x="31" y="23"/>
                    </a:cxn>
                    <a:cxn ang="0">
                      <a:pos x="37" y="23"/>
                    </a:cxn>
                    <a:cxn ang="0">
                      <a:pos x="43" y="23"/>
                    </a:cxn>
                    <a:cxn ang="0">
                      <a:pos x="49" y="23"/>
                    </a:cxn>
                    <a:cxn ang="0">
                      <a:pos x="49" y="23"/>
                    </a:cxn>
                    <a:cxn ang="0">
                      <a:pos x="49" y="23"/>
                    </a:cxn>
                    <a:cxn ang="0">
                      <a:pos x="55" y="39"/>
                    </a:cxn>
                    <a:cxn ang="0">
                      <a:pos x="61" y="39"/>
                    </a:cxn>
                    <a:cxn ang="0">
                      <a:pos x="61" y="39"/>
                    </a:cxn>
                    <a:cxn ang="0">
                      <a:pos x="61" y="47"/>
                    </a:cxn>
                    <a:cxn ang="0">
                      <a:pos x="61" y="47"/>
                    </a:cxn>
                    <a:cxn ang="0">
                      <a:pos x="61" y="39"/>
                    </a:cxn>
                    <a:cxn ang="0">
                      <a:pos x="61" y="39"/>
                    </a:cxn>
                    <a:cxn ang="0">
                      <a:pos x="61" y="47"/>
                    </a:cxn>
                    <a:cxn ang="0">
                      <a:pos x="67" y="54"/>
                    </a:cxn>
                    <a:cxn ang="0">
                      <a:pos x="61" y="62"/>
                    </a:cxn>
                    <a:cxn ang="0">
                      <a:pos x="61" y="62"/>
                    </a:cxn>
                    <a:cxn ang="0">
                      <a:pos x="61" y="70"/>
                    </a:cxn>
                    <a:cxn ang="0">
                      <a:pos x="61" y="70"/>
                    </a:cxn>
                    <a:cxn ang="0">
                      <a:pos x="79" y="62"/>
                    </a:cxn>
                    <a:cxn ang="0">
                      <a:pos x="79" y="62"/>
                    </a:cxn>
                    <a:cxn ang="0">
                      <a:pos x="86" y="70"/>
                    </a:cxn>
                    <a:cxn ang="0">
                      <a:pos x="98" y="78"/>
                    </a:cxn>
                    <a:cxn ang="0">
                      <a:pos x="128" y="62"/>
                    </a:cxn>
                    <a:cxn ang="0">
                      <a:pos x="128" y="62"/>
                    </a:cxn>
                    <a:cxn ang="0">
                      <a:pos x="128" y="62"/>
                    </a:cxn>
                    <a:cxn ang="0">
                      <a:pos x="134" y="54"/>
                    </a:cxn>
                    <a:cxn ang="0">
                      <a:pos x="141" y="39"/>
                    </a:cxn>
                  </a:cxnLst>
                  <a:rect l="0" t="0" r="r" b="b"/>
                  <a:pathLst>
                    <a:path w="141" h="78">
                      <a:moveTo>
                        <a:pt x="141" y="39"/>
                      </a:moveTo>
                      <a:lnTo>
                        <a:pt x="141" y="39"/>
                      </a:lnTo>
                      <a:lnTo>
                        <a:pt x="134" y="23"/>
                      </a:lnTo>
                      <a:lnTo>
                        <a:pt x="128" y="23"/>
                      </a:lnTo>
                      <a:lnTo>
                        <a:pt x="128" y="23"/>
                      </a:lnTo>
                      <a:lnTo>
                        <a:pt x="122" y="15"/>
                      </a:lnTo>
                      <a:lnTo>
                        <a:pt x="116" y="15"/>
                      </a:lnTo>
                      <a:lnTo>
                        <a:pt x="110" y="0"/>
                      </a:lnTo>
                      <a:lnTo>
                        <a:pt x="110" y="0"/>
                      </a:lnTo>
                      <a:lnTo>
                        <a:pt x="92" y="8"/>
                      </a:lnTo>
                      <a:lnTo>
                        <a:pt x="73" y="8"/>
                      </a:lnTo>
                      <a:lnTo>
                        <a:pt x="49" y="0"/>
                      </a:lnTo>
                      <a:lnTo>
                        <a:pt x="49" y="0"/>
                      </a:lnTo>
                      <a:lnTo>
                        <a:pt x="43" y="8"/>
                      </a:lnTo>
                      <a:lnTo>
                        <a:pt x="37" y="8"/>
                      </a:lnTo>
                      <a:lnTo>
                        <a:pt x="31" y="0"/>
                      </a:lnTo>
                      <a:lnTo>
                        <a:pt x="31" y="0"/>
                      </a:lnTo>
                      <a:lnTo>
                        <a:pt x="18" y="15"/>
                      </a:lnTo>
                      <a:lnTo>
                        <a:pt x="0" y="15"/>
                      </a:lnTo>
                      <a:lnTo>
                        <a:pt x="0" y="23"/>
                      </a:lnTo>
                      <a:lnTo>
                        <a:pt x="0" y="23"/>
                      </a:lnTo>
                      <a:lnTo>
                        <a:pt x="6" y="23"/>
                      </a:lnTo>
                      <a:lnTo>
                        <a:pt x="18" y="23"/>
                      </a:lnTo>
                      <a:lnTo>
                        <a:pt x="31" y="23"/>
                      </a:lnTo>
                      <a:lnTo>
                        <a:pt x="31" y="23"/>
                      </a:lnTo>
                      <a:lnTo>
                        <a:pt x="37" y="23"/>
                      </a:lnTo>
                      <a:lnTo>
                        <a:pt x="43" y="23"/>
                      </a:lnTo>
                      <a:lnTo>
                        <a:pt x="49" y="23"/>
                      </a:lnTo>
                      <a:lnTo>
                        <a:pt x="49" y="23"/>
                      </a:lnTo>
                      <a:lnTo>
                        <a:pt x="49" y="23"/>
                      </a:lnTo>
                      <a:lnTo>
                        <a:pt x="55" y="39"/>
                      </a:lnTo>
                      <a:lnTo>
                        <a:pt x="61" y="39"/>
                      </a:lnTo>
                      <a:lnTo>
                        <a:pt x="61" y="39"/>
                      </a:lnTo>
                      <a:lnTo>
                        <a:pt x="61" y="47"/>
                      </a:lnTo>
                      <a:lnTo>
                        <a:pt x="61" y="47"/>
                      </a:lnTo>
                      <a:lnTo>
                        <a:pt x="61" y="39"/>
                      </a:lnTo>
                      <a:lnTo>
                        <a:pt x="61" y="39"/>
                      </a:lnTo>
                      <a:lnTo>
                        <a:pt x="61" y="47"/>
                      </a:lnTo>
                      <a:lnTo>
                        <a:pt x="67" y="54"/>
                      </a:lnTo>
                      <a:lnTo>
                        <a:pt x="61" y="62"/>
                      </a:lnTo>
                      <a:lnTo>
                        <a:pt x="61" y="62"/>
                      </a:lnTo>
                      <a:lnTo>
                        <a:pt x="61" y="70"/>
                      </a:lnTo>
                      <a:lnTo>
                        <a:pt x="61" y="70"/>
                      </a:lnTo>
                      <a:lnTo>
                        <a:pt x="79" y="62"/>
                      </a:lnTo>
                      <a:lnTo>
                        <a:pt x="79" y="62"/>
                      </a:lnTo>
                      <a:lnTo>
                        <a:pt x="86" y="70"/>
                      </a:lnTo>
                      <a:lnTo>
                        <a:pt x="98" y="78"/>
                      </a:lnTo>
                      <a:lnTo>
                        <a:pt x="128" y="62"/>
                      </a:lnTo>
                      <a:lnTo>
                        <a:pt x="128" y="62"/>
                      </a:lnTo>
                      <a:lnTo>
                        <a:pt x="128" y="62"/>
                      </a:lnTo>
                      <a:lnTo>
                        <a:pt x="134" y="54"/>
                      </a:lnTo>
                      <a:lnTo>
                        <a:pt x="141" y="39"/>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88" name="Freeform 180"/>
                <p:cNvSpPr>
                  <a:spLocks/>
                </p:cNvSpPr>
                <p:nvPr/>
              </p:nvSpPr>
              <p:spPr bwMode="auto">
                <a:xfrm>
                  <a:off x="887" y="2060"/>
                  <a:ext cx="50" cy="70"/>
                </a:xfrm>
                <a:custGeom>
                  <a:avLst/>
                  <a:gdLst/>
                  <a:ahLst/>
                  <a:cxnLst>
                    <a:cxn ang="0">
                      <a:pos x="31" y="62"/>
                    </a:cxn>
                    <a:cxn ang="0">
                      <a:pos x="37" y="70"/>
                    </a:cxn>
                    <a:cxn ang="0">
                      <a:pos x="43" y="54"/>
                    </a:cxn>
                    <a:cxn ang="0">
                      <a:pos x="49" y="39"/>
                    </a:cxn>
                    <a:cxn ang="0">
                      <a:pos x="49" y="39"/>
                    </a:cxn>
                    <a:cxn ang="0">
                      <a:pos x="43" y="23"/>
                    </a:cxn>
                    <a:cxn ang="0">
                      <a:pos x="37" y="15"/>
                    </a:cxn>
                    <a:cxn ang="0">
                      <a:pos x="31" y="0"/>
                    </a:cxn>
                    <a:cxn ang="0">
                      <a:pos x="31" y="0"/>
                    </a:cxn>
                    <a:cxn ang="0">
                      <a:pos x="13" y="15"/>
                    </a:cxn>
                    <a:cxn ang="0">
                      <a:pos x="0" y="23"/>
                    </a:cxn>
                    <a:cxn ang="0">
                      <a:pos x="0" y="39"/>
                    </a:cxn>
                    <a:cxn ang="0">
                      <a:pos x="0" y="39"/>
                    </a:cxn>
                    <a:cxn ang="0">
                      <a:pos x="0" y="54"/>
                    </a:cxn>
                    <a:cxn ang="0">
                      <a:pos x="13" y="70"/>
                    </a:cxn>
                    <a:cxn ang="0">
                      <a:pos x="31" y="62"/>
                    </a:cxn>
                  </a:cxnLst>
                  <a:rect l="0" t="0" r="r" b="b"/>
                  <a:pathLst>
                    <a:path w="49" h="70">
                      <a:moveTo>
                        <a:pt x="31" y="62"/>
                      </a:moveTo>
                      <a:lnTo>
                        <a:pt x="37" y="70"/>
                      </a:lnTo>
                      <a:lnTo>
                        <a:pt x="43" y="54"/>
                      </a:lnTo>
                      <a:lnTo>
                        <a:pt x="49" y="39"/>
                      </a:lnTo>
                      <a:lnTo>
                        <a:pt x="49" y="39"/>
                      </a:lnTo>
                      <a:lnTo>
                        <a:pt x="43" y="23"/>
                      </a:lnTo>
                      <a:lnTo>
                        <a:pt x="37" y="15"/>
                      </a:lnTo>
                      <a:lnTo>
                        <a:pt x="31" y="0"/>
                      </a:lnTo>
                      <a:lnTo>
                        <a:pt x="31" y="0"/>
                      </a:lnTo>
                      <a:lnTo>
                        <a:pt x="13" y="15"/>
                      </a:lnTo>
                      <a:lnTo>
                        <a:pt x="0" y="23"/>
                      </a:lnTo>
                      <a:lnTo>
                        <a:pt x="0" y="39"/>
                      </a:lnTo>
                      <a:lnTo>
                        <a:pt x="0" y="39"/>
                      </a:lnTo>
                      <a:lnTo>
                        <a:pt x="0" y="54"/>
                      </a:lnTo>
                      <a:lnTo>
                        <a:pt x="13" y="70"/>
                      </a:lnTo>
                      <a:lnTo>
                        <a:pt x="31" y="62"/>
                      </a:lnTo>
                      <a:close/>
                    </a:path>
                  </a:pathLst>
                </a:custGeom>
                <a:solidFill>
                  <a:srgbClr val="FFE53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89" name="Freeform 181"/>
                <p:cNvSpPr>
                  <a:spLocks/>
                </p:cNvSpPr>
                <p:nvPr/>
              </p:nvSpPr>
              <p:spPr bwMode="auto">
                <a:xfrm>
                  <a:off x="900" y="2083"/>
                  <a:ext cx="36" cy="39"/>
                </a:xfrm>
                <a:custGeom>
                  <a:avLst/>
                  <a:gdLst/>
                  <a:ahLst/>
                  <a:cxnLst>
                    <a:cxn ang="0">
                      <a:pos x="18" y="39"/>
                    </a:cxn>
                    <a:cxn ang="0">
                      <a:pos x="18" y="31"/>
                    </a:cxn>
                    <a:cxn ang="0">
                      <a:pos x="24" y="24"/>
                    </a:cxn>
                    <a:cxn ang="0">
                      <a:pos x="36" y="16"/>
                    </a:cxn>
                    <a:cxn ang="0">
                      <a:pos x="36" y="16"/>
                    </a:cxn>
                    <a:cxn ang="0">
                      <a:pos x="24" y="0"/>
                    </a:cxn>
                    <a:cxn ang="0">
                      <a:pos x="18" y="0"/>
                    </a:cxn>
                    <a:cxn ang="0">
                      <a:pos x="18" y="0"/>
                    </a:cxn>
                    <a:cxn ang="0">
                      <a:pos x="18" y="0"/>
                    </a:cxn>
                    <a:cxn ang="0">
                      <a:pos x="0" y="0"/>
                    </a:cxn>
                    <a:cxn ang="0">
                      <a:pos x="0" y="0"/>
                    </a:cxn>
                    <a:cxn ang="0">
                      <a:pos x="0" y="16"/>
                    </a:cxn>
                    <a:cxn ang="0">
                      <a:pos x="0" y="16"/>
                    </a:cxn>
                    <a:cxn ang="0">
                      <a:pos x="0" y="24"/>
                    </a:cxn>
                    <a:cxn ang="0">
                      <a:pos x="0" y="31"/>
                    </a:cxn>
                    <a:cxn ang="0">
                      <a:pos x="18" y="39"/>
                    </a:cxn>
                  </a:cxnLst>
                  <a:rect l="0" t="0" r="r" b="b"/>
                  <a:pathLst>
                    <a:path w="36" h="39">
                      <a:moveTo>
                        <a:pt x="18" y="39"/>
                      </a:moveTo>
                      <a:lnTo>
                        <a:pt x="18" y="31"/>
                      </a:lnTo>
                      <a:lnTo>
                        <a:pt x="24" y="24"/>
                      </a:lnTo>
                      <a:lnTo>
                        <a:pt x="36" y="16"/>
                      </a:lnTo>
                      <a:lnTo>
                        <a:pt x="36" y="16"/>
                      </a:lnTo>
                      <a:lnTo>
                        <a:pt x="24" y="0"/>
                      </a:lnTo>
                      <a:lnTo>
                        <a:pt x="18" y="0"/>
                      </a:lnTo>
                      <a:lnTo>
                        <a:pt x="18" y="0"/>
                      </a:lnTo>
                      <a:lnTo>
                        <a:pt x="18" y="0"/>
                      </a:lnTo>
                      <a:lnTo>
                        <a:pt x="0" y="0"/>
                      </a:lnTo>
                      <a:lnTo>
                        <a:pt x="0" y="0"/>
                      </a:lnTo>
                      <a:lnTo>
                        <a:pt x="0" y="16"/>
                      </a:lnTo>
                      <a:lnTo>
                        <a:pt x="0" y="16"/>
                      </a:lnTo>
                      <a:lnTo>
                        <a:pt x="0" y="24"/>
                      </a:lnTo>
                      <a:lnTo>
                        <a:pt x="0" y="31"/>
                      </a:lnTo>
                      <a:lnTo>
                        <a:pt x="18" y="39"/>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90" name="Freeform 182"/>
                <p:cNvSpPr>
                  <a:spLocks/>
                </p:cNvSpPr>
                <p:nvPr/>
              </p:nvSpPr>
              <p:spPr bwMode="auto">
                <a:xfrm>
                  <a:off x="912" y="2083"/>
                  <a:ext cx="5" cy="16"/>
                </a:xfrm>
                <a:custGeom>
                  <a:avLst/>
                  <a:gdLst/>
                  <a:ahLst/>
                  <a:cxnLst>
                    <a:cxn ang="0">
                      <a:pos x="6" y="0"/>
                    </a:cxn>
                    <a:cxn ang="0">
                      <a:pos x="0" y="0"/>
                    </a:cxn>
                    <a:cxn ang="0">
                      <a:pos x="0" y="0"/>
                    </a:cxn>
                    <a:cxn ang="0">
                      <a:pos x="6" y="0"/>
                    </a:cxn>
                    <a:cxn ang="0">
                      <a:pos x="6" y="0"/>
                    </a:cxn>
                    <a:cxn ang="0">
                      <a:pos x="0" y="8"/>
                    </a:cxn>
                    <a:cxn ang="0">
                      <a:pos x="0" y="16"/>
                    </a:cxn>
                    <a:cxn ang="0">
                      <a:pos x="6" y="16"/>
                    </a:cxn>
                    <a:cxn ang="0">
                      <a:pos x="6" y="16"/>
                    </a:cxn>
                    <a:cxn ang="0">
                      <a:pos x="6" y="16"/>
                    </a:cxn>
                    <a:cxn ang="0">
                      <a:pos x="6" y="8"/>
                    </a:cxn>
                    <a:cxn ang="0">
                      <a:pos x="6" y="0"/>
                    </a:cxn>
                  </a:cxnLst>
                  <a:rect l="0" t="0" r="r" b="b"/>
                  <a:pathLst>
                    <a:path w="6" h="16">
                      <a:moveTo>
                        <a:pt x="6" y="0"/>
                      </a:moveTo>
                      <a:lnTo>
                        <a:pt x="0" y="0"/>
                      </a:lnTo>
                      <a:lnTo>
                        <a:pt x="0" y="0"/>
                      </a:lnTo>
                      <a:lnTo>
                        <a:pt x="6" y="0"/>
                      </a:lnTo>
                      <a:lnTo>
                        <a:pt x="6" y="0"/>
                      </a:lnTo>
                      <a:lnTo>
                        <a:pt x="0" y="8"/>
                      </a:lnTo>
                      <a:lnTo>
                        <a:pt x="0" y="16"/>
                      </a:lnTo>
                      <a:lnTo>
                        <a:pt x="6" y="16"/>
                      </a:lnTo>
                      <a:lnTo>
                        <a:pt x="6" y="16"/>
                      </a:lnTo>
                      <a:lnTo>
                        <a:pt x="6" y="16"/>
                      </a:lnTo>
                      <a:lnTo>
                        <a:pt x="6" y="8"/>
                      </a:lnTo>
                      <a:lnTo>
                        <a:pt x="6" y="0"/>
                      </a:lnTo>
                      <a:close/>
                    </a:path>
                  </a:pathLst>
                </a:custGeom>
                <a:solidFill>
                  <a:srgbClr val="FFFFF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91" name="Freeform 183"/>
                <p:cNvSpPr>
                  <a:spLocks/>
                </p:cNvSpPr>
                <p:nvPr/>
              </p:nvSpPr>
              <p:spPr bwMode="auto">
                <a:xfrm>
                  <a:off x="936" y="2083"/>
                  <a:ext cx="140" cy="63"/>
                </a:xfrm>
                <a:custGeom>
                  <a:avLst/>
                  <a:gdLst/>
                  <a:ahLst/>
                  <a:cxnLst>
                    <a:cxn ang="0">
                      <a:pos x="0" y="0"/>
                    </a:cxn>
                    <a:cxn ang="0">
                      <a:pos x="6" y="0"/>
                    </a:cxn>
                    <a:cxn ang="0">
                      <a:pos x="25" y="0"/>
                    </a:cxn>
                    <a:cxn ang="0">
                      <a:pos x="43" y="0"/>
                    </a:cxn>
                    <a:cxn ang="0">
                      <a:pos x="43" y="0"/>
                    </a:cxn>
                    <a:cxn ang="0">
                      <a:pos x="43" y="0"/>
                    </a:cxn>
                    <a:cxn ang="0">
                      <a:pos x="55" y="0"/>
                    </a:cxn>
                    <a:cxn ang="0">
                      <a:pos x="61" y="0"/>
                    </a:cxn>
                    <a:cxn ang="0">
                      <a:pos x="61" y="0"/>
                    </a:cxn>
                    <a:cxn ang="0">
                      <a:pos x="61" y="0"/>
                    </a:cxn>
                    <a:cxn ang="0">
                      <a:pos x="67" y="0"/>
                    </a:cxn>
                    <a:cxn ang="0">
                      <a:pos x="74" y="0"/>
                    </a:cxn>
                    <a:cxn ang="0">
                      <a:pos x="74" y="0"/>
                    </a:cxn>
                    <a:cxn ang="0">
                      <a:pos x="92" y="16"/>
                    </a:cxn>
                    <a:cxn ang="0">
                      <a:pos x="116" y="31"/>
                    </a:cxn>
                    <a:cxn ang="0">
                      <a:pos x="141" y="39"/>
                    </a:cxn>
                    <a:cxn ang="0">
                      <a:pos x="141" y="39"/>
                    </a:cxn>
                    <a:cxn ang="0">
                      <a:pos x="141" y="39"/>
                    </a:cxn>
                    <a:cxn ang="0">
                      <a:pos x="135" y="47"/>
                    </a:cxn>
                    <a:cxn ang="0">
                      <a:pos x="122" y="39"/>
                    </a:cxn>
                    <a:cxn ang="0">
                      <a:pos x="122" y="39"/>
                    </a:cxn>
                    <a:cxn ang="0">
                      <a:pos x="110" y="31"/>
                    </a:cxn>
                    <a:cxn ang="0">
                      <a:pos x="98" y="31"/>
                    </a:cxn>
                    <a:cxn ang="0">
                      <a:pos x="92" y="16"/>
                    </a:cxn>
                    <a:cxn ang="0">
                      <a:pos x="92" y="16"/>
                    </a:cxn>
                    <a:cxn ang="0">
                      <a:pos x="92" y="31"/>
                    </a:cxn>
                    <a:cxn ang="0">
                      <a:pos x="98" y="39"/>
                    </a:cxn>
                    <a:cxn ang="0">
                      <a:pos x="110" y="39"/>
                    </a:cxn>
                    <a:cxn ang="0">
                      <a:pos x="110" y="39"/>
                    </a:cxn>
                    <a:cxn ang="0">
                      <a:pos x="110" y="55"/>
                    </a:cxn>
                    <a:cxn ang="0">
                      <a:pos x="104" y="63"/>
                    </a:cxn>
                    <a:cxn ang="0">
                      <a:pos x="92" y="63"/>
                    </a:cxn>
                    <a:cxn ang="0">
                      <a:pos x="92" y="63"/>
                    </a:cxn>
                    <a:cxn ang="0">
                      <a:pos x="80" y="47"/>
                    </a:cxn>
                    <a:cxn ang="0">
                      <a:pos x="67" y="39"/>
                    </a:cxn>
                    <a:cxn ang="0">
                      <a:pos x="61" y="39"/>
                    </a:cxn>
                    <a:cxn ang="0">
                      <a:pos x="61" y="39"/>
                    </a:cxn>
                    <a:cxn ang="0">
                      <a:pos x="43" y="31"/>
                    </a:cxn>
                    <a:cxn ang="0">
                      <a:pos x="19" y="31"/>
                    </a:cxn>
                    <a:cxn ang="0">
                      <a:pos x="13" y="16"/>
                    </a:cxn>
                    <a:cxn ang="0">
                      <a:pos x="13" y="16"/>
                    </a:cxn>
                    <a:cxn ang="0">
                      <a:pos x="6" y="8"/>
                    </a:cxn>
                    <a:cxn ang="0">
                      <a:pos x="0" y="0"/>
                    </a:cxn>
                    <a:cxn ang="0">
                      <a:pos x="0" y="0"/>
                    </a:cxn>
                  </a:cxnLst>
                  <a:rect l="0" t="0" r="r" b="b"/>
                  <a:pathLst>
                    <a:path w="141" h="63">
                      <a:moveTo>
                        <a:pt x="0" y="0"/>
                      </a:moveTo>
                      <a:lnTo>
                        <a:pt x="6" y="0"/>
                      </a:lnTo>
                      <a:lnTo>
                        <a:pt x="25" y="0"/>
                      </a:lnTo>
                      <a:lnTo>
                        <a:pt x="43" y="0"/>
                      </a:lnTo>
                      <a:lnTo>
                        <a:pt x="43" y="0"/>
                      </a:lnTo>
                      <a:lnTo>
                        <a:pt x="43" y="0"/>
                      </a:lnTo>
                      <a:lnTo>
                        <a:pt x="55" y="0"/>
                      </a:lnTo>
                      <a:lnTo>
                        <a:pt x="61" y="0"/>
                      </a:lnTo>
                      <a:lnTo>
                        <a:pt x="61" y="0"/>
                      </a:lnTo>
                      <a:lnTo>
                        <a:pt x="61" y="0"/>
                      </a:lnTo>
                      <a:lnTo>
                        <a:pt x="67" y="0"/>
                      </a:lnTo>
                      <a:lnTo>
                        <a:pt x="74" y="0"/>
                      </a:lnTo>
                      <a:lnTo>
                        <a:pt x="74" y="0"/>
                      </a:lnTo>
                      <a:lnTo>
                        <a:pt x="92" y="16"/>
                      </a:lnTo>
                      <a:lnTo>
                        <a:pt x="116" y="31"/>
                      </a:lnTo>
                      <a:lnTo>
                        <a:pt x="141" y="39"/>
                      </a:lnTo>
                      <a:lnTo>
                        <a:pt x="141" y="39"/>
                      </a:lnTo>
                      <a:lnTo>
                        <a:pt x="141" y="39"/>
                      </a:lnTo>
                      <a:lnTo>
                        <a:pt x="135" y="47"/>
                      </a:lnTo>
                      <a:lnTo>
                        <a:pt x="122" y="39"/>
                      </a:lnTo>
                      <a:lnTo>
                        <a:pt x="122" y="39"/>
                      </a:lnTo>
                      <a:lnTo>
                        <a:pt x="110" y="31"/>
                      </a:lnTo>
                      <a:lnTo>
                        <a:pt x="98" y="31"/>
                      </a:lnTo>
                      <a:lnTo>
                        <a:pt x="92" y="16"/>
                      </a:lnTo>
                      <a:lnTo>
                        <a:pt x="92" y="16"/>
                      </a:lnTo>
                      <a:lnTo>
                        <a:pt x="92" y="31"/>
                      </a:lnTo>
                      <a:lnTo>
                        <a:pt x="98" y="39"/>
                      </a:lnTo>
                      <a:lnTo>
                        <a:pt x="110" y="39"/>
                      </a:lnTo>
                      <a:lnTo>
                        <a:pt x="110" y="39"/>
                      </a:lnTo>
                      <a:lnTo>
                        <a:pt x="110" y="55"/>
                      </a:lnTo>
                      <a:lnTo>
                        <a:pt x="104" y="63"/>
                      </a:lnTo>
                      <a:lnTo>
                        <a:pt x="92" y="63"/>
                      </a:lnTo>
                      <a:lnTo>
                        <a:pt x="92" y="63"/>
                      </a:lnTo>
                      <a:lnTo>
                        <a:pt x="80" y="47"/>
                      </a:lnTo>
                      <a:lnTo>
                        <a:pt x="67" y="39"/>
                      </a:lnTo>
                      <a:lnTo>
                        <a:pt x="61" y="39"/>
                      </a:lnTo>
                      <a:lnTo>
                        <a:pt x="61" y="39"/>
                      </a:lnTo>
                      <a:lnTo>
                        <a:pt x="43" y="31"/>
                      </a:lnTo>
                      <a:lnTo>
                        <a:pt x="19" y="31"/>
                      </a:lnTo>
                      <a:lnTo>
                        <a:pt x="13" y="16"/>
                      </a:lnTo>
                      <a:lnTo>
                        <a:pt x="13" y="16"/>
                      </a:lnTo>
                      <a:lnTo>
                        <a:pt x="6" y="8"/>
                      </a:lnTo>
                      <a:lnTo>
                        <a:pt x="0" y="0"/>
                      </a:lnTo>
                      <a:lnTo>
                        <a:pt x="0" y="0"/>
                      </a:lnTo>
                      <a:close/>
                    </a:path>
                  </a:pathLst>
                </a:custGeom>
                <a:solidFill>
                  <a:srgbClr val="B2B2B2"/>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92" name="Freeform 184"/>
                <p:cNvSpPr>
                  <a:spLocks/>
                </p:cNvSpPr>
                <p:nvPr/>
              </p:nvSpPr>
              <p:spPr bwMode="auto">
                <a:xfrm>
                  <a:off x="717" y="2185"/>
                  <a:ext cx="30" cy="1"/>
                </a:xfrm>
                <a:custGeom>
                  <a:avLst/>
                  <a:gdLst/>
                  <a:ahLst/>
                  <a:cxnLst>
                    <a:cxn ang="0">
                      <a:pos x="30" y="0"/>
                    </a:cxn>
                    <a:cxn ang="0">
                      <a:pos x="24" y="0"/>
                    </a:cxn>
                    <a:cxn ang="0">
                      <a:pos x="12" y="0"/>
                    </a:cxn>
                    <a:cxn ang="0">
                      <a:pos x="0" y="0"/>
                    </a:cxn>
                  </a:cxnLst>
                  <a:rect l="0" t="0" r="r" b="b"/>
                  <a:pathLst>
                    <a:path w="30">
                      <a:moveTo>
                        <a:pt x="30" y="0"/>
                      </a:moveTo>
                      <a:lnTo>
                        <a:pt x="24" y="0"/>
                      </a:lnTo>
                      <a:lnTo>
                        <a:pt x="12" y="0"/>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93" name="Freeform 185"/>
                <p:cNvSpPr>
                  <a:spLocks/>
                </p:cNvSpPr>
                <p:nvPr/>
              </p:nvSpPr>
              <p:spPr bwMode="auto">
                <a:xfrm>
                  <a:off x="2029" y="1404"/>
                  <a:ext cx="42" cy="39"/>
                </a:xfrm>
                <a:custGeom>
                  <a:avLst/>
                  <a:gdLst/>
                  <a:ahLst/>
                  <a:cxnLst>
                    <a:cxn ang="0">
                      <a:pos x="42" y="0"/>
                    </a:cxn>
                    <a:cxn ang="0">
                      <a:pos x="30" y="7"/>
                    </a:cxn>
                    <a:cxn ang="0">
                      <a:pos x="12" y="31"/>
                    </a:cxn>
                    <a:cxn ang="0">
                      <a:pos x="0" y="39"/>
                    </a:cxn>
                  </a:cxnLst>
                  <a:rect l="0" t="0" r="r" b="b"/>
                  <a:pathLst>
                    <a:path w="42" h="39">
                      <a:moveTo>
                        <a:pt x="42" y="0"/>
                      </a:moveTo>
                      <a:lnTo>
                        <a:pt x="30" y="7"/>
                      </a:lnTo>
                      <a:lnTo>
                        <a:pt x="12" y="31"/>
                      </a:lnTo>
                      <a:lnTo>
                        <a:pt x="0"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94" name="Freeform 186"/>
                <p:cNvSpPr>
                  <a:spLocks/>
                </p:cNvSpPr>
                <p:nvPr/>
              </p:nvSpPr>
              <p:spPr bwMode="auto">
                <a:xfrm>
                  <a:off x="1962" y="1521"/>
                  <a:ext cx="97" cy="39"/>
                </a:xfrm>
                <a:custGeom>
                  <a:avLst/>
                  <a:gdLst/>
                  <a:ahLst/>
                  <a:cxnLst>
                    <a:cxn ang="0">
                      <a:pos x="0" y="39"/>
                    </a:cxn>
                    <a:cxn ang="0">
                      <a:pos x="18" y="39"/>
                    </a:cxn>
                    <a:cxn ang="0">
                      <a:pos x="61" y="23"/>
                    </a:cxn>
                    <a:cxn ang="0">
                      <a:pos x="97" y="0"/>
                    </a:cxn>
                  </a:cxnLst>
                  <a:rect l="0" t="0" r="r" b="b"/>
                  <a:pathLst>
                    <a:path w="97" h="39">
                      <a:moveTo>
                        <a:pt x="0" y="39"/>
                      </a:moveTo>
                      <a:lnTo>
                        <a:pt x="18" y="39"/>
                      </a:lnTo>
                      <a:lnTo>
                        <a:pt x="61" y="23"/>
                      </a:lnTo>
                      <a:lnTo>
                        <a:pt x="97"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95" name="Freeform 187"/>
                <p:cNvSpPr>
                  <a:spLocks/>
                </p:cNvSpPr>
                <p:nvPr/>
              </p:nvSpPr>
              <p:spPr bwMode="auto">
                <a:xfrm>
                  <a:off x="2071" y="1521"/>
                  <a:ext cx="220" cy="78"/>
                </a:xfrm>
                <a:custGeom>
                  <a:avLst/>
                  <a:gdLst/>
                  <a:ahLst/>
                  <a:cxnLst>
                    <a:cxn ang="0">
                      <a:pos x="0" y="78"/>
                    </a:cxn>
                    <a:cxn ang="0">
                      <a:pos x="19" y="78"/>
                    </a:cxn>
                    <a:cxn ang="0">
                      <a:pos x="55" y="54"/>
                    </a:cxn>
                    <a:cxn ang="0">
                      <a:pos x="110" y="39"/>
                    </a:cxn>
                    <a:cxn ang="0">
                      <a:pos x="153" y="23"/>
                    </a:cxn>
                    <a:cxn ang="0">
                      <a:pos x="196" y="8"/>
                    </a:cxn>
                    <a:cxn ang="0">
                      <a:pos x="220" y="0"/>
                    </a:cxn>
                  </a:cxnLst>
                  <a:rect l="0" t="0" r="r" b="b"/>
                  <a:pathLst>
                    <a:path w="220" h="78">
                      <a:moveTo>
                        <a:pt x="0" y="78"/>
                      </a:moveTo>
                      <a:lnTo>
                        <a:pt x="19" y="78"/>
                      </a:lnTo>
                      <a:lnTo>
                        <a:pt x="55" y="54"/>
                      </a:lnTo>
                      <a:lnTo>
                        <a:pt x="110" y="39"/>
                      </a:lnTo>
                      <a:lnTo>
                        <a:pt x="153" y="23"/>
                      </a:lnTo>
                      <a:lnTo>
                        <a:pt x="196" y="8"/>
                      </a:lnTo>
                      <a:lnTo>
                        <a:pt x="22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96" name="Freeform 188"/>
                <p:cNvSpPr>
                  <a:spLocks/>
                </p:cNvSpPr>
                <p:nvPr/>
              </p:nvSpPr>
              <p:spPr bwMode="auto">
                <a:xfrm>
                  <a:off x="2151" y="1560"/>
                  <a:ext cx="238" cy="62"/>
                </a:xfrm>
                <a:custGeom>
                  <a:avLst/>
                  <a:gdLst/>
                  <a:ahLst/>
                  <a:cxnLst>
                    <a:cxn ang="0">
                      <a:pos x="0" y="62"/>
                    </a:cxn>
                    <a:cxn ang="0">
                      <a:pos x="42" y="62"/>
                    </a:cxn>
                    <a:cxn ang="0">
                      <a:pos x="103" y="47"/>
                    </a:cxn>
                    <a:cxn ang="0">
                      <a:pos x="183" y="23"/>
                    </a:cxn>
                    <a:cxn ang="0">
                      <a:pos x="238" y="0"/>
                    </a:cxn>
                  </a:cxnLst>
                  <a:rect l="0" t="0" r="r" b="b"/>
                  <a:pathLst>
                    <a:path w="238" h="62">
                      <a:moveTo>
                        <a:pt x="0" y="62"/>
                      </a:moveTo>
                      <a:lnTo>
                        <a:pt x="42" y="62"/>
                      </a:lnTo>
                      <a:lnTo>
                        <a:pt x="103" y="47"/>
                      </a:lnTo>
                      <a:lnTo>
                        <a:pt x="183" y="23"/>
                      </a:lnTo>
                      <a:lnTo>
                        <a:pt x="238"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97" name="Freeform 189"/>
                <p:cNvSpPr>
                  <a:spLocks/>
                </p:cNvSpPr>
                <p:nvPr/>
              </p:nvSpPr>
              <p:spPr bwMode="auto">
                <a:xfrm>
                  <a:off x="2212" y="1583"/>
                  <a:ext cx="250" cy="102"/>
                </a:xfrm>
                <a:custGeom>
                  <a:avLst/>
                  <a:gdLst/>
                  <a:ahLst/>
                  <a:cxnLst>
                    <a:cxn ang="0">
                      <a:pos x="0" y="102"/>
                    </a:cxn>
                    <a:cxn ang="0">
                      <a:pos x="18" y="102"/>
                    </a:cxn>
                    <a:cxn ang="0">
                      <a:pos x="61" y="86"/>
                    </a:cxn>
                    <a:cxn ang="0">
                      <a:pos x="116" y="63"/>
                    </a:cxn>
                    <a:cxn ang="0">
                      <a:pos x="177" y="47"/>
                    </a:cxn>
                    <a:cxn ang="0">
                      <a:pos x="226" y="16"/>
                    </a:cxn>
                    <a:cxn ang="0">
                      <a:pos x="250" y="0"/>
                    </a:cxn>
                  </a:cxnLst>
                  <a:rect l="0" t="0" r="r" b="b"/>
                  <a:pathLst>
                    <a:path w="250" h="102">
                      <a:moveTo>
                        <a:pt x="0" y="102"/>
                      </a:moveTo>
                      <a:lnTo>
                        <a:pt x="18" y="102"/>
                      </a:lnTo>
                      <a:lnTo>
                        <a:pt x="61" y="86"/>
                      </a:lnTo>
                      <a:lnTo>
                        <a:pt x="116" y="63"/>
                      </a:lnTo>
                      <a:lnTo>
                        <a:pt x="177" y="47"/>
                      </a:lnTo>
                      <a:lnTo>
                        <a:pt x="226" y="16"/>
                      </a:lnTo>
                      <a:lnTo>
                        <a:pt x="25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98" name="Freeform 190"/>
                <p:cNvSpPr>
                  <a:spLocks/>
                </p:cNvSpPr>
                <p:nvPr/>
              </p:nvSpPr>
              <p:spPr bwMode="auto">
                <a:xfrm>
                  <a:off x="2370" y="1622"/>
                  <a:ext cx="122" cy="39"/>
                </a:xfrm>
                <a:custGeom>
                  <a:avLst/>
                  <a:gdLst/>
                  <a:ahLst/>
                  <a:cxnLst>
                    <a:cxn ang="0">
                      <a:pos x="0" y="39"/>
                    </a:cxn>
                    <a:cxn ang="0">
                      <a:pos x="25" y="32"/>
                    </a:cxn>
                    <a:cxn ang="0">
                      <a:pos x="80" y="16"/>
                    </a:cxn>
                    <a:cxn ang="0">
                      <a:pos x="122" y="0"/>
                    </a:cxn>
                  </a:cxnLst>
                  <a:rect l="0" t="0" r="r" b="b"/>
                  <a:pathLst>
                    <a:path w="122" h="39">
                      <a:moveTo>
                        <a:pt x="0" y="39"/>
                      </a:moveTo>
                      <a:lnTo>
                        <a:pt x="25" y="32"/>
                      </a:lnTo>
                      <a:lnTo>
                        <a:pt x="80" y="16"/>
                      </a:lnTo>
                      <a:lnTo>
                        <a:pt x="122"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599" name="Freeform 191"/>
                <p:cNvSpPr>
                  <a:spLocks/>
                </p:cNvSpPr>
                <p:nvPr/>
              </p:nvSpPr>
              <p:spPr bwMode="auto">
                <a:xfrm>
                  <a:off x="1998" y="1724"/>
                  <a:ext cx="203" cy="23"/>
                </a:xfrm>
                <a:custGeom>
                  <a:avLst/>
                  <a:gdLst/>
                  <a:ahLst/>
                  <a:cxnLst>
                    <a:cxn ang="0">
                      <a:pos x="202" y="0"/>
                    </a:cxn>
                    <a:cxn ang="0">
                      <a:pos x="159" y="8"/>
                    </a:cxn>
                    <a:cxn ang="0">
                      <a:pos x="73" y="23"/>
                    </a:cxn>
                    <a:cxn ang="0">
                      <a:pos x="0" y="16"/>
                    </a:cxn>
                  </a:cxnLst>
                  <a:rect l="0" t="0" r="r" b="b"/>
                  <a:pathLst>
                    <a:path w="202" h="23">
                      <a:moveTo>
                        <a:pt x="202" y="0"/>
                      </a:moveTo>
                      <a:lnTo>
                        <a:pt x="159" y="8"/>
                      </a:lnTo>
                      <a:lnTo>
                        <a:pt x="73" y="23"/>
                      </a:lnTo>
                      <a:lnTo>
                        <a:pt x="0" y="16"/>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00" name="Freeform 192"/>
                <p:cNvSpPr>
                  <a:spLocks/>
                </p:cNvSpPr>
                <p:nvPr/>
              </p:nvSpPr>
              <p:spPr bwMode="auto">
                <a:xfrm>
                  <a:off x="210" y="638"/>
                  <a:ext cx="18" cy="320"/>
                </a:xfrm>
                <a:custGeom>
                  <a:avLst/>
                  <a:gdLst/>
                  <a:ahLst/>
                  <a:cxnLst>
                    <a:cxn ang="0">
                      <a:pos x="6" y="47"/>
                    </a:cxn>
                    <a:cxn ang="0">
                      <a:pos x="12" y="31"/>
                    </a:cxn>
                    <a:cxn ang="0">
                      <a:pos x="12" y="16"/>
                    </a:cxn>
                    <a:cxn ang="0">
                      <a:pos x="6" y="0"/>
                    </a:cxn>
                    <a:cxn ang="0">
                      <a:pos x="6" y="0"/>
                    </a:cxn>
                    <a:cxn ang="0">
                      <a:pos x="0" y="117"/>
                    </a:cxn>
                    <a:cxn ang="0">
                      <a:pos x="0" y="211"/>
                    </a:cxn>
                    <a:cxn ang="0">
                      <a:pos x="18" y="320"/>
                    </a:cxn>
                    <a:cxn ang="0">
                      <a:pos x="18" y="320"/>
                    </a:cxn>
                    <a:cxn ang="0">
                      <a:pos x="18" y="281"/>
                    </a:cxn>
                    <a:cxn ang="0">
                      <a:pos x="12" y="235"/>
                    </a:cxn>
                    <a:cxn ang="0">
                      <a:pos x="6" y="188"/>
                    </a:cxn>
                    <a:cxn ang="0">
                      <a:pos x="6" y="188"/>
                    </a:cxn>
                    <a:cxn ang="0">
                      <a:pos x="0" y="149"/>
                    </a:cxn>
                    <a:cxn ang="0">
                      <a:pos x="0" y="102"/>
                    </a:cxn>
                    <a:cxn ang="0">
                      <a:pos x="6" y="47"/>
                    </a:cxn>
                  </a:cxnLst>
                  <a:rect l="0" t="0" r="r" b="b"/>
                  <a:pathLst>
                    <a:path w="18" h="320">
                      <a:moveTo>
                        <a:pt x="6" y="47"/>
                      </a:moveTo>
                      <a:lnTo>
                        <a:pt x="12" y="31"/>
                      </a:lnTo>
                      <a:lnTo>
                        <a:pt x="12" y="16"/>
                      </a:lnTo>
                      <a:lnTo>
                        <a:pt x="6" y="0"/>
                      </a:lnTo>
                      <a:lnTo>
                        <a:pt x="6" y="0"/>
                      </a:lnTo>
                      <a:lnTo>
                        <a:pt x="0" y="117"/>
                      </a:lnTo>
                      <a:lnTo>
                        <a:pt x="0" y="211"/>
                      </a:lnTo>
                      <a:lnTo>
                        <a:pt x="18" y="320"/>
                      </a:lnTo>
                      <a:lnTo>
                        <a:pt x="18" y="320"/>
                      </a:lnTo>
                      <a:lnTo>
                        <a:pt x="18" y="281"/>
                      </a:lnTo>
                      <a:lnTo>
                        <a:pt x="12" y="235"/>
                      </a:lnTo>
                      <a:lnTo>
                        <a:pt x="6" y="188"/>
                      </a:lnTo>
                      <a:lnTo>
                        <a:pt x="6" y="188"/>
                      </a:lnTo>
                      <a:lnTo>
                        <a:pt x="0" y="149"/>
                      </a:lnTo>
                      <a:lnTo>
                        <a:pt x="0" y="102"/>
                      </a:lnTo>
                      <a:lnTo>
                        <a:pt x="6" y="47"/>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01" name="Freeform 193"/>
                <p:cNvSpPr>
                  <a:spLocks/>
                </p:cNvSpPr>
                <p:nvPr/>
              </p:nvSpPr>
              <p:spPr bwMode="auto">
                <a:xfrm>
                  <a:off x="296" y="685"/>
                  <a:ext cx="12" cy="195"/>
                </a:xfrm>
                <a:custGeom>
                  <a:avLst/>
                  <a:gdLst/>
                  <a:ahLst/>
                  <a:cxnLst>
                    <a:cxn ang="0">
                      <a:pos x="12" y="94"/>
                    </a:cxn>
                    <a:cxn ang="0">
                      <a:pos x="6" y="78"/>
                    </a:cxn>
                    <a:cxn ang="0">
                      <a:pos x="0" y="31"/>
                    </a:cxn>
                    <a:cxn ang="0">
                      <a:pos x="0" y="0"/>
                    </a:cxn>
                    <a:cxn ang="0">
                      <a:pos x="0" y="0"/>
                    </a:cxn>
                    <a:cxn ang="0">
                      <a:pos x="0" y="55"/>
                    </a:cxn>
                    <a:cxn ang="0">
                      <a:pos x="6" y="141"/>
                    </a:cxn>
                    <a:cxn ang="0">
                      <a:pos x="12" y="195"/>
                    </a:cxn>
                    <a:cxn ang="0">
                      <a:pos x="12" y="195"/>
                    </a:cxn>
                    <a:cxn ang="0">
                      <a:pos x="12" y="172"/>
                    </a:cxn>
                    <a:cxn ang="0">
                      <a:pos x="12" y="133"/>
                    </a:cxn>
                    <a:cxn ang="0">
                      <a:pos x="12" y="94"/>
                    </a:cxn>
                  </a:cxnLst>
                  <a:rect l="0" t="0" r="r" b="b"/>
                  <a:pathLst>
                    <a:path w="12" h="195">
                      <a:moveTo>
                        <a:pt x="12" y="94"/>
                      </a:moveTo>
                      <a:lnTo>
                        <a:pt x="6" y="78"/>
                      </a:lnTo>
                      <a:lnTo>
                        <a:pt x="0" y="31"/>
                      </a:lnTo>
                      <a:lnTo>
                        <a:pt x="0" y="0"/>
                      </a:lnTo>
                      <a:lnTo>
                        <a:pt x="0" y="0"/>
                      </a:lnTo>
                      <a:lnTo>
                        <a:pt x="0" y="55"/>
                      </a:lnTo>
                      <a:lnTo>
                        <a:pt x="6" y="141"/>
                      </a:lnTo>
                      <a:lnTo>
                        <a:pt x="12" y="195"/>
                      </a:lnTo>
                      <a:lnTo>
                        <a:pt x="12" y="195"/>
                      </a:lnTo>
                      <a:lnTo>
                        <a:pt x="12" y="172"/>
                      </a:lnTo>
                      <a:lnTo>
                        <a:pt x="12" y="133"/>
                      </a:lnTo>
                      <a:lnTo>
                        <a:pt x="12" y="94"/>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02" name="Freeform 194"/>
                <p:cNvSpPr>
                  <a:spLocks/>
                </p:cNvSpPr>
                <p:nvPr/>
              </p:nvSpPr>
              <p:spPr bwMode="auto">
                <a:xfrm>
                  <a:off x="393" y="763"/>
                  <a:ext cx="12" cy="117"/>
                </a:xfrm>
                <a:custGeom>
                  <a:avLst/>
                  <a:gdLst/>
                  <a:ahLst/>
                  <a:cxnLst>
                    <a:cxn ang="0">
                      <a:pos x="12" y="0"/>
                    </a:cxn>
                    <a:cxn ang="0">
                      <a:pos x="6" y="24"/>
                    </a:cxn>
                    <a:cxn ang="0">
                      <a:pos x="0" y="70"/>
                    </a:cxn>
                    <a:cxn ang="0">
                      <a:pos x="12" y="117"/>
                    </a:cxn>
                    <a:cxn ang="0">
                      <a:pos x="12" y="117"/>
                    </a:cxn>
                    <a:cxn ang="0">
                      <a:pos x="6" y="94"/>
                    </a:cxn>
                    <a:cxn ang="0">
                      <a:pos x="6" y="39"/>
                    </a:cxn>
                    <a:cxn ang="0">
                      <a:pos x="12" y="0"/>
                    </a:cxn>
                  </a:cxnLst>
                  <a:rect l="0" t="0" r="r" b="b"/>
                  <a:pathLst>
                    <a:path w="12" h="117">
                      <a:moveTo>
                        <a:pt x="12" y="0"/>
                      </a:moveTo>
                      <a:lnTo>
                        <a:pt x="6" y="24"/>
                      </a:lnTo>
                      <a:lnTo>
                        <a:pt x="0" y="70"/>
                      </a:lnTo>
                      <a:lnTo>
                        <a:pt x="12" y="117"/>
                      </a:lnTo>
                      <a:lnTo>
                        <a:pt x="12" y="117"/>
                      </a:lnTo>
                      <a:lnTo>
                        <a:pt x="6" y="94"/>
                      </a:lnTo>
                      <a:lnTo>
                        <a:pt x="6" y="39"/>
                      </a:lnTo>
                      <a:lnTo>
                        <a:pt x="12"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03" name="Freeform 195"/>
                <p:cNvSpPr>
                  <a:spLocks/>
                </p:cNvSpPr>
                <p:nvPr/>
              </p:nvSpPr>
              <p:spPr bwMode="auto">
                <a:xfrm>
                  <a:off x="460" y="779"/>
                  <a:ext cx="6" cy="140"/>
                </a:xfrm>
                <a:custGeom>
                  <a:avLst/>
                  <a:gdLst/>
                  <a:ahLst/>
                  <a:cxnLst>
                    <a:cxn ang="0">
                      <a:pos x="6" y="0"/>
                    </a:cxn>
                    <a:cxn ang="0">
                      <a:pos x="6" y="39"/>
                    </a:cxn>
                    <a:cxn ang="0">
                      <a:pos x="6" y="109"/>
                    </a:cxn>
                    <a:cxn ang="0">
                      <a:pos x="6" y="140"/>
                    </a:cxn>
                    <a:cxn ang="0">
                      <a:pos x="6" y="140"/>
                    </a:cxn>
                    <a:cxn ang="0">
                      <a:pos x="0" y="125"/>
                    </a:cxn>
                    <a:cxn ang="0">
                      <a:pos x="0" y="62"/>
                    </a:cxn>
                    <a:cxn ang="0">
                      <a:pos x="6" y="0"/>
                    </a:cxn>
                  </a:cxnLst>
                  <a:rect l="0" t="0" r="r" b="b"/>
                  <a:pathLst>
                    <a:path w="6" h="140">
                      <a:moveTo>
                        <a:pt x="6" y="0"/>
                      </a:moveTo>
                      <a:lnTo>
                        <a:pt x="6" y="39"/>
                      </a:lnTo>
                      <a:lnTo>
                        <a:pt x="6" y="109"/>
                      </a:lnTo>
                      <a:lnTo>
                        <a:pt x="6" y="140"/>
                      </a:lnTo>
                      <a:lnTo>
                        <a:pt x="6" y="140"/>
                      </a:lnTo>
                      <a:lnTo>
                        <a:pt x="0" y="125"/>
                      </a:lnTo>
                      <a:lnTo>
                        <a:pt x="0" y="62"/>
                      </a:lnTo>
                      <a:lnTo>
                        <a:pt x="6"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04" name="Freeform 196"/>
                <p:cNvSpPr>
                  <a:spLocks/>
                </p:cNvSpPr>
                <p:nvPr/>
              </p:nvSpPr>
              <p:spPr bwMode="auto">
                <a:xfrm>
                  <a:off x="552" y="880"/>
                  <a:ext cx="54" cy="149"/>
                </a:xfrm>
                <a:custGeom>
                  <a:avLst/>
                  <a:gdLst/>
                  <a:ahLst/>
                  <a:cxnLst>
                    <a:cxn ang="0">
                      <a:pos x="6" y="141"/>
                    </a:cxn>
                    <a:cxn ang="0">
                      <a:pos x="0" y="149"/>
                    </a:cxn>
                    <a:cxn ang="0">
                      <a:pos x="0" y="149"/>
                    </a:cxn>
                    <a:cxn ang="0">
                      <a:pos x="0" y="141"/>
                    </a:cxn>
                    <a:cxn ang="0">
                      <a:pos x="6" y="133"/>
                    </a:cxn>
                    <a:cxn ang="0">
                      <a:pos x="6" y="118"/>
                    </a:cxn>
                    <a:cxn ang="0">
                      <a:pos x="12" y="102"/>
                    </a:cxn>
                    <a:cxn ang="0">
                      <a:pos x="18" y="78"/>
                    </a:cxn>
                    <a:cxn ang="0">
                      <a:pos x="24" y="63"/>
                    </a:cxn>
                    <a:cxn ang="0">
                      <a:pos x="36" y="47"/>
                    </a:cxn>
                    <a:cxn ang="0">
                      <a:pos x="43" y="24"/>
                    </a:cxn>
                    <a:cxn ang="0">
                      <a:pos x="49" y="16"/>
                    </a:cxn>
                    <a:cxn ang="0">
                      <a:pos x="49" y="8"/>
                    </a:cxn>
                    <a:cxn ang="0">
                      <a:pos x="55" y="0"/>
                    </a:cxn>
                    <a:cxn ang="0">
                      <a:pos x="55" y="0"/>
                    </a:cxn>
                    <a:cxn ang="0">
                      <a:pos x="49" y="24"/>
                    </a:cxn>
                    <a:cxn ang="0">
                      <a:pos x="30" y="71"/>
                    </a:cxn>
                    <a:cxn ang="0">
                      <a:pos x="12" y="110"/>
                    </a:cxn>
                    <a:cxn ang="0">
                      <a:pos x="6" y="141"/>
                    </a:cxn>
                  </a:cxnLst>
                  <a:rect l="0" t="0" r="r" b="b"/>
                  <a:pathLst>
                    <a:path w="55" h="149">
                      <a:moveTo>
                        <a:pt x="6" y="141"/>
                      </a:moveTo>
                      <a:lnTo>
                        <a:pt x="0" y="149"/>
                      </a:lnTo>
                      <a:lnTo>
                        <a:pt x="0" y="149"/>
                      </a:lnTo>
                      <a:lnTo>
                        <a:pt x="0" y="141"/>
                      </a:lnTo>
                      <a:lnTo>
                        <a:pt x="6" y="133"/>
                      </a:lnTo>
                      <a:lnTo>
                        <a:pt x="6" y="118"/>
                      </a:lnTo>
                      <a:lnTo>
                        <a:pt x="12" y="102"/>
                      </a:lnTo>
                      <a:lnTo>
                        <a:pt x="18" y="78"/>
                      </a:lnTo>
                      <a:lnTo>
                        <a:pt x="24" y="63"/>
                      </a:lnTo>
                      <a:lnTo>
                        <a:pt x="36" y="47"/>
                      </a:lnTo>
                      <a:lnTo>
                        <a:pt x="43" y="24"/>
                      </a:lnTo>
                      <a:lnTo>
                        <a:pt x="49" y="16"/>
                      </a:lnTo>
                      <a:lnTo>
                        <a:pt x="49" y="8"/>
                      </a:lnTo>
                      <a:lnTo>
                        <a:pt x="55" y="0"/>
                      </a:lnTo>
                      <a:lnTo>
                        <a:pt x="55" y="0"/>
                      </a:lnTo>
                      <a:lnTo>
                        <a:pt x="49" y="24"/>
                      </a:lnTo>
                      <a:lnTo>
                        <a:pt x="30" y="71"/>
                      </a:lnTo>
                      <a:lnTo>
                        <a:pt x="12" y="110"/>
                      </a:lnTo>
                      <a:lnTo>
                        <a:pt x="6" y="141"/>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05" name="Freeform 197"/>
                <p:cNvSpPr>
                  <a:spLocks/>
                </p:cNvSpPr>
                <p:nvPr/>
              </p:nvSpPr>
              <p:spPr bwMode="auto">
                <a:xfrm>
                  <a:off x="619" y="919"/>
                  <a:ext cx="67" cy="141"/>
                </a:xfrm>
                <a:custGeom>
                  <a:avLst/>
                  <a:gdLst/>
                  <a:ahLst/>
                  <a:cxnLst>
                    <a:cxn ang="0">
                      <a:pos x="67" y="0"/>
                    </a:cxn>
                    <a:cxn ang="0">
                      <a:pos x="49" y="16"/>
                    </a:cxn>
                    <a:cxn ang="0">
                      <a:pos x="24" y="55"/>
                    </a:cxn>
                    <a:cxn ang="0">
                      <a:pos x="0" y="141"/>
                    </a:cxn>
                    <a:cxn ang="0">
                      <a:pos x="0" y="141"/>
                    </a:cxn>
                    <a:cxn ang="0">
                      <a:pos x="12" y="110"/>
                    </a:cxn>
                    <a:cxn ang="0">
                      <a:pos x="37" y="39"/>
                    </a:cxn>
                    <a:cxn ang="0">
                      <a:pos x="67" y="0"/>
                    </a:cxn>
                  </a:cxnLst>
                  <a:rect l="0" t="0" r="r" b="b"/>
                  <a:pathLst>
                    <a:path w="67" h="141">
                      <a:moveTo>
                        <a:pt x="67" y="0"/>
                      </a:moveTo>
                      <a:lnTo>
                        <a:pt x="49" y="16"/>
                      </a:lnTo>
                      <a:lnTo>
                        <a:pt x="24" y="55"/>
                      </a:lnTo>
                      <a:lnTo>
                        <a:pt x="0" y="141"/>
                      </a:lnTo>
                      <a:lnTo>
                        <a:pt x="0" y="141"/>
                      </a:lnTo>
                      <a:lnTo>
                        <a:pt x="12" y="110"/>
                      </a:lnTo>
                      <a:lnTo>
                        <a:pt x="37" y="39"/>
                      </a:lnTo>
                      <a:lnTo>
                        <a:pt x="67"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06" name="Freeform 198"/>
                <p:cNvSpPr>
                  <a:spLocks/>
                </p:cNvSpPr>
                <p:nvPr/>
              </p:nvSpPr>
              <p:spPr bwMode="auto">
                <a:xfrm>
                  <a:off x="686" y="958"/>
                  <a:ext cx="44" cy="102"/>
                </a:xfrm>
                <a:custGeom>
                  <a:avLst/>
                  <a:gdLst/>
                  <a:ahLst/>
                  <a:cxnLst>
                    <a:cxn ang="0">
                      <a:pos x="43" y="0"/>
                    </a:cxn>
                    <a:cxn ang="0">
                      <a:pos x="37" y="16"/>
                    </a:cxn>
                    <a:cxn ang="0">
                      <a:pos x="25" y="40"/>
                    </a:cxn>
                    <a:cxn ang="0">
                      <a:pos x="6" y="71"/>
                    </a:cxn>
                    <a:cxn ang="0">
                      <a:pos x="0" y="102"/>
                    </a:cxn>
                    <a:cxn ang="0">
                      <a:pos x="0" y="102"/>
                    </a:cxn>
                    <a:cxn ang="0">
                      <a:pos x="6" y="86"/>
                    </a:cxn>
                    <a:cxn ang="0">
                      <a:pos x="25" y="40"/>
                    </a:cxn>
                    <a:cxn ang="0">
                      <a:pos x="43" y="0"/>
                    </a:cxn>
                  </a:cxnLst>
                  <a:rect l="0" t="0" r="r" b="b"/>
                  <a:pathLst>
                    <a:path w="43" h="102">
                      <a:moveTo>
                        <a:pt x="43" y="0"/>
                      </a:moveTo>
                      <a:lnTo>
                        <a:pt x="37" y="16"/>
                      </a:lnTo>
                      <a:lnTo>
                        <a:pt x="25" y="40"/>
                      </a:lnTo>
                      <a:lnTo>
                        <a:pt x="6" y="71"/>
                      </a:lnTo>
                      <a:lnTo>
                        <a:pt x="0" y="102"/>
                      </a:lnTo>
                      <a:lnTo>
                        <a:pt x="0" y="102"/>
                      </a:lnTo>
                      <a:lnTo>
                        <a:pt x="6" y="86"/>
                      </a:lnTo>
                      <a:lnTo>
                        <a:pt x="25" y="40"/>
                      </a:lnTo>
                      <a:lnTo>
                        <a:pt x="43"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07" name="Freeform 199"/>
                <p:cNvSpPr>
                  <a:spLocks/>
                </p:cNvSpPr>
                <p:nvPr/>
              </p:nvSpPr>
              <p:spPr bwMode="auto">
                <a:xfrm>
                  <a:off x="729" y="1021"/>
                  <a:ext cx="67" cy="101"/>
                </a:xfrm>
                <a:custGeom>
                  <a:avLst/>
                  <a:gdLst/>
                  <a:ahLst/>
                  <a:cxnLst>
                    <a:cxn ang="0">
                      <a:pos x="67" y="0"/>
                    </a:cxn>
                    <a:cxn ang="0">
                      <a:pos x="55" y="8"/>
                    </a:cxn>
                    <a:cxn ang="0">
                      <a:pos x="24" y="39"/>
                    </a:cxn>
                    <a:cxn ang="0">
                      <a:pos x="0" y="101"/>
                    </a:cxn>
                    <a:cxn ang="0">
                      <a:pos x="0" y="101"/>
                    </a:cxn>
                    <a:cxn ang="0">
                      <a:pos x="6" y="86"/>
                    </a:cxn>
                    <a:cxn ang="0">
                      <a:pos x="24" y="55"/>
                    </a:cxn>
                    <a:cxn ang="0">
                      <a:pos x="43" y="23"/>
                    </a:cxn>
                    <a:cxn ang="0">
                      <a:pos x="67" y="0"/>
                    </a:cxn>
                  </a:cxnLst>
                  <a:rect l="0" t="0" r="r" b="b"/>
                  <a:pathLst>
                    <a:path w="67" h="101">
                      <a:moveTo>
                        <a:pt x="67" y="0"/>
                      </a:moveTo>
                      <a:lnTo>
                        <a:pt x="55" y="8"/>
                      </a:lnTo>
                      <a:lnTo>
                        <a:pt x="24" y="39"/>
                      </a:lnTo>
                      <a:lnTo>
                        <a:pt x="0" y="101"/>
                      </a:lnTo>
                      <a:lnTo>
                        <a:pt x="0" y="101"/>
                      </a:lnTo>
                      <a:lnTo>
                        <a:pt x="6" y="86"/>
                      </a:lnTo>
                      <a:lnTo>
                        <a:pt x="24" y="55"/>
                      </a:lnTo>
                      <a:lnTo>
                        <a:pt x="43" y="23"/>
                      </a:lnTo>
                      <a:lnTo>
                        <a:pt x="67"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08" name="Freeform 200"/>
                <p:cNvSpPr>
                  <a:spLocks/>
                </p:cNvSpPr>
                <p:nvPr/>
              </p:nvSpPr>
              <p:spPr bwMode="auto">
                <a:xfrm>
                  <a:off x="808" y="1083"/>
                  <a:ext cx="49" cy="39"/>
                </a:xfrm>
                <a:custGeom>
                  <a:avLst/>
                  <a:gdLst/>
                  <a:ahLst/>
                  <a:cxnLst>
                    <a:cxn ang="0">
                      <a:pos x="49" y="0"/>
                    </a:cxn>
                    <a:cxn ang="0">
                      <a:pos x="37" y="0"/>
                    </a:cxn>
                    <a:cxn ang="0">
                      <a:pos x="18" y="16"/>
                    </a:cxn>
                    <a:cxn ang="0">
                      <a:pos x="0" y="39"/>
                    </a:cxn>
                    <a:cxn ang="0">
                      <a:pos x="0" y="39"/>
                    </a:cxn>
                    <a:cxn ang="0">
                      <a:pos x="6" y="32"/>
                    </a:cxn>
                    <a:cxn ang="0">
                      <a:pos x="31" y="16"/>
                    </a:cxn>
                    <a:cxn ang="0">
                      <a:pos x="49" y="0"/>
                    </a:cxn>
                  </a:cxnLst>
                  <a:rect l="0" t="0" r="r" b="b"/>
                  <a:pathLst>
                    <a:path w="49" h="39">
                      <a:moveTo>
                        <a:pt x="49" y="0"/>
                      </a:moveTo>
                      <a:lnTo>
                        <a:pt x="37" y="0"/>
                      </a:lnTo>
                      <a:lnTo>
                        <a:pt x="18" y="16"/>
                      </a:lnTo>
                      <a:lnTo>
                        <a:pt x="0" y="39"/>
                      </a:lnTo>
                      <a:lnTo>
                        <a:pt x="0" y="39"/>
                      </a:lnTo>
                      <a:lnTo>
                        <a:pt x="6" y="32"/>
                      </a:lnTo>
                      <a:lnTo>
                        <a:pt x="31" y="16"/>
                      </a:lnTo>
                      <a:lnTo>
                        <a:pt x="49"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09" name="Freeform 201"/>
                <p:cNvSpPr>
                  <a:spLocks/>
                </p:cNvSpPr>
                <p:nvPr/>
              </p:nvSpPr>
              <p:spPr bwMode="auto">
                <a:xfrm>
                  <a:off x="1260" y="1880"/>
                  <a:ext cx="30" cy="24"/>
                </a:xfrm>
                <a:custGeom>
                  <a:avLst/>
                  <a:gdLst/>
                  <a:ahLst/>
                  <a:cxnLst>
                    <a:cxn ang="0">
                      <a:pos x="0" y="0"/>
                    </a:cxn>
                    <a:cxn ang="0">
                      <a:pos x="12" y="0"/>
                    </a:cxn>
                    <a:cxn ang="0">
                      <a:pos x="30" y="0"/>
                    </a:cxn>
                    <a:cxn ang="0">
                      <a:pos x="18" y="24"/>
                    </a:cxn>
                  </a:cxnLst>
                  <a:rect l="0" t="0" r="r" b="b"/>
                  <a:pathLst>
                    <a:path w="30" h="24">
                      <a:moveTo>
                        <a:pt x="0" y="0"/>
                      </a:moveTo>
                      <a:lnTo>
                        <a:pt x="12" y="0"/>
                      </a:lnTo>
                      <a:lnTo>
                        <a:pt x="30" y="0"/>
                      </a:lnTo>
                      <a:lnTo>
                        <a:pt x="18" y="24"/>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10" name="Freeform 202"/>
                <p:cNvSpPr>
                  <a:spLocks/>
                </p:cNvSpPr>
                <p:nvPr/>
              </p:nvSpPr>
              <p:spPr bwMode="auto">
                <a:xfrm>
                  <a:off x="1260" y="1904"/>
                  <a:ext cx="49" cy="39"/>
                </a:xfrm>
                <a:custGeom>
                  <a:avLst/>
                  <a:gdLst/>
                  <a:ahLst/>
                  <a:cxnLst>
                    <a:cxn ang="0">
                      <a:pos x="0" y="15"/>
                    </a:cxn>
                    <a:cxn ang="0">
                      <a:pos x="6" y="15"/>
                    </a:cxn>
                    <a:cxn ang="0">
                      <a:pos x="18" y="7"/>
                    </a:cxn>
                    <a:cxn ang="0">
                      <a:pos x="49" y="0"/>
                    </a:cxn>
                    <a:cxn ang="0">
                      <a:pos x="49" y="0"/>
                    </a:cxn>
                    <a:cxn ang="0">
                      <a:pos x="42" y="7"/>
                    </a:cxn>
                    <a:cxn ang="0">
                      <a:pos x="30" y="23"/>
                    </a:cxn>
                    <a:cxn ang="0">
                      <a:pos x="18" y="39"/>
                    </a:cxn>
                  </a:cxnLst>
                  <a:rect l="0" t="0" r="r" b="b"/>
                  <a:pathLst>
                    <a:path w="49" h="39">
                      <a:moveTo>
                        <a:pt x="0" y="15"/>
                      </a:moveTo>
                      <a:lnTo>
                        <a:pt x="6" y="15"/>
                      </a:lnTo>
                      <a:lnTo>
                        <a:pt x="18" y="7"/>
                      </a:lnTo>
                      <a:lnTo>
                        <a:pt x="49" y="0"/>
                      </a:lnTo>
                      <a:lnTo>
                        <a:pt x="49" y="0"/>
                      </a:lnTo>
                      <a:lnTo>
                        <a:pt x="42" y="7"/>
                      </a:lnTo>
                      <a:lnTo>
                        <a:pt x="30" y="23"/>
                      </a:lnTo>
                      <a:lnTo>
                        <a:pt x="18"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11" name="Freeform 203"/>
                <p:cNvSpPr>
                  <a:spLocks/>
                </p:cNvSpPr>
                <p:nvPr/>
              </p:nvSpPr>
              <p:spPr bwMode="auto">
                <a:xfrm>
                  <a:off x="1327" y="1880"/>
                  <a:ext cx="24" cy="24"/>
                </a:xfrm>
                <a:custGeom>
                  <a:avLst/>
                  <a:gdLst/>
                  <a:ahLst/>
                  <a:cxnLst>
                    <a:cxn ang="0">
                      <a:pos x="0" y="0"/>
                    </a:cxn>
                    <a:cxn ang="0">
                      <a:pos x="12" y="0"/>
                    </a:cxn>
                    <a:cxn ang="0">
                      <a:pos x="24" y="8"/>
                    </a:cxn>
                    <a:cxn ang="0">
                      <a:pos x="12" y="24"/>
                    </a:cxn>
                  </a:cxnLst>
                  <a:rect l="0" t="0" r="r" b="b"/>
                  <a:pathLst>
                    <a:path w="24" h="24">
                      <a:moveTo>
                        <a:pt x="0" y="0"/>
                      </a:moveTo>
                      <a:lnTo>
                        <a:pt x="12" y="0"/>
                      </a:lnTo>
                      <a:lnTo>
                        <a:pt x="24" y="8"/>
                      </a:lnTo>
                      <a:lnTo>
                        <a:pt x="12" y="24"/>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12" name="Freeform 204"/>
                <p:cNvSpPr>
                  <a:spLocks/>
                </p:cNvSpPr>
                <p:nvPr/>
              </p:nvSpPr>
              <p:spPr bwMode="auto">
                <a:xfrm>
                  <a:off x="1370" y="1880"/>
                  <a:ext cx="30" cy="1"/>
                </a:xfrm>
                <a:custGeom>
                  <a:avLst/>
                  <a:gdLst/>
                  <a:ahLst/>
                  <a:cxnLst>
                    <a:cxn ang="0">
                      <a:pos x="0" y="0"/>
                    </a:cxn>
                    <a:cxn ang="0">
                      <a:pos x="12" y="0"/>
                    </a:cxn>
                    <a:cxn ang="0">
                      <a:pos x="30" y="0"/>
                    </a:cxn>
                    <a:cxn ang="0">
                      <a:pos x="30" y="0"/>
                    </a:cxn>
                  </a:cxnLst>
                  <a:rect l="0" t="0" r="r" b="b"/>
                  <a:pathLst>
                    <a:path w="30">
                      <a:moveTo>
                        <a:pt x="0" y="0"/>
                      </a:moveTo>
                      <a:lnTo>
                        <a:pt x="12" y="0"/>
                      </a:lnTo>
                      <a:lnTo>
                        <a:pt x="30" y="0"/>
                      </a:lnTo>
                      <a:lnTo>
                        <a:pt x="3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13" name="Freeform 205"/>
                <p:cNvSpPr>
                  <a:spLocks/>
                </p:cNvSpPr>
                <p:nvPr/>
              </p:nvSpPr>
              <p:spPr bwMode="auto">
                <a:xfrm>
                  <a:off x="1370" y="1904"/>
                  <a:ext cx="36" cy="15"/>
                </a:xfrm>
                <a:custGeom>
                  <a:avLst/>
                  <a:gdLst/>
                  <a:ahLst/>
                  <a:cxnLst>
                    <a:cxn ang="0">
                      <a:pos x="0" y="0"/>
                    </a:cxn>
                    <a:cxn ang="0">
                      <a:pos x="24" y="0"/>
                    </a:cxn>
                    <a:cxn ang="0">
                      <a:pos x="36" y="0"/>
                    </a:cxn>
                    <a:cxn ang="0">
                      <a:pos x="18" y="15"/>
                    </a:cxn>
                  </a:cxnLst>
                  <a:rect l="0" t="0" r="r" b="b"/>
                  <a:pathLst>
                    <a:path w="36" h="15">
                      <a:moveTo>
                        <a:pt x="0" y="0"/>
                      </a:moveTo>
                      <a:lnTo>
                        <a:pt x="24" y="0"/>
                      </a:lnTo>
                      <a:lnTo>
                        <a:pt x="36" y="0"/>
                      </a:lnTo>
                      <a:lnTo>
                        <a:pt x="18" y="15"/>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14" name="Freeform 206"/>
                <p:cNvSpPr>
                  <a:spLocks/>
                </p:cNvSpPr>
                <p:nvPr/>
              </p:nvSpPr>
              <p:spPr bwMode="auto">
                <a:xfrm>
                  <a:off x="1431" y="1833"/>
                  <a:ext cx="48" cy="31"/>
                </a:xfrm>
                <a:custGeom>
                  <a:avLst/>
                  <a:gdLst/>
                  <a:ahLst/>
                  <a:cxnLst>
                    <a:cxn ang="0">
                      <a:pos x="0" y="8"/>
                    </a:cxn>
                    <a:cxn ang="0">
                      <a:pos x="6" y="8"/>
                    </a:cxn>
                    <a:cxn ang="0">
                      <a:pos x="24" y="0"/>
                    </a:cxn>
                    <a:cxn ang="0">
                      <a:pos x="48" y="8"/>
                    </a:cxn>
                    <a:cxn ang="0">
                      <a:pos x="48" y="8"/>
                    </a:cxn>
                    <a:cxn ang="0">
                      <a:pos x="48" y="16"/>
                    </a:cxn>
                    <a:cxn ang="0">
                      <a:pos x="42" y="24"/>
                    </a:cxn>
                    <a:cxn ang="0">
                      <a:pos x="36" y="31"/>
                    </a:cxn>
                  </a:cxnLst>
                  <a:rect l="0" t="0" r="r" b="b"/>
                  <a:pathLst>
                    <a:path w="48" h="31">
                      <a:moveTo>
                        <a:pt x="0" y="8"/>
                      </a:moveTo>
                      <a:lnTo>
                        <a:pt x="6" y="8"/>
                      </a:lnTo>
                      <a:lnTo>
                        <a:pt x="24" y="0"/>
                      </a:lnTo>
                      <a:lnTo>
                        <a:pt x="48" y="8"/>
                      </a:lnTo>
                      <a:lnTo>
                        <a:pt x="48" y="8"/>
                      </a:lnTo>
                      <a:lnTo>
                        <a:pt x="48" y="16"/>
                      </a:lnTo>
                      <a:lnTo>
                        <a:pt x="42" y="24"/>
                      </a:lnTo>
                      <a:lnTo>
                        <a:pt x="36" y="31"/>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15" name="Freeform 207"/>
                <p:cNvSpPr>
                  <a:spLocks/>
                </p:cNvSpPr>
                <p:nvPr/>
              </p:nvSpPr>
              <p:spPr bwMode="auto">
                <a:xfrm>
                  <a:off x="1467" y="1864"/>
                  <a:ext cx="37" cy="40"/>
                </a:xfrm>
                <a:custGeom>
                  <a:avLst/>
                  <a:gdLst/>
                  <a:ahLst/>
                  <a:cxnLst>
                    <a:cxn ang="0">
                      <a:pos x="0" y="0"/>
                    </a:cxn>
                    <a:cxn ang="0">
                      <a:pos x="25" y="0"/>
                    </a:cxn>
                    <a:cxn ang="0">
                      <a:pos x="37" y="16"/>
                    </a:cxn>
                    <a:cxn ang="0">
                      <a:pos x="12" y="40"/>
                    </a:cxn>
                  </a:cxnLst>
                  <a:rect l="0" t="0" r="r" b="b"/>
                  <a:pathLst>
                    <a:path w="37" h="40">
                      <a:moveTo>
                        <a:pt x="0" y="0"/>
                      </a:moveTo>
                      <a:lnTo>
                        <a:pt x="25" y="0"/>
                      </a:lnTo>
                      <a:lnTo>
                        <a:pt x="37" y="16"/>
                      </a:lnTo>
                      <a:lnTo>
                        <a:pt x="12" y="4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16" name="Freeform 208"/>
                <p:cNvSpPr>
                  <a:spLocks/>
                </p:cNvSpPr>
                <p:nvPr/>
              </p:nvSpPr>
              <p:spPr bwMode="auto">
                <a:xfrm>
                  <a:off x="1186" y="1700"/>
                  <a:ext cx="62" cy="40"/>
                </a:xfrm>
                <a:custGeom>
                  <a:avLst/>
                  <a:gdLst/>
                  <a:ahLst/>
                  <a:cxnLst>
                    <a:cxn ang="0">
                      <a:pos x="0" y="24"/>
                    </a:cxn>
                    <a:cxn ang="0">
                      <a:pos x="0" y="24"/>
                    </a:cxn>
                    <a:cxn ang="0">
                      <a:pos x="19" y="8"/>
                    </a:cxn>
                    <a:cxn ang="0">
                      <a:pos x="62" y="0"/>
                    </a:cxn>
                    <a:cxn ang="0">
                      <a:pos x="62" y="0"/>
                    </a:cxn>
                    <a:cxn ang="0">
                      <a:pos x="55" y="8"/>
                    </a:cxn>
                    <a:cxn ang="0">
                      <a:pos x="49" y="24"/>
                    </a:cxn>
                    <a:cxn ang="0">
                      <a:pos x="43" y="40"/>
                    </a:cxn>
                  </a:cxnLst>
                  <a:rect l="0" t="0" r="r" b="b"/>
                  <a:pathLst>
                    <a:path w="62" h="40">
                      <a:moveTo>
                        <a:pt x="0" y="24"/>
                      </a:moveTo>
                      <a:lnTo>
                        <a:pt x="0" y="24"/>
                      </a:lnTo>
                      <a:lnTo>
                        <a:pt x="19" y="8"/>
                      </a:lnTo>
                      <a:lnTo>
                        <a:pt x="62" y="0"/>
                      </a:lnTo>
                      <a:lnTo>
                        <a:pt x="62" y="0"/>
                      </a:lnTo>
                      <a:lnTo>
                        <a:pt x="55" y="8"/>
                      </a:lnTo>
                      <a:lnTo>
                        <a:pt x="49" y="24"/>
                      </a:lnTo>
                      <a:lnTo>
                        <a:pt x="43" y="4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17" name="Freeform 209"/>
                <p:cNvSpPr>
                  <a:spLocks/>
                </p:cNvSpPr>
                <p:nvPr/>
              </p:nvSpPr>
              <p:spPr bwMode="auto">
                <a:xfrm>
                  <a:off x="1248" y="1700"/>
                  <a:ext cx="29" cy="1"/>
                </a:xfrm>
                <a:custGeom>
                  <a:avLst/>
                  <a:gdLst/>
                  <a:ahLst/>
                  <a:cxnLst>
                    <a:cxn ang="0">
                      <a:pos x="0" y="0"/>
                    </a:cxn>
                    <a:cxn ang="0">
                      <a:pos x="0" y="0"/>
                    </a:cxn>
                    <a:cxn ang="0">
                      <a:pos x="12" y="0"/>
                    </a:cxn>
                    <a:cxn ang="0">
                      <a:pos x="30" y="0"/>
                    </a:cxn>
                  </a:cxnLst>
                  <a:rect l="0" t="0" r="r" b="b"/>
                  <a:pathLst>
                    <a:path w="30">
                      <a:moveTo>
                        <a:pt x="0" y="0"/>
                      </a:moveTo>
                      <a:lnTo>
                        <a:pt x="0" y="0"/>
                      </a:lnTo>
                      <a:lnTo>
                        <a:pt x="12" y="0"/>
                      </a:lnTo>
                      <a:lnTo>
                        <a:pt x="3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18" name="Freeform 210"/>
                <p:cNvSpPr>
                  <a:spLocks/>
                </p:cNvSpPr>
                <p:nvPr/>
              </p:nvSpPr>
              <p:spPr bwMode="auto">
                <a:xfrm>
                  <a:off x="1248" y="1716"/>
                  <a:ext cx="29" cy="8"/>
                </a:xfrm>
                <a:custGeom>
                  <a:avLst/>
                  <a:gdLst/>
                  <a:ahLst/>
                  <a:cxnLst>
                    <a:cxn ang="0">
                      <a:pos x="0" y="8"/>
                    </a:cxn>
                    <a:cxn ang="0">
                      <a:pos x="6" y="8"/>
                    </a:cxn>
                    <a:cxn ang="0">
                      <a:pos x="24" y="0"/>
                    </a:cxn>
                    <a:cxn ang="0">
                      <a:pos x="30" y="8"/>
                    </a:cxn>
                  </a:cxnLst>
                  <a:rect l="0" t="0" r="r" b="b"/>
                  <a:pathLst>
                    <a:path w="30" h="8">
                      <a:moveTo>
                        <a:pt x="0" y="8"/>
                      </a:moveTo>
                      <a:lnTo>
                        <a:pt x="6" y="8"/>
                      </a:lnTo>
                      <a:lnTo>
                        <a:pt x="24" y="0"/>
                      </a:lnTo>
                      <a:lnTo>
                        <a:pt x="30" y="8"/>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19" name="Freeform 211"/>
                <p:cNvSpPr>
                  <a:spLocks/>
                </p:cNvSpPr>
                <p:nvPr/>
              </p:nvSpPr>
              <p:spPr bwMode="auto">
                <a:xfrm>
                  <a:off x="1357" y="1599"/>
                  <a:ext cx="129" cy="47"/>
                </a:xfrm>
                <a:custGeom>
                  <a:avLst/>
                  <a:gdLst/>
                  <a:ahLst/>
                  <a:cxnLst>
                    <a:cxn ang="0">
                      <a:pos x="0" y="23"/>
                    </a:cxn>
                    <a:cxn ang="0">
                      <a:pos x="13" y="16"/>
                    </a:cxn>
                    <a:cxn ang="0">
                      <a:pos x="31" y="0"/>
                    </a:cxn>
                    <a:cxn ang="0">
                      <a:pos x="61" y="0"/>
                    </a:cxn>
                    <a:cxn ang="0">
                      <a:pos x="61" y="0"/>
                    </a:cxn>
                    <a:cxn ang="0">
                      <a:pos x="67" y="0"/>
                    </a:cxn>
                    <a:cxn ang="0">
                      <a:pos x="67" y="16"/>
                    </a:cxn>
                    <a:cxn ang="0">
                      <a:pos x="61" y="23"/>
                    </a:cxn>
                    <a:cxn ang="0">
                      <a:pos x="61" y="23"/>
                    </a:cxn>
                    <a:cxn ang="0">
                      <a:pos x="74" y="16"/>
                    </a:cxn>
                    <a:cxn ang="0">
                      <a:pos x="104" y="8"/>
                    </a:cxn>
                    <a:cxn ang="0">
                      <a:pos x="122" y="0"/>
                    </a:cxn>
                    <a:cxn ang="0">
                      <a:pos x="122" y="0"/>
                    </a:cxn>
                    <a:cxn ang="0">
                      <a:pos x="129" y="16"/>
                    </a:cxn>
                    <a:cxn ang="0">
                      <a:pos x="129" y="23"/>
                    </a:cxn>
                    <a:cxn ang="0">
                      <a:pos x="122" y="47"/>
                    </a:cxn>
                  </a:cxnLst>
                  <a:rect l="0" t="0" r="r" b="b"/>
                  <a:pathLst>
                    <a:path w="129" h="47">
                      <a:moveTo>
                        <a:pt x="0" y="23"/>
                      </a:moveTo>
                      <a:lnTo>
                        <a:pt x="13" y="16"/>
                      </a:lnTo>
                      <a:lnTo>
                        <a:pt x="31" y="0"/>
                      </a:lnTo>
                      <a:lnTo>
                        <a:pt x="61" y="0"/>
                      </a:lnTo>
                      <a:lnTo>
                        <a:pt x="61" y="0"/>
                      </a:lnTo>
                      <a:lnTo>
                        <a:pt x="67" y="0"/>
                      </a:lnTo>
                      <a:lnTo>
                        <a:pt x="67" y="16"/>
                      </a:lnTo>
                      <a:lnTo>
                        <a:pt x="61" y="23"/>
                      </a:lnTo>
                      <a:lnTo>
                        <a:pt x="61" y="23"/>
                      </a:lnTo>
                      <a:lnTo>
                        <a:pt x="74" y="16"/>
                      </a:lnTo>
                      <a:lnTo>
                        <a:pt x="104" y="8"/>
                      </a:lnTo>
                      <a:lnTo>
                        <a:pt x="122" y="0"/>
                      </a:lnTo>
                      <a:lnTo>
                        <a:pt x="122" y="0"/>
                      </a:lnTo>
                      <a:lnTo>
                        <a:pt x="129" y="16"/>
                      </a:lnTo>
                      <a:lnTo>
                        <a:pt x="129" y="23"/>
                      </a:lnTo>
                      <a:lnTo>
                        <a:pt x="122" y="47"/>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20" name="Freeform 212"/>
                <p:cNvSpPr>
                  <a:spLocks/>
                </p:cNvSpPr>
                <p:nvPr/>
              </p:nvSpPr>
              <p:spPr bwMode="auto">
                <a:xfrm>
                  <a:off x="1528" y="1599"/>
                  <a:ext cx="43" cy="47"/>
                </a:xfrm>
                <a:custGeom>
                  <a:avLst/>
                  <a:gdLst/>
                  <a:ahLst/>
                  <a:cxnLst>
                    <a:cxn ang="0">
                      <a:pos x="0" y="0"/>
                    </a:cxn>
                    <a:cxn ang="0">
                      <a:pos x="12" y="0"/>
                    </a:cxn>
                    <a:cxn ang="0">
                      <a:pos x="37" y="0"/>
                    </a:cxn>
                    <a:cxn ang="0">
                      <a:pos x="43" y="0"/>
                    </a:cxn>
                    <a:cxn ang="0">
                      <a:pos x="43" y="0"/>
                    </a:cxn>
                    <a:cxn ang="0">
                      <a:pos x="37" y="31"/>
                    </a:cxn>
                    <a:cxn ang="0">
                      <a:pos x="25" y="39"/>
                    </a:cxn>
                    <a:cxn ang="0">
                      <a:pos x="12" y="47"/>
                    </a:cxn>
                  </a:cxnLst>
                  <a:rect l="0" t="0" r="r" b="b"/>
                  <a:pathLst>
                    <a:path w="43" h="47">
                      <a:moveTo>
                        <a:pt x="0" y="0"/>
                      </a:moveTo>
                      <a:lnTo>
                        <a:pt x="12" y="0"/>
                      </a:lnTo>
                      <a:lnTo>
                        <a:pt x="37" y="0"/>
                      </a:lnTo>
                      <a:lnTo>
                        <a:pt x="43" y="0"/>
                      </a:lnTo>
                      <a:lnTo>
                        <a:pt x="43" y="0"/>
                      </a:lnTo>
                      <a:lnTo>
                        <a:pt x="37" y="31"/>
                      </a:lnTo>
                      <a:lnTo>
                        <a:pt x="25" y="39"/>
                      </a:lnTo>
                      <a:lnTo>
                        <a:pt x="12" y="47"/>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21" name="Freeform 213"/>
                <p:cNvSpPr>
                  <a:spLocks/>
                </p:cNvSpPr>
                <p:nvPr/>
              </p:nvSpPr>
              <p:spPr bwMode="auto">
                <a:xfrm>
                  <a:off x="1571" y="1615"/>
                  <a:ext cx="61" cy="31"/>
                </a:xfrm>
                <a:custGeom>
                  <a:avLst/>
                  <a:gdLst/>
                  <a:ahLst/>
                  <a:cxnLst>
                    <a:cxn ang="0">
                      <a:pos x="0" y="7"/>
                    </a:cxn>
                    <a:cxn ang="0">
                      <a:pos x="30" y="0"/>
                    </a:cxn>
                    <a:cxn ang="0">
                      <a:pos x="61" y="7"/>
                    </a:cxn>
                    <a:cxn ang="0">
                      <a:pos x="49" y="31"/>
                    </a:cxn>
                  </a:cxnLst>
                  <a:rect l="0" t="0" r="r" b="b"/>
                  <a:pathLst>
                    <a:path w="61" h="31">
                      <a:moveTo>
                        <a:pt x="0" y="7"/>
                      </a:moveTo>
                      <a:lnTo>
                        <a:pt x="30" y="0"/>
                      </a:lnTo>
                      <a:lnTo>
                        <a:pt x="61" y="7"/>
                      </a:lnTo>
                      <a:lnTo>
                        <a:pt x="49" y="31"/>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22" name="Freeform 214"/>
                <p:cNvSpPr>
                  <a:spLocks/>
                </p:cNvSpPr>
                <p:nvPr/>
              </p:nvSpPr>
              <p:spPr bwMode="auto">
                <a:xfrm>
                  <a:off x="1589" y="1685"/>
                  <a:ext cx="68" cy="39"/>
                </a:xfrm>
                <a:custGeom>
                  <a:avLst/>
                  <a:gdLst/>
                  <a:ahLst/>
                  <a:cxnLst>
                    <a:cxn ang="0">
                      <a:pos x="0" y="0"/>
                    </a:cxn>
                    <a:cxn ang="0">
                      <a:pos x="12" y="0"/>
                    </a:cxn>
                    <a:cxn ang="0">
                      <a:pos x="37" y="0"/>
                    </a:cxn>
                    <a:cxn ang="0">
                      <a:pos x="61" y="15"/>
                    </a:cxn>
                    <a:cxn ang="0">
                      <a:pos x="61" y="15"/>
                    </a:cxn>
                    <a:cxn ang="0">
                      <a:pos x="67" y="23"/>
                    </a:cxn>
                    <a:cxn ang="0">
                      <a:pos x="61" y="31"/>
                    </a:cxn>
                    <a:cxn ang="0">
                      <a:pos x="49" y="39"/>
                    </a:cxn>
                  </a:cxnLst>
                  <a:rect l="0" t="0" r="r" b="b"/>
                  <a:pathLst>
                    <a:path w="67" h="39">
                      <a:moveTo>
                        <a:pt x="0" y="0"/>
                      </a:moveTo>
                      <a:lnTo>
                        <a:pt x="12" y="0"/>
                      </a:lnTo>
                      <a:lnTo>
                        <a:pt x="37" y="0"/>
                      </a:lnTo>
                      <a:lnTo>
                        <a:pt x="61" y="15"/>
                      </a:lnTo>
                      <a:lnTo>
                        <a:pt x="61" y="15"/>
                      </a:lnTo>
                      <a:lnTo>
                        <a:pt x="67" y="23"/>
                      </a:lnTo>
                      <a:lnTo>
                        <a:pt x="61" y="31"/>
                      </a:lnTo>
                      <a:lnTo>
                        <a:pt x="49"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23" name="Freeform 215"/>
                <p:cNvSpPr>
                  <a:spLocks/>
                </p:cNvSpPr>
                <p:nvPr/>
              </p:nvSpPr>
              <p:spPr bwMode="auto">
                <a:xfrm>
                  <a:off x="1669" y="1700"/>
                  <a:ext cx="61" cy="40"/>
                </a:xfrm>
                <a:custGeom>
                  <a:avLst/>
                  <a:gdLst/>
                  <a:ahLst/>
                  <a:cxnLst>
                    <a:cxn ang="0">
                      <a:pos x="0" y="0"/>
                    </a:cxn>
                    <a:cxn ang="0">
                      <a:pos x="12" y="0"/>
                    </a:cxn>
                    <a:cxn ang="0">
                      <a:pos x="48" y="8"/>
                    </a:cxn>
                    <a:cxn ang="0">
                      <a:pos x="61" y="24"/>
                    </a:cxn>
                    <a:cxn ang="0">
                      <a:pos x="61" y="24"/>
                    </a:cxn>
                    <a:cxn ang="0">
                      <a:pos x="55" y="24"/>
                    </a:cxn>
                    <a:cxn ang="0">
                      <a:pos x="48" y="40"/>
                    </a:cxn>
                    <a:cxn ang="0">
                      <a:pos x="30" y="40"/>
                    </a:cxn>
                  </a:cxnLst>
                  <a:rect l="0" t="0" r="r" b="b"/>
                  <a:pathLst>
                    <a:path w="61" h="40">
                      <a:moveTo>
                        <a:pt x="0" y="0"/>
                      </a:moveTo>
                      <a:lnTo>
                        <a:pt x="12" y="0"/>
                      </a:lnTo>
                      <a:lnTo>
                        <a:pt x="48" y="8"/>
                      </a:lnTo>
                      <a:lnTo>
                        <a:pt x="61" y="24"/>
                      </a:lnTo>
                      <a:lnTo>
                        <a:pt x="61" y="24"/>
                      </a:lnTo>
                      <a:lnTo>
                        <a:pt x="55" y="24"/>
                      </a:lnTo>
                      <a:lnTo>
                        <a:pt x="48" y="40"/>
                      </a:lnTo>
                      <a:lnTo>
                        <a:pt x="30" y="4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24" name="Freeform 216"/>
                <p:cNvSpPr>
                  <a:spLocks/>
                </p:cNvSpPr>
                <p:nvPr/>
              </p:nvSpPr>
              <p:spPr bwMode="auto">
                <a:xfrm>
                  <a:off x="1681" y="1740"/>
                  <a:ext cx="67" cy="39"/>
                </a:xfrm>
                <a:custGeom>
                  <a:avLst/>
                  <a:gdLst/>
                  <a:ahLst/>
                  <a:cxnLst>
                    <a:cxn ang="0">
                      <a:pos x="0" y="0"/>
                    </a:cxn>
                    <a:cxn ang="0">
                      <a:pos x="24" y="7"/>
                    </a:cxn>
                    <a:cxn ang="0">
                      <a:pos x="67" y="15"/>
                    </a:cxn>
                    <a:cxn ang="0">
                      <a:pos x="49" y="39"/>
                    </a:cxn>
                  </a:cxnLst>
                  <a:rect l="0" t="0" r="r" b="b"/>
                  <a:pathLst>
                    <a:path w="67" h="39">
                      <a:moveTo>
                        <a:pt x="0" y="0"/>
                      </a:moveTo>
                      <a:lnTo>
                        <a:pt x="24" y="7"/>
                      </a:lnTo>
                      <a:lnTo>
                        <a:pt x="67" y="15"/>
                      </a:lnTo>
                      <a:lnTo>
                        <a:pt x="49"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25" name="Freeform 217"/>
                <p:cNvSpPr>
                  <a:spLocks/>
                </p:cNvSpPr>
                <p:nvPr/>
              </p:nvSpPr>
              <p:spPr bwMode="auto">
                <a:xfrm>
                  <a:off x="1638" y="1763"/>
                  <a:ext cx="79" cy="62"/>
                </a:xfrm>
                <a:custGeom>
                  <a:avLst/>
                  <a:gdLst/>
                  <a:ahLst/>
                  <a:cxnLst>
                    <a:cxn ang="0">
                      <a:pos x="0" y="0"/>
                    </a:cxn>
                    <a:cxn ang="0">
                      <a:pos x="18" y="0"/>
                    </a:cxn>
                    <a:cxn ang="0">
                      <a:pos x="55" y="8"/>
                    </a:cxn>
                    <a:cxn ang="0">
                      <a:pos x="79" y="16"/>
                    </a:cxn>
                    <a:cxn ang="0">
                      <a:pos x="79" y="16"/>
                    </a:cxn>
                    <a:cxn ang="0">
                      <a:pos x="67" y="39"/>
                    </a:cxn>
                    <a:cxn ang="0">
                      <a:pos x="49" y="47"/>
                    </a:cxn>
                    <a:cxn ang="0">
                      <a:pos x="43" y="62"/>
                    </a:cxn>
                  </a:cxnLst>
                  <a:rect l="0" t="0" r="r" b="b"/>
                  <a:pathLst>
                    <a:path w="79" h="62">
                      <a:moveTo>
                        <a:pt x="0" y="0"/>
                      </a:moveTo>
                      <a:lnTo>
                        <a:pt x="18" y="0"/>
                      </a:lnTo>
                      <a:lnTo>
                        <a:pt x="55" y="8"/>
                      </a:lnTo>
                      <a:lnTo>
                        <a:pt x="79" y="16"/>
                      </a:lnTo>
                      <a:lnTo>
                        <a:pt x="79" y="16"/>
                      </a:lnTo>
                      <a:lnTo>
                        <a:pt x="67" y="39"/>
                      </a:lnTo>
                      <a:lnTo>
                        <a:pt x="49" y="47"/>
                      </a:lnTo>
                      <a:lnTo>
                        <a:pt x="43" y="62"/>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26" name="Freeform 218"/>
                <p:cNvSpPr>
                  <a:spLocks/>
                </p:cNvSpPr>
                <p:nvPr/>
              </p:nvSpPr>
              <p:spPr bwMode="auto">
                <a:xfrm>
                  <a:off x="1717" y="1779"/>
                  <a:ext cx="68" cy="46"/>
                </a:xfrm>
                <a:custGeom>
                  <a:avLst/>
                  <a:gdLst/>
                  <a:ahLst/>
                  <a:cxnLst>
                    <a:cxn ang="0">
                      <a:pos x="0" y="0"/>
                    </a:cxn>
                    <a:cxn ang="0">
                      <a:pos x="31" y="7"/>
                    </a:cxn>
                    <a:cxn ang="0">
                      <a:pos x="68" y="23"/>
                    </a:cxn>
                    <a:cxn ang="0">
                      <a:pos x="31" y="46"/>
                    </a:cxn>
                  </a:cxnLst>
                  <a:rect l="0" t="0" r="r" b="b"/>
                  <a:pathLst>
                    <a:path w="68" h="46">
                      <a:moveTo>
                        <a:pt x="0" y="0"/>
                      </a:moveTo>
                      <a:lnTo>
                        <a:pt x="31" y="7"/>
                      </a:lnTo>
                      <a:lnTo>
                        <a:pt x="68" y="23"/>
                      </a:lnTo>
                      <a:lnTo>
                        <a:pt x="31" y="46"/>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27" name="Freeform 219"/>
                <p:cNvSpPr>
                  <a:spLocks/>
                </p:cNvSpPr>
                <p:nvPr/>
              </p:nvSpPr>
              <p:spPr bwMode="auto">
                <a:xfrm>
                  <a:off x="1699" y="1825"/>
                  <a:ext cx="98" cy="39"/>
                </a:xfrm>
                <a:custGeom>
                  <a:avLst/>
                  <a:gdLst/>
                  <a:ahLst/>
                  <a:cxnLst>
                    <a:cxn ang="0">
                      <a:pos x="0" y="0"/>
                    </a:cxn>
                    <a:cxn ang="0">
                      <a:pos x="43" y="8"/>
                    </a:cxn>
                    <a:cxn ang="0">
                      <a:pos x="98" y="24"/>
                    </a:cxn>
                    <a:cxn ang="0">
                      <a:pos x="49" y="39"/>
                    </a:cxn>
                  </a:cxnLst>
                  <a:rect l="0" t="0" r="r" b="b"/>
                  <a:pathLst>
                    <a:path w="98" h="39">
                      <a:moveTo>
                        <a:pt x="0" y="0"/>
                      </a:moveTo>
                      <a:lnTo>
                        <a:pt x="43" y="8"/>
                      </a:lnTo>
                      <a:lnTo>
                        <a:pt x="98" y="24"/>
                      </a:lnTo>
                      <a:lnTo>
                        <a:pt x="49"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28" name="Freeform 220"/>
                <p:cNvSpPr>
                  <a:spLocks/>
                </p:cNvSpPr>
                <p:nvPr/>
              </p:nvSpPr>
              <p:spPr bwMode="auto">
                <a:xfrm>
                  <a:off x="1760" y="1904"/>
                  <a:ext cx="78" cy="15"/>
                </a:xfrm>
                <a:custGeom>
                  <a:avLst/>
                  <a:gdLst/>
                  <a:ahLst/>
                  <a:cxnLst>
                    <a:cxn ang="0">
                      <a:pos x="0" y="0"/>
                    </a:cxn>
                    <a:cxn ang="0">
                      <a:pos x="31" y="0"/>
                    </a:cxn>
                    <a:cxn ang="0">
                      <a:pos x="79" y="7"/>
                    </a:cxn>
                    <a:cxn ang="0">
                      <a:pos x="61" y="15"/>
                    </a:cxn>
                  </a:cxnLst>
                  <a:rect l="0" t="0" r="r" b="b"/>
                  <a:pathLst>
                    <a:path w="79" h="15">
                      <a:moveTo>
                        <a:pt x="0" y="0"/>
                      </a:moveTo>
                      <a:lnTo>
                        <a:pt x="31" y="0"/>
                      </a:lnTo>
                      <a:lnTo>
                        <a:pt x="79" y="7"/>
                      </a:lnTo>
                      <a:lnTo>
                        <a:pt x="61" y="15"/>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29" name="Freeform 221"/>
                <p:cNvSpPr>
                  <a:spLocks/>
                </p:cNvSpPr>
                <p:nvPr/>
              </p:nvSpPr>
              <p:spPr bwMode="auto">
                <a:xfrm>
                  <a:off x="1839" y="1904"/>
                  <a:ext cx="92" cy="15"/>
                </a:xfrm>
                <a:custGeom>
                  <a:avLst/>
                  <a:gdLst/>
                  <a:ahLst/>
                  <a:cxnLst>
                    <a:cxn ang="0">
                      <a:pos x="0" y="0"/>
                    </a:cxn>
                    <a:cxn ang="0">
                      <a:pos x="43" y="0"/>
                    </a:cxn>
                    <a:cxn ang="0">
                      <a:pos x="92" y="7"/>
                    </a:cxn>
                    <a:cxn ang="0">
                      <a:pos x="49" y="15"/>
                    </a:cxn>
                  </a:cxnLst>
                  <a:rect l="0" t="0" r="r" b="b"/>
                  <a:pathLst>
                    <a:path w="92" h="15">
                      <a:moveTo>
                        <a:pt x="0" y="0"/>
                      </a:moveTo>
                      <a:lnTo>
                        <a:pt x="43" y="0"/>
                      </a:lnTo>
                      <a:lnTo>
                        <a:pt x="92" y="7"/>
                      </a:lnTo>
                      <a:lnTo>
                        <a:pt x="49" y="15"/>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30" name="Freeform 222"/>
                <p:cNvSpPr>
                  <a:spLocks/>
                </p:cNvSpPr>
                <p:nvPr/>
              </p:nvSpPr>
              <p:spPr bwMode="auto">
                <a:xfrm>
                  <a:off x="1919" y="1919"/>
                  <a:ext cx="98" cy="39"/>
                </a:xfrm>
                <a:custGeom>
                  <a:avLst/>
                  <a:gdLst/>
                  <a:ahLst/>
                  <a:cxnLst>
                    <a:cxn ang="0">
                      <a:pos x="0" y="0"/>
                    </a:cxn>
                    <a:cxn ang="0">
                      <a:pos x="36" y="8"/>
                    </a:cxn>
                    <a:cxn ang="0">
                      <a:pos x="97" y="16"/>
                    </a:cxn>
                    <a:cxn ang="0">
                      <a:pos x="79" y="39"/>
                    </a:cxn>
                  </a:cxnLst>
                  <a:rect l="0" t="0" r="r" b="b"/>
                  <a:pathLst>
                    <a:path w="97" h="39">
                      <a:moveTo>
                        <a:pt x="0" y="0"/>
                      </a:moveTo>
                      <a:lnTo>
                        <a:pt x="36" y="8"/>
                      </a:lnTo>
                      <a:lnTo>
                        <a:pt x="97" y="16"/>
                      </a:lnTo>
                      <a:lnTo>
                        <a:pt x="79"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31" name="Freeform 223"/>
                <p:cNvSpPr>
                  <a:spLocks/>
                </p:cNvSpPr>
                <p:nvPr/>
              </p:nvSpPr>
              <p:spPr bwMode="auto">
                <a:xfrm>
                  <a:off x="1949" y="1958"/>
                  <a:ext cx="98" cy="47"/>
                </a:xfrm>
                <a:custGeom>
                  <a:avLst/>
                  <a:gdLst/>
                  <a:ahLst/>
                  <a:cxnLst>
                    <a:cxn ang="0">
                      <a:pos x="0" y="0"/>
                    </a:cxn>
                    <a:cxn ang="0">
                      <a:pos x="37" y="8"/>
                    </a:cxn>
                    <a:cxn ang="0">
                      <a:pos x="98" y="16"/>
                    </a:cxn>
                    <a:cxn ang="0">
                      <a:pos x="61" y="47"/>
                    </a:cxn>
                  </a:cxnLst>
                  <a:rect l="0" t="0" r="r" b="b"/>
                  <a:pathLst>
                    <a:path w="98" h="47">
                      <a:moveTo>
                        <a:pt x="0" y="0"/>
                      </a:moveTo>
                      <a:lnTo>
                        <a:pt x="37" y="8"/>
                      </a:lnTo>
                      <a:lnTo>
                        <a:pt x="98" y="16"/>
                      </a:lnTo>
                      <a:lnTo>
                        <a:pt x="61" y="47"/>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32" name="Freeform 224"/>
                <p:cNvSpPr>
                  <a:spLocks/>
                </p:cNvSpPr>
                <p:nvPr/>
              </p:nvSpPr>
              <p:spPr bwMode="auto">
                <a:xfrm>
                  <a:off x="2029" y="2419"/>
                  <a:ext cx="24" cy="23"/>
                </a:xfrm>
                <a:custGeom>
                  <a:avLst/>
                  <a:gdLst/>
                  <a:ahLst/>
                  <a:cxnLst>
                    <a:cxn ang="0">
                      <a:pos x="0" y="0"/>
                    </a:cxn>
                    <a:cxn ang="0">
                      <a:pos x="12" y="16"/>
                    </a:cxn>
                    <a:cxn ang="0">
                      <a:pos x="24" y="23"/>
                    </a:cxn>
                    <a:cxn ang="0">
                      <a:pos x="0" y="23"/>
                    </a:cxn>
                  </a:cxnLst>
                  <a:rect l="0" t="0" r="r" b="b"/>
                  <a:pathLst>
                    <a:path w="24" h="23">
                      <a:moveTo>
                        <a:pt x="0" y="0"/>
                      </a:moveTo>
                      <a:lnTo>
                        <a:pt x="12" y="16"/>
                      </a:lnTo>
                      <a:lnTo>
                        <a:pt x="24" y="23"/>
                      </a:lnTo>
                      <a:lnTo>
                        <a:pt x="0" y="23"/>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33" name="Freeform 225"/>
                <p:cNvSpPr>
                  <a:spLocks/>
                </p:cNvSpPr>
                <p:nvPr/>
              </p:nvSpPr>
              <p:spPr bwMode="auto">
                <a:xfrm>
                  <a:off x="1998" y="2442"/>
                  <a:ext cx="55" cy="47"/>
                </a:xfrm>
                <a:custGeom>
                  <a:avLst/>
                  <a:gdLst/>
                  <a:ahLst/>
                  <a:cxnLst>
                    <a:cxn ang="0">
                      <a:pos x="12" y="0"/>
                    </a:cxn>
                    <a:cxn ang="0">
                      <a:pos x="18" y="8"/>
                    </a:cxn>
                    <a:cxn ang="0">
                      <a:pos x="43" y="24"/>
                    </a:cxn>
                    <a:cxn ang="0">
                      <a:pos x="55" y="40"/>
                    </a:cxn>
                    <a:cxn ang="0">
                      <a:pos x="43" y="47"/>
                    </a:cxn>
                    <a:cxn ang="0">
                      <a:pos x="0" y="40"/>
                    </a:cxn>
                  </a:cxnLst>
                  <a:rect l="0" t="0" r="r" b="b"/>
                  <a:pathLst>
                    <a:path w="55" h="47">
                      <a:moveTo>
                        <a:pt x="12" y="0"/>
                      </a:moveTo>
                      <a:lnTo>
                        <a:pt x="18" y="8"/>
                      </a:lnTo>
                      <a:lnTo>
                        <a:pt x="43" y="24"/>
                      </a:lnTo>
                      <a:lnTo>
                        <a:pt x="55" y="40"/>
                      </a:lnTo>
                      <a:lnTo>
                        <a:pt x="43" y="47"/>
                      </a:lnTo>
                      <a:lnTo>
                        <a:pt x="0" y="4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34" name="Freeform 226"/>
                <p:cNvSpPr>
                  <a:spLocks/>
                </p:cNvSpPr>
                <p:nvPr/>
              </p:nvSpPr>
              <p:spPr bwMode="auto">
                <a:xfrm>
                  <a:off x="2212" y="2302"/>
                  <a:ext cx="67" cy="78"/>
                </a:xfrm>
                <a:custGeom>
                  <a:avLst/>
                  <a:gdLst/>
                  <a:ahLst/>
                  <a:cxnLst>
                    <a:cxn ang="0">
                      <a:pos x="0" y="0"/>
                    </a:cxn>
                    <a:cxn ang="0">
                      <a:pos x="12" y="8"/>
                    </a:cxn>
                    <a:cxn ang="0">
                      <a:pos x="42" y="23"/>
                    </a:cxn>
                    <a:cxn ang="0">
                      <a:pos x="67" y="47"/>
                    </a:cxn>
                    <a:cxn ang="0">
                      <a:pos x="55" y="70"/>
                    </a:cxn>
                    <a:cxn ang="0">
                      <a:pos x="0" y="78"/>
                    </a:cxn>
                  </a:cxnLst>
                  <a:rect l="0" t="0" r="r" b="b"/>
                  <a:pathLst>
                    <a:path w="67" h="78">
                      <a:moveTo>
                        <a:pt x="0" y="0"/>
                      </a:moveTo>
                      <a:lnTo>
                        <a:pt x="12" y="8"/>
                      </a:lnTo>
                      <a:lnTo>
                        <a:pt x="42" y="23"/>
                      </a:lnTo>
                      <a:lnTo>
                        <a:pt x="67" y="47"/>
                      </a:lnTo>
                      <a:lnTo>
                        <a:pt x="55" y="70"/>
                      </a:lnTo>
                      <a:lnTo>
                        <a:pt x="0" y="78"/>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35" name="Freeform 227"/>
                <p:cNvSpPr>
                  <a:spLocks/>
                </p:cNvSpPr>
                <p:nvPr/>
              </p:nvSpPr>
              <p:spPr bwMode="auto">
                <a:xfrm>
                  <a:off x="2059" y="2380"/>
                  <a:ext cx="208" cy="141"/>
                </a:xfrm>
                <a:custGeom>
                  <a:avLst/>
                  <a:gdLst/>
                  <a:ahLst/>
                  <a:cxnLst>
                    <a:cxn ang="0">
                      <a:pos x="122" y="0"/>
                    </a:cxn>
                    <a:cxn ang="0">
                      <a:pos x="165" y="16"/>
                    </a:cxn>
                    <a:cxn ang="0">
                      <a:pos x="208" y="39"/>
                    </a:cxn>
                    <a:cxn ang="0">
                      <a:pos x="110" y="62"/>
                    </a:cxn>
                    <a:cxn ang="0">
                      <a:pos x="110" y="62"/>
                    </a:cxn>
                    <a:cxn ang="0">
                      <a:pos x="134" y="70"/>
                    </a:cxn>
                    <a:cxn ang="0">
                      <a:pos x="165" y="78"/>
                    </a:cxn>
                    <a:cxn ang="0">
                      <a:pos x="110" y="102"/>
                    </a:cxn>
                    <a:cxn ang="0">
                      <a:pos x="110" y="102"/>
                    </a:cxn>
                    <a:cxn ang="0">
                      <a:pos x="110" y="109"/>
                    </a:cxn>
                    <a:cxn ang="0">
                      <a:pos x="110" y="125"/>
                    </a:cxn>
                    <a:cxn ang="0">
                      <a:pos x="79" y="141"/>
                    </a:cxn>
                    <a:cxn ang="0">
                      <a:pos x="0" y="125"/>
                    </a:cxn>
                  </a:cxnLst>
                  <a:rect l="0" t="0" r="r" b="b"/>
                  <a:pathLst>
                    <a:path w="208" h="141">
                      <a:moveTo>
                        <a:pt x="122" y="0"/>
                      </a:moveTo>
                      <a:lnTo>
                        <a:pt x="165" y="16"/>
                      </a:lnTo>
                      <a:lnTo>
                        <a:pt x="208" y="39"/>
                      </a:lnTo>
                      <a:lnTo>
                        <a:pt x="110" y="62"/>
                      </a:lnTo>
                      <a:lnTo>
                        <a:pt x="110" y="62"/>
                      </a:lnTo>
                      <a:lnTo>
                        <a:pt x="134" y="70"/>
                      </a:lnTo>
                      <a:lnTo>
                        <a:pt x="165" y="78"/>
                      </a:lnTo>
                      <a:lnTo>
                        <a:pt x="110" y="102"/>
                      </a:lnTo>
                      <a:lnTo>
                        <a:pt x="110" y="102"/>
                      </a:lnTo>
                      <a:lnTo>
                        <a:pt x="110" y="109"/>
                      </a:lnTo>
                      <a:lnTo>
                        <a:pt x="110" y="125"/>
                      </a:lnTo>
                      <a:lnTo>
                        <a:pt x="79" y="141"/>
                      </a:lnTo>
                      <a:lnTo>
                        <a:pt x="0" y="125"/>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36" name="Freeform 228"/>
                <p:cNvSpPr>
                  <a:spLocks/>
                </p:cNvSpPr>
                <p:nvPr/>
              </p:nvSpPr>
              <p:spPr bwMode="auto">
                <a:xfrm>
                  <a:off x="2120" y="2403"/>
                  <a:ext cx="49" cy="63"/>
                </a:xfrm>
                <a:custGeom>
                  <a:avLst/>
                  <a:gdLst/>
                  <a:ahLst/>
                  <a:cxnLst>
                    <a:cxn ang="0">
                      <a:pos x="0" y="0"/>
                    </a:cxn>
                    <a:cxn ang="0">
                      <a:pos x="6" y="8"/>
                    </a:cxn>
                    <a:cxn ang="0">
                      <a:pos x="25" y="24"/>
                    </a:cxn>
                    <a:cxn ang="0">
                      <a:pos x="49" y="39"/>
                    </a:cxn>
                    <a:cxn ang="0">
                      <a:pos x="49" y="39"/>
                    </a:cxn>
                    <a:cxn ang="0">
                      <a:pos x="49" y="47"/>
                    </a:cxn>
                    <a:cxn ang="0">
                      <a:pos x="31" y="63"/>
                    </a:cxn>
                    <a:cxn ang="0">
                      <a:pos x="0" y="63"/>
                    </a:cxn>
                  </a:cxnLst>
                  <a:rect l="0" t="0" r="r" b="b"/>
                  <a:pathLst>
                    <a:path w="49" h="63">
                      <a:moveTo>
                        <a:pt x="0" y="0"/>
                      </a:moveTo>
                      <a:lnTo>
                        <a:pt x="6" y="8"/>
                      </a:lnTo>
                      <a:lnTo>
                        <a:pt x="25" y="24"/>
                      </a:lnTo>
                      <a:lnTo>
                        <a:pt x="49" y="39"/>
                      </a:lnTo>
                      <a:lnTo>
                        <a:pt x="49" y="39"/>
                      </a:lnTo>
                      <a:lnTo>
                        <a:pt x="49" y="47"/>
                      </a:lnTo>
                      <a:lnTo>
                        <a:pt x="31" y="63"/>
                      </a:lnTo>
                      <a:lnTo>
                        <a:pt x="0" y="63"/>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37" name="Freeform 229"/>
                <p:cNvSpPr>
                  <a:spLocks/>
                </p:cNvSpPr>
                <p:nvPr/>
              </p:nvSpPr>
              <p:spPr bwMode="auto">
                <a:xfrm>
                  <a:off x="2138" y="2146"/>
                  <a:ext cx="372" cy="7"/>
                </a:xfrm>
                <a:custGeom>
                  <a:avLst/>
                  <a:gdLst/>
                  <a:ahLst/>
                  <a:cxnLst>
                    <a:cxn ang="0">
                      <a:pos x="0" y="0"/>
                    </a:cxn>
                    <a:cxn ang="0">
                      <a:pos x="55" y="7"/>
                    </a:cxn>
                    <a:cxn ang="0">
                      <a:pos x="202" y="7"/>
                    </a:cxn>
                    <a:cxn ang="0">
                      <a:pos x="373" y="0"/>
                    </a:cxn>
                  </a:cxnLst>
                  <a:rect l="0" t="0" r="r" b="b"/>
                  <a:pathLst>
                    <a:path w="373" h="7">
                      <a:moveTo>
                        <a:pt x="0" y="0"/>
                      </a:moveTo>
                      <a:lnTo>
                        <a:pt x="55" y="7"/>
                      </a:lnTo>
                      <a:lnTo>
                        <a:pt x="202" y="7"/>
                      </a:lnTo>
                      <a:lnTo>
                        <a:pt x="373"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38" name="Freeform 230"/>
                <p:cNvSpPr>
                  <a:spLocks/>
                </p:cNvSpPr>
                <p:nvPr/>
              </p:nvSpPr>
              <p:spPr bwMode="auto">
                <a:xfrm>
                  <a:off x="2169" y="2200"/>
                  <a:ext cx="403" cy="24"/>
                </a:xfrm>
                <a:custGeom>
                  <a:avLst/>
                  <a:gdLst/>
                  <a:ahLst/>
                  <a:cxnLst>
                    <a:cxn ang="0">
                      <a:pos x="0" y="0"/>
                    </a:cxn>
                    <a:cxn ang="0">
                      <a:pos x="24" y="8"/>
                    </a:cxn>
                    <a:cxn ang="0">
                      <a:pos x="153" y="24"/>
                    </a:cxn>
                    <a:cxn ang="0">
                      <a:pos x="403" y="24"/>
                    </a:cxn>
                  </a:cxnLst>
                  <a:rect l="0" t="0" r="r" b="b"/>
                  <a:pathLst>
                    <a:path w="403" h="24">
                      <a:moveTo>
                        <a:pt x="0" y="0"/>
                      </a:moveTo>
                      <a:lnTo>
                        <a:pt x="24" y="8"/>
                      </a:lnTo>
                      <a:lnTo>
                        <a:pt x="153" y="24"/>
                      </a:lnTo>
                      <a:lnTo>
                        <a:pt x="403" y="24"/>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39" name="Freeform 231"/>
                <p:cNvSpPr>
                  <a:spLocks/>
                </p:cNvSpPr>
                <p:nvPr/>
              </p:nvSpPr>
              <p:spPr bwMode="auto">
                <a:xfrm>
                  <a:off x="2212" y="2302"/>
                  <a:ext cx="299" cy="23"/>
                </a:xfrm>
                <a:custGeom>
                  <a:avLst/>
                  <a:gdLst/>
                  <a:ahLst/>
                  <a:cxnLst>
                    <a:cxn ang="0">
                      <a:pos x="0" y="0"/>
                    </a:cxn>
                    <a:cxn ang="0">
                      <a:pos x="67" y="8"/>
                    </a:cxn>
                    <a:cxn ang="0">
                      <a:pos x="201" y="8"/>
                    </a:cxn>
                    <a:cxn ang="0">
                      <a:pos x="299" y="23"/>
                    </a:cxn>
                  </a:cxnLst>
                  <a:rect l="0" t="0" r="r" b="b"/>
                  <a:pathLst>
                    <a:path w="299" h="23">
                      <a:moveTo>
                        <a:pt x="0" y="0"/>
                      </a:moveTo>
                      <a:lnTo>
                        <a:pt x="67" y="8"/>
                      </a:lnTo>
                      <a:lnTo>
                        <a:pt x="201" y="8"/>
                      </a:lnTo>
                      <a:lnTo>
                        <a:pt x="299" y="23"/>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40" name="Freeform 232"/>
                <p:cNvSpPr>
                  <a:spLocks/>
                </p:cNvSpPr>
                <p:nvPr/>
              </p:nvSpPr>
              <p:spPr bwMode="auto">
                <a:xfrm>
                  <a:off x="2242" y="2325"/>
                  <a:ext cx="232" cy="71"/>
                </a:xfrm>
                <a:custGeom>
                  <a:avLst/>
                  <a:gdLst/>
                  <a:ahLst/>
                  <a:cxnLst>
                    <a:cxn ang="0">
                      <a:pos x="19" y="0"/>
                    </a:cxn>
                    <a:cxn ang="0">
                      <a:pos x="61" y="8"/>
                    </a:cxn>
                    <a:cxn ang="0">
                      <a:pos x="153" y="24"/>
                    </a:cxn>
                    <a:cxn ang="0">
                      <a:pos x="220" y="39"/>
                    </a:cxn>
                    <a:cxn ang="0">
                      <a:pos x="220" y="39"/>
                    </a:cxn>
                    <a:cxn ang="0">
                      <a:pos x="226" y="47"/>
                    </a:cxn>
                    <a:cxn ang="0">
                      <a:pos x="232" y="55"/>
                    </a:cxn>
                    <a:cxn ang="0">
                      <a:pos x="208" y="55"/>
                    </a:cxn>
                    <a:cxn ang="0">
                      <a:pos x="208" y="55"/>
                    </a:cxn>
                    <a:cxn ang="0">
                      <a:pos x="147" y="71"/>
                    </a:cxn>
                    <a:cxn ang="0">
                      <a:pos x="67" y="71"/>
                    </a:cxn>
                    <a:cxn ang="0">
                      <a:pos x="0" y="55"/>
                    </a:cxn>
                  </a:cxnLst>
                  <a:rect l="0" t="0" r="r" b="b"/>
                  <a:pathLst>
                    <a:path w="232" h="71">
                      <a:moveTo>
                        <a:pt x="19" y="0"/>
                      </a:moveTo>
                      <a:lnTo>
                        <a:pt x="61" y="8"/>
                      </a:lnTo>
                      <a:lnTo>
                        <a:pt x="153" y="24"/>
                      </a:lnTo>
                      <a:lnTo>
                        <a:pt x="220" y="39"/>
                      </a:lnTo>
                      <a:lnTo>
                        <a:pt x="220" y="39"/>
                      </a:lnTo>
                      <a:lnTo>
                        <a:pt x="226" y="47"/>
                      </a:lnTo>
                      <a:lnTo>
                        <a:pt x="232" y="55"/>
                      </a:lnTo>
                      <a:lnTo>
                        <a:pt x="208" y="55"/>
                      </a:lnTo>
                      <a:lnTo>
                        <a:pt x="208" y="55"/>
                      </a:lnTo>
                      <a:lnTo>
                        <a:pt x="147" y="71"/>
                      </a:lnTo>
                      <a:lnTo>
                        <a:pt x="67" y="71"/>
                      </a:lnTo>
                      <a:lnTo>
                        <a:pt x="0" y="55"/>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41" name="Freeform 233"/>
                <p:cNvSpPr>
                  <a:spLocks/>
                </p:cNvSpPr>
                <p:nvPr/>
              </p:nvSpPr>
              <p:spPr bwMode="auto">
                <a:xfrm>
                  <a:off x="2340" y="2380"/>
                  <a:ext cx="281" cy="70"/>
                </a:xfrm>
                <a:custGeom>
                  <a:avLst/>
                  <a:gdLst/>
                  <a:ahLst/>
                  <a:cxnLst>
                    <a:cxn ang="0">
                      <a:pos x="122" y="0"/>
                    </a:cxn>
                    <a:cxn ang="0">
                      <a:pos x="159" y="16"/>
                    </a:cxn>
                    <a:cxn ang="0">
                      <a:pos x="232" y="31"/>
                    </a:cxn>
                    <a:cxn ang="0">
                      <a:pos x="281" y="39"/>
                    </a:cxn>
                    <a:cxn ang="0">
                      <a:pos x="281" y="39"/>
                    </a:cxn>
                    <a:cxn ang="0">
                      <a:pos x="281" y="62"/>
                    </a:cxn>
                    <a:cxn ang="0">
                      <a:pos x="268" y="70"/>
                    </a:cxn>
                    <a:cxn ang="0">
                      <a:pos x="250" y="62"/>
                    </a:cxn>
                    <a:cxn ang="0">
                      <a:pos x="250" y="62"/>
                    </a:cxn>
                    <a:cxn ang="0">
                      <a:pos x="201" y="62"/>
                    </a:cxn>
                    <a:cxn ang="0">
                      <a:pos x="122" y="39"/>
                    </a:cxn>
                    <a:cxn ang="0">
                      <a:pos x="49" y="23"/>
                    </a:cxn>
                    <a:cxn ang="0">
                      <a:pos x="0" y="0"/>
                    </a:cxn>
                  </a:cxnLst>
                  <a:rect l="0" t="0" r="r" b="b"/>
                  <a:pathLst>
                    <a:path w="281" h="70">
                      <a:moveTo>
                        <a:pt x="122" y="0"/>
                      </a:moveTo>
                      <a:lnTo>
                        <a:pt x="159" y="16"/>
                      </a:lnTo>
                      <a:lnTo>
                        <a:pt x="232" y="31"/>
                      </a:lnTo>
                      <a:lnTo>
                        <a:pt x="281" y="39"/>
                      </a:lnTo>
                      <a:lnTo>
                        <a:pt x="281" y="39"/>
                      </a:lnTo>
                      <a:lnTo>
                        <a:pt x="281" y="62"/>
                      </a:lnTo>
                      <a:lnTo>
                        <a:pt x="268" y="70"/>
                      </a:lnTo>
                      <a:lnTo>
                        <a:pt x="250" y="62"/>
                      </a:lnTo>
                      <a:lnTo>
                        <a:pt x="250" y="62"/>
                      </a:lnTo>
                      <a:lnTo>
                        <a:pt x="201" y="62"/>
                      </a:lnTo>
                      <a:lnTo>
                        <a:pt x="122" y="39"/>
                      </a:lnTo>
                      <a:lnTo>
                        <a:pt x="49" y="23"/>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42" name="Freeform 234"/>
                <p:cNvSpPr>
                  <a:spLocks/>
                </p:cNvSpPr>
                <p:nvPr/>
              </p:nvSpPr>
              <p:spPr bwMode="auto">
                <a:xfrm>
                  <a:off x="2279" y="2419"/>
                  <a:ext cx="379" cy="63"/>
                </a:xfrm>
                <a:custGeom>
                  <a:avLst/>
                  <a:gdLst/>
                  <a:ahLst/>
                  <a:cxnLst>
                    <a:cxn ang="0">
                      <a:pos x="323" y="23"/>
                    </a:cxn>
                    <a:cxn ang="0">
                      <a:pos x="354" y="47"/>
                    </a:cxn>
                    <a:cxn ang="0">
                      <a:pos x="378" y="63"/>
                    </a:cxn>
                    <a:cxn ang="0">
                      <a:pos x="311" y="63"/>
                    </a:cxn>
                    <a:cxn ang="0">
                      <a:pos x="311" y="63"/>
                    </a:cxn>
                    <a:cxn ang="0">
                      <a:pos x="244" y="55"/>
                    </a:cxn>
                    <a:cxn ang="0">
                      <a:pos x="110" y="31"/>
                    </a:cxn>
                    <a:cxn ang="0">
                      <a:pos x="0" y="0"/>
                    </a:cxn>
                  </a:cxnLst>
                  <a:rect l="0" t="0" r="r" b="b"/>
                  <a:pathLst>
                    <a:path w="378" h="63">
                      <a:moveTo>
                        <a:pt x="323" y="23"/>
                      </a:moveTo>
                      <a:lnTo>
                        <a:pt x="354" y="47"/>
                      </a:lnTo>
                      <a:lnTo>
                        <a:pt x="378" y="63"/>
                      </a:lnTo>
                      <a:lnTo>
                        <a:pt x="311" y="63"/>
                      </a:lnTo>
                      <a:lnTo>
                        <a:pt x="311" y="63"/>
                      </a:lnTo>
                      <a:lnTo>
                        <a:pt x="244" y="55"/>
                      </a:lnTo>
                      <a:lnTo>
                        <a:pt x="110" y="31"/>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43" name="Freeform 235"/>
                <p:cNvSpPr>
                  <a:spLocks/>
                </p:cNvSpPr>
                <p:nvPr/>
              </p:nvSpPr>
              <p:spPr bwMode="auto">
                <a:xfrm>
                  <a:off x="2212" y="2442"/>
                  <a:ext cx="421" cy="79"/>
                </a:xfrm>
                <a:custGeom>
                  <a:avLst/>
                  <a:gdLst/>
                  <a:ahLst/>
                  <a:cxnLst>
                    <a:cxn ang="0">
                      <a:pos x="0" y="0"/>
                    </a:cxn>
                    <a:cxn ang="0">
                      <a:pos x="42" y="16"/>
                    </a:cxn>
                    <a:cxn ang="0">
                      <a:pos x="134" y="40"/>
                    </a:cxn>
                    <a:cxn ang="0">
                      <a:pos x="238" y="63"/>
                    </a:cxn>
                    <a:cxn ang="0">
                      <a:pos x="238" y="63"/>
                    </a:cxn>
                    <a:cxn ang="0">
                      <a:pos x="354" y="79"/>
                    </a:cxn>
                    <a:cxn ang="0">
                      <a:pos x="421" y="71"/>
                    </a:cxn>
                    <a:cxn ang="0">
                      <a:pos x="378" y="40"/>
                    </a:cxn>
                  </a:cxnLst>
                  <a:rect l="0" t="0" r="r" b="b"/>
                  <a:pathLst>
                    <a:path w="421" h="79">
                      <a:moveTo>
                        <a:pt x="0" y="0"/>
                      </a:moveTo>
                      <a:lnTo>
                        <a:pt x="42" y="16"/>
                      </a:lnTo>
                      <a:lnTo>
                        <a:pt x="134" y="40"/>
                      </a:lnTo>
                      <a:lnTo>
                        <a:pt x="238" y="63"/>
                      </a:lnTo>
                      <a:lnTo>
                        <a:pt x="238" y="63"/>
                      </a:lnTo>
                      <a:lnTo>
                        <a:pt x="354" y="79"/>
                      </a:lnTo>
                      <a:lnTo>
                        <a:pt x="421" y="71"/>
                      </a:lnTo>
                      <a:lnTo>
                        <a:pt x="378" y="4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44" name="Freeform 236"/>
                <p:cNvSpPr>
                  <a:spLocks/>
                </p:cNvSpPr>
                <p:nvPr/>
              </p:nvSpPr>
              <p:spPr bwMode="auto">
                <a:xfrm>
                  <a:off x="2181" y="2482"/>
                  <a:ext cx="385" cy="78"/>
                </a:xfrm>
                <a:custGeom>
                  <a:avLst/>
                  <a:gdLst/>
                  <a:ahLst/>
                  <a:cxnLst>
                    <a:cxn ang="0">
                      <a:pos x="360" y="39"/>
                    </a:cxn>
                    <a:cxn ang="0">
                      <a:pos x="372" y="46"/>
                    </a:cxn>
                    <a:cxn ang="0">
                      <a:pos x="385" y="62"/>
                    </a:cxn>
                    <a:cxn ang="0">
                      <a:pos x="348" y="78"/>
                    </a:cxn>
                    <a:cxn ang="0">
                      <a:pos x="348" y="78"/>
                    </a:cxn>
                    <a:cxn ang="0">
                      <a:pos x="281" y="78"/>
                    </a:cxn>
                    <a:cxn ang="0">
                      <a:pos x="147" y="54"/>
                    </a:cxn>
                    <a:cxn ang="0">
                      <a:pos x="0" y="0"/>
                    </a:cxn>
                  </a:cxnLst>
                  <a:rect l="0" t="0" r="r" b="b"/>
                  <a:pathLst>
                    <a:path w="385" h="78">
                      <a:moveTo>
                        <a:pt x="360" y="39"/>
                      </a:moveTo>
                      <a:lnTo>
                        <a:pt x="372" y="46"/>
                      </a:lnTo>
                      <a:lnTo>
                        <a:pt x="385" y="62"/>
                      </a:lnTo>
                      <a:lnTo>
                        <a:pt x="348" y="78"/>
                      </a:lnTo>
                      <a:lnTo>
                        <a:pt x="348" y="78"/>
                      </a:lnTo>
                      <a:lnTo>
                        <a:pt x="281" y="78"/>
                      </a:lnTo>
                      <a:lnTo>
                        <a:pt x="147" y="54"/>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45" name="Freeform 237"/>
                <p:cNvSpPr>
                  <a:spLocks/>
                </p:cNvSpPr>
                <p:nvPr/>
              </p:nvSpPr>
              <p:spPr bwMode="auto">
                <a:xfrm>
                  <a:off x="2151" y="2521"/>
                  <a:ext cx="933" cy="125"/>
                </a:xfrm>
                <a:custGeom>
                  <a:avLst/>
                  <a:gdLst/>
                  <a:ahLst/>
                  <a:cxnLst>
                    <a:cxn ang="0">
                      <a:pos x="0" y="0"/>
                    </a:cxn>
                    <a:cxn ang="0">
                      <a:pos x="18" y="7"/>
                    </a:cxn>
                    <a:cxn ang="0">
                      <a:pos x="55" y="23"/>
                    </a:cxn>
                    <a:cxn ang="0">
                      <a:pos x="110" y="46"/>
                    </a:cxn>
                    <a:cxn ang="0">
                      <a:pos x="158" y="70"/>
                    </a:cxn>
                    <a:cxn ang="0">
                      <a:pos x="201" y="78"/>
                    </a:cxn>
                    <a:cxn ang="0">
                      <a:pos x="201" y="78"/>
                    </a:cxn>
                    <a:cxn ang="0">
                      <a:pos x="256" y="93"/>
                    </a:cxn>
                    <a:cxn ang="0">
                      <a:pos x="305" y="78"/>
                    </a:cxn>
                    <a:cxn ang="0">
                      <a:pos x="341" y="39"/>
                    </a:cxn>
                    <a:cxn ang="0">
                      <a:pos x="341" y="39"/>
                    </a:cxn>
                    <a:cxn ang="0">
                      <a:pos x="354" y="54"/>
                    </a:cxn>
                    <a:cxn ang="0">
                      <a:pos x="378" y="70"/>
                    </a:cxn>
                    <a:cxn ang="0">
                      <a:pos x="415" y="93"/>
                    </a:cxn>
                    <a:cxn ang="0">
                      <a:pos x="463" y="109"/>
                    </a:cxn>
                    <a:cxn ang="0">
                      <a:pos x="518" y="125"/>
                    </a:cxn>
                    <a:cxn ang="0">
                      <a:pos x="518" y="125"/>
                    </a:cxn>
                    <a:cxn ang="0">
                      <a:pos x="640" y="125"/>
                    </a:cxn>
                    <a:cxn ang="0">
                      <a:pos x="762" y="109"/>
                    </a:cxn>
                    <a:cxn ang="0">
                      <a:pos x="842" y="101"/>
                    </a:cxn>
                    <a:cxn ang="0">
                      <a:pos x="842" y="101"/>
                    </a:cxn>
                    <a:cxn ang="0">
                      <a:pos x="878" y="93"/>
                    </a:cxn>
                    <a:cxn ang="0">
                      <a:pos x="933" y="78"/>
                    </a:cxn>
                    <a:cxn ang="0">
                      <a:pos x="921" y="39"/>
                    </a:cxn>
                  </a:cxnLst>
                  <a:rect l="0" t="0" r="r" b="b"/>
                  <a:pathLst>
                    <a:path w="933" h="125">
                      <a:moveTo>
                        <a:pt x="0" y="0"/>
                      </a:moveTo>
                      <a:lnTo>
                        <a:pt x="18" y="7"/>
                      </a:lnTo>
                      <a:lnTo>
                        <a:pt x="55" y="23"/>
                      </a:lnTo>
                      <a:lnTo>
                        <a:pt x="110" y="46"/>
                      </a:lnTo>
                      <a:lnTo>
                        <a:pt x="158" y="70"/>
                      </a:lnTo>
                      <a:lnTo>
                        <a:pt x="201" y="78"/>
                      </a:lnTo>
                      <a:lnTo>
                        <a:pt x="201" y="78"/>
                      </a:lnTo>
                      <a:lnTo>
                        <a:pt x="256" y="93"/>
                      </a:lnTo>
                      <a:lnTo>
                        <a:pt x="305" y="78"/>
                      </a:lnTo>
                      <a:lnTo>
                        <a:pt x="341" y="39"/>
                      </a:lnTo>
                      <a:lnTo>
                        <a:pt x="341" y="39"/>
                      </a:lnTo>
                      <a:lnTo>
                        <a:pt x="354" y="54"/>
                      </a:lnTo>
                      <a:lnTo>
                        <a:pt x="378" y="70"/>
                      </a:lnTo>
                      <a:lnTo>
                        <a:pt x="415" y="93"/>
                      </a:lnTo>
                      <a:lnTo>
                        <a:pt x="463" y="109"/>
                      </a:lnTo>
                      <a:lnTo>
                        <a:pt x="518" y="125"/>
                      </a:lnTo>
                      <a:lnTo>
                        <a:pt x="518" y="125"/>
                      </a:lnTo>
                      <a:lnTo>
                        <a:pt x="640" y="125"/>
                      </a:lnTo>
                      <a:lnTo>
                        <a:pt x="762" y="109"/>
                      </a:lnTo>
                      <a:lnTo>
                        <a:pt x="842" y="101"/>
                      </a:lnTo>
                      <a:lnTo>
                        <a:pt x="842" y="101"/>
                      </a:lnTo>
                      <a:lnTo>
                        <a:pt x="878" y="93"/>
                      </a:lnTo>
                      <a:lnTo>
                        <a:pt x="933" y="78"/>
                      </a:lnTo>
                      <a:lnTo>
                        <a:pt x="921"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46" name="Freeform 238"/>
                <p:cNvSpPr>
                  <a:spLocks/>
                </p:cNvSpPr>
                <p:nvPr/>
              </p:nvSpPr>
              <p:spPr bwMode="auto">
                <a:xfrm>
                  <a:off x="2309" y="2599"/>
                  <a:ext cx="324" cy="140"/>
                </a:xfrm>
                <a:custGeom>
                  <a:avLst/>
                  <a:gdLst/>
                  <a:ahLst/>
                  <a:cxnLst>
                    <a:cxn ang="0">
                      <a:pos x="0" y="47"/>
                    </a:cxn>
                    <a:cxn ang="0">
                      <a:pos x="19" y="47"/>
                    </a:cxn>
                    <a:cxn ang="0">
                      <a:pos x="61" y="39"/>
                    </a:cxn>
                    <a:cxn ang="0">
                      <a:pos x="110" y="0"/>
                    </a:cxn>
                    <a:cxn ang="0">
                      <a:pos x="110" y="0"/>
                    </a:cxn>
                    <a:cxn ang="0">
                      <a:pos x="116" y="31"/>
                    </a:cxn>
                    <a:cxn ang="0">
                      <a:pos x="177" y="86"/>
                    </a:cxn>
                    <a:cxn ang="0">
                      <a:pos x="324" y="140"/>
                    </a:cxn>
                  </a:cxnLst>
                  <a:rect l="0" t="0" r="r" b="b"/>
                  <a:pathLst>
                    <a:path w="324" h="140">
                      <a:moveTo>
                        <a:pt x="0" y="47"/>
                      </a:moveTo>
                      <a:lnTo>
                        <a:pt x="19" y="47"/>
                      </a:lnTo>
                      <a:lnTo>
                        <a:pt x="61" y="39"/>
                      </a:lnTo>
                      <a:lnTo>
                        <a:pt x="110" y="0"/>
                      </a:lnTo>
                      <a:lnTo>
                        <a:pt x="110" y="0"/>
                      </a:lnTo>
                      <a:lnTo>
                        <a:pt x="116" y="31"/>
                      </a:lnTo>
                      <a:lnTo>
                        <a:pt x="177" y="86"/>
                      </a:lnTo>
                      <a:lnTo>
                        <a:pt x="324" y="14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47" name="Freeform 239"/>
                <p:cNvSpPr>
                  <a:spLocks/>
                </p:cNvSpPr>
                <p:nvPr/>
              </p:nvSpPr>
              <p:spPr bwMode="auto">
                <a:xfrm>
                  <a:off x="2151" y="2239"/>
                  <a:ext cx="470" cy="102"/>
                </a:xfrm>
                <a:custGeom>
                  <a:avLst/>
                  <a:gdLst/>
                  <a:ahLst/>
                  <a:cxnLst>
                    <a:cxn ang="0">
                      <a:pos x="201" y="102"/>
                    </a:cxn>
                    <a:cxn ang="0">
                      <a:pos x="256" y="102"/>
                    </a:cxn>
                    <a:cxn ang="0">
                      <a:pos x="378" y="94"/>
                    </a:cxn>
                    <a:cxn ang="0">
                      <a:pos x="470" y="63"/>
                    </a:cxn>
                    <a:cxn ang="0">
                      <a:pos x="470" y="63"/>
                    </a:cxn>
                    <a:cxn ang="0">
                      <a:pos x="421" y="63"/>
                    </a:cxn>
                    <a:cxn ang="0">
                      <a:pos x="299" y="55"/>
                    </a:cxn>
                    <a:cxn ang="0">
                      <a:pos x="171" y="39"/>
                    </a:cxn>
                    <a:cxn ang="0">
                      <a:pos x="171" y="39"/>
                    </a:cxn>
                    <a:cxn ang="0">
                      <a:pos x="91" y="24"/>
                    </a:cxn>
                    <a:cxn ang="0">
                      <a:pos x="24" y="8"/>
                    </a:cxn>
                    <a:cxn ang="0">
                      <a:pos x="0" y="0"/>
                    </a:cxn>
                  </a:cxnLst>
                  <a:rect l="0" t="0" r="r" b="b"/>
                  <a:pathLst>
                    <a:path w="470" h="102">
                      <a:moveTo>
                        <a:pt x="201" y="102"/>
                      </a:moveTo>
                      <a:lnTo>
                        <a:pt x="256" y="102"/>
                      </a:lnTo>
                      <a:lnTo>
                        <a:pt x="378" y="94"/>
                      </a:lnTo>
                      <a:lnTo>
                        <a:pt x="470" y="63"/>
                      </a:lnTo>
                      <a:lnTo>
                        <a:pt x="470" y="63"/>
                      </a:lnTo>
                      <a:lnTo>
                        <a:pt x="421" y="63"/>
                      </a:lnTo>
                      <a:lnTo>
                        <a:pt x="299" y="55"/>
                      </a:lnTo>
                      <a:lnTo>
                        <a:pt x="171" y="39"/>
                      </a:lnTo>
                      <a:lnTo>
                        <a:pt x="171" y="39"/>
                      </a:lnTo>
                      <a:lnTo>
                        <a:pt x="91" y="24"/>
                      </a:lnTo>
                      <a:lnTo>
                        <a:pt x="24" y="8"/>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48" name="Freeform 240"/>
                <p:cNvSpPr>
                  <a:spLocks/>
                </p:cNvSpPr>
                <p:nvPr/>
              </p:nvSpPr>
              <p:spPr bwMode="auto">
                <a:xfrm>
                  <a:off x="2572" y="2544"/>
                  <a:ext cx="732" cy="55"/>
                </a:xfrm>
                <a:custGeom>
                  <a:avLst/>
                  <a:gdLst/>
                  <a:ahLst/>
                  <a:cxnLst>
                    <a:cxn ang="0">
                      <a:pos x="732" y="55"/>
                    </a:cxn>
                    <a:cxn ang="0">
                      <a:pos x="714" y="55"/>
                    </a:cxn>
                    <a:cxn ang="0">
                      <a:pos x="647" y="31"/>
                    </a:cxn>
                    <a:cxn ang="0">
                      <a:pos x="518" y="16"/>
                    </a:cxn>
                    <a:cxn ang="0">
                      <a:pos x="518" y="16"/>
                    </a:cxn>
                    <a:cxn ang="0">
                      <a:pos x="366" y="31"/>
                    </a:cxn>
                    <a:cxn ang="0">
                      <a:pos x="250" y="47"/>
                    </a:cxn>
                    <a:cxn ang="0">
                      <a:pos x="140" y="39"/>
                    </a:cxn>
                    <a:cxn ang="0">
                      <a:pos x="140" y="39"/>
                    </a:cxn>
                    <a:cxn ang="0">
                      <a:pos x="55" y="16"/>
                    </a:cxn>
                    <a:cxn ang="0">
                      <a:pos x="18" y="8"/>
                    </a:cxn>
                    <a:cxn ang="0">
                      <a:pos x="0" y="0"/>
                    </a:cxn>
                  </a:cxnLst>
                  <a:rect l="0" t="0" r="r" b="b"/>
                  <a:pathLst>
                    <a:path w="732" h="55">
                      <a:moveTo>
                        <a:pt x="732" y="55"/>
                      </a:moveTo>
                      <a:lnTo>
                        <a:pt x="714" y="55"/>
                      </a:lnTo>
                      <a:lnTo>
                        <a:pt x="647" y="31"/>
                      </a:lnTo>
                      <a:lnTo>
                        <a:pt x="518" y="16"/>
                      </a:lnTo>
                      <a:lnTo>
                        <a:pt x="518" y="16"/>
                      </a:lnTo>
                      <a:lnTo>
                        <a:pt x="366" y="31"/>
                      </a:lnTo>
                      <a:lnTo>
                        <a:pt x="250" y="47"/>
                      </a:lnTo>
                      <a:lnTo>
                        <a:pt x="140" y="39"/>
                      </a:lnTo>
                      <a:lnTo>
                        <a:pt x="140" y="39"/>
                      </a:lnTo>
                      <a:lnTo>
                        <a:pt x="55" y="16"/>
                      </a:lnTo>
                      <a:lnTo>
                        <a:pt x="18" y="8"/>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49" name="Freeform 241"/>
                <p:cNvSpPr>
                  <a:spLocks/>
                </p:cNvSpPr>
                <p:nvPr/>
              </p:nvSpPr>
              <p:spPr bwMode="auto">
                <a:xfrm>
                  <a:off x="2462" y="2599"/>
                  <a:ext cx="739" cy="132"/>
                </a:xfrm>
                <a:custGeom>
                  <a:avLst/>
                  <a:gdLst/>
                  <a:ahLst/>
                  <a:cxnLst>
                    <a:cxn ang="0">
                      <a:pos x="0" y="0"/>
                    </a:cxn>
                    <a:cxn ang="0">
                      <a:pos x="0" y="7"/>
                    </a:cxn>
                    <a:cxn ang="0">
                      <a:pos x="12" y="15"/>
                    </a:cxn>
                    <a:cxn ang="0">
                      <a:pos x="30" y="31"/>
                    </a:cxn>
                    <a:cxn ang="0">
                      <a:pos x="49" y="47"/>
                    </a:cxn>
                    <a:cxn ang="0">
                      <a:pos x="73" y="70"/>
                    </a:cxn>
                    <a:cxn ang="0">
                      <a:pos x="98" y="86"/>
                    </a:cxn>
                    <a:cxn ang="0">
                      <a:pos x="122" y="101"/>
                    </a:cxn>
                    <a:cxn ang="0">
                      <a:pos x="146" y="117"/>
                    </a:cxn>
                    <a:cxn ang="0">
                      <a:pos x="171" y="125"/>
                    </a:cxn>
                    <a:cxn ang="0">
                      <a:pos x="171" y="125"/>
                    </a:cxn>
                    <a:cxn ang="0">
                      <a:pos x="238" y="132"/>
                    </a:cxn>
                    <a:cxn ang="0">
                      <a:pos x="305" y="125"/>
                    </a:cxn>
                    <a:cxn ang="0">
                      <a:pos x="360" y="101"/>
                    </a:cxn>
                    <a:cxn ang="0">
                      <a:pos x="360" y="101"/>
                    </a:cxn>
                    <a:cxn ang="0">
                      <a:pos x="409" y="86"/>
                    </a:cxn>
                    <a:cxn ang="0">
                      <a:pos x="470" y="70"/>
                    </a:cxn>
                    <a:cxn ang="0">
                      <a:pos x="531" y="54"/>
                    </a:cxn>
                    <a:cxn ang="0">
                      <a:pos x="580" y="47"/>
                    </a:cxn>
                    <a:cxn ang="0">
                      <a:pos x="580" y="47"/>
                    </a:cxn>
                    <a:cxn ang="0">
                      <a:pos x="628" y="47"/>
                    </a:cxn>
                    <a:cxn ang="0">
                      <a:pos x="689" y="47"/>
                    </a:cxn>
                    <a:cxn ang="0">
                      <a:pos x="738" y="47"/>
                    </a:cxn>
                  </a:cxnLst>
                  <a:rect l="0" t="0" r="r" b="b"/>
                  <a:pathLst>
                    <a:path w="738" h="132">
                      <a:moveTo>
                        <a:pt x="0" y="0"/>
                      </a:moveTo>
                      <a:lnTo>
                        <a:pt x="0" y="7"/>
                      </a:lnTo>
                      <a:lnTo>
                        <a:pt x="12" y="15"/>
                      </a:lnTo>
                      <a:lnTo>
                        <a:pt x="30" y="31"/>
                      </a:lnTo>
                      <a:lnTo>
                        <a:pt x="49" y="47"/>
                      </a:lnTo>
                      <a:lnTo>
                        <a:pt x="73" y="70"/>
                      </a:lnTo>
                      <a:lnTo>
                        <a:pt x="98" y="86"/>
                      </a:lnTo>
                      <a:lnTo>
                        <a:pt x="122" y="101"/>
                      </a:lnTo>
                      <a:lnTo>
                        <a:pt x="146" y="117"/>
                      </a:lnTo>
                      <a:lnTo>
                        <a:pt x="171" y="125"/>
                      </a:lnTo>
                      <a:lnTo>
                        <a:pt x="171" y="125"/>
                      </a:lnTo>
                      <a:lnTo>
                        <a:pt x="238" y="132"/>
                      </a:lnTo>
                      <a:lnTo>
                        <a:pt x="305" y="125"/>
                      </a:lnTo>
                      <a:lnTo>
                        <a:pt x="360" y="101"/>
                      </a:lnTo>
                      <a:lnTo>
                        <a:pt x="360" y="101"/>
                      </a:lnTo>
                      <a:lnTo>
                        <a:pt x="409" y="86"/>
                      </a:lnTo>
                      <a:lnTo>
                        <a:pt x="470" y="70"/>
                      </a:lnTo>
                      <a:lnTo>
                        <a:pt x="531" y="54"/>
                      </a:lnTo>
                      <a:lnTo>
                        <a:pt x="580" y="47"/>
                      </a:lnTo>
                      <a:lnTo>
                        <a:pt x="580" y="47"/>
                      </a:lnTo>
                      <a:lnTo>
                        <a:pt x="628" y="47"/>
                      </a:lnTo>
                      <a:lnTo>
                        <a:pt x="689" y="47"/>
                      </a:lnTo>
                      <a:lnTo>
                        <a:pt x="738" y="47"/>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50" name="Freeform 242"/>
                <p:cNvSpPr>
                  <a:spLocks/>
                </p:cNvSpPr>
                <p:nvPr/>
              </p:nvSpPr>
              <p:spPr bwMode="auto">
                <a:xfrm>
                  <a:off x="997" y="1521"/>
                  <a:ext cx="128" cy="101"/>
                </a:xfrm>
                <a:custGeom>
                  <a:avLst/>
                  <a:gdLst/>
                  <a:ahLst/>
                  <a:cxnLst>
                    <a:cxn ang="0">
                      <a:pos x="0" y="0"/>
                    </a:cxn>
                    <a:cxn ang="0">
                      <a:pos x="13" y="0"/>
                    </a:cxn>
                    <a:cxn ang="0">
                      <a:pos x="37" y="0"/>
                    </a:cxn>
                    <a:cxn ang="0">
                      <a:pos x="61" y="23"/>
                    </a:cxn>
                    <a:cxn ang="0">
                      <a:pos x="61" y="23"/>
                    </a:cxn>
                    <a:cxn ang="0">
                      <a:pos x="55" y="23"/>
                    </a:cxn>
                    <a:cxn ang="0">
                      <a:pos x="37" y="39"/>
                    </a:cxn>
                    <a:cxn ang="0">
                      <a:pos x="13" y="39"/>
                    </a:cxn>
                    <a:cxn ang="0">
                      <a:pos x="13" y="39"/>
                    </a:cxn>
                    <a:cxn ang="0">
                      <a:pos x="25" y="39"/>
                    </a:cxn>
                    <a:cxn ang="0">
                      <a:pos x="55" y="39"/>
                    </a:cxn>
                    <a:cxn ang="0">
                      <a:pos x="92" y="39"/>
                    </a:cxn>
                    <a:cxn ang="0">
                      <a:pos x="92" y="39"/>
                    </a:cxn>
                    <a:cxn ang="0">
                      <a:pos x="92" y="47"/>
                    </a:cxn>
                    <a:cxn ang="0">
                      <a:pos x="92" y="54"/>
                    </a:cxn>
                    <a:cxn ang="0">
                      <a:pos x="61" y="62"/>
                    </a:cxn>
                    <a:cxn ang="0">
                      <a:pos x="61" y="62"/>
                    </a:cxn>
                    <a:cxn ang="0">
                      <a:pos x="67" y="62"/>
                    </a:cxn>
                    <a:cxn ang="0">
                      <a:pos x="98" y="62"/>
                    </a:cxn>
                    <a:cxn ang="0">
                      <a:pos x="122" y="62"/>
                    </a:cxn>
                    <a:cxn ang="0">
                      <a:pos x="122" y="62"/>
                    </a:cxn>
                    <a:cxn ang="0">
                      <a:pos x="122" y="62"/>
                    </a:cxn>
                    <a:cxn ang="0">
                      <a:pos x="128" y="78"/>
                    </a:cxn>
                    <a:cxn ang="0">
                      <a:pos x="122" y="78"/>
                    </a:cxn>
                    <a:cxn ang="0">
                      <a:pos x="122" y="78"/>
                    </a:cxn>
                    <a:cxn ang="0">
                      <a:pos x="122" y="86"/>
                    </a:cxn>
                    <a:cxn ang="0">
                      <a:pos x="110" y="94"/>
                    </a:cxn>
                    <a:cxn ang="0">
                      <a:pos x="110" y="101"/>
                    </a:cxn>
                  </a:cxnLst>
                  <a:rect l="0" t="0" r="r" b="b"/>
                  <a:pathLst>
                    <a:path w="128" h="101">
                      <a:moveTo>
                        <a:pt x="0" y="0"/>
                      </a:moveTo>
                      <a:lnTo>
                        <a:pt x="13" y="0"/>
                      </a:lnTo>
                      <a:lnTo>
                        <a:pt x="37" y="0"/>
                      </a:lnTo>
                      <a:lnTo>
                        <a:pt x="61" y="23"/>
                      </a:lnTo>
                      <a:lnTo>
                        <a:pt x="61" y="23"/>
                      </a:lnTo>
                      <a:lnTo>
                        <a:pt x="55" y="23"/>
                      </a:lnTo>
                      <a:lnTo>
                        <a:pt x="37" y="39"/>
                      </a:lnTo>
                      <a:lnTo>
                        <a:pt x="13" y="39"/>
                      </a:lnTo>
                      <a:lnTo>
                        <a:pt x="13" y="39"/>
                      </a:lnTo>
                      <a:lnTo>
                        <a:pt x="25" y="39"/>
                      </a:lnTo>
                      <a:lnTo>
                        <a:pt x="55" y="39"/>
                      </a:lnTo>
                      <a:lnTo>
                        <a:pt x="92" y="39"/>
                      </a:lnTo>
                      <a:lnTo>
                        <a:pt x="92" y="39"/>
                      </a:lnTo>
                      <a:lnTo>
                        <a:pt x="92" y="47"/>
                      </a:lnTo>
                      <a:lnTo>
                        <a:pt x="92" y="54"/>
                      </a:lnTo>
                      <a:lnTo>
                        <a:pt x="61" y="62"/>
                      </a:lnTo>
                      <a:lnTo>
                        <a:pt x="61" y="62"/>
                      </a:lnTo>
                      <a:lnTo>
                        <a:pt x="67" y="62"/>
                      </a:lnTo>
                      <a:lnTo>
                        <a:pt x="98" y="62"/>
                      </a:lnTo>
                      <a:lnTo>
                        <a:pt x="122" y="62"/>
                      </a:lnTo>
                      <a:lnTo>
                        <a:pt x="122" y="62"/>
                      </a:lnTo>
                      <a:lnTo>
                        <a:pt x="122" y="62"/>
                      </a:lnTo>
                      <a:lnTo>
                        <a:pt x="128" y="78"/>
                      </a:lnTo>
                      <a:lnTo>
                        <a:pt x="122" y="78"/>
                      </a:lnTo>
                      <a:lnTo>
                        <a:pt x="122" y="78"/>
                      </a:lnTo>
                      <a:lnTo>
                        <a:pt x="122" y="86"/>
                      </a:lnTo>
                      <a:lnTo>
                        <a:pt x="110" y="94"/>
                      </a:lnTo>
                      <a:lnTo>
                        <a:pt x="110" y="101"/>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51" name="Freeform 243"/>
                <p:cNvSpPr>
                  <a:spLocks/>
                </p:cNvSpPr>
                <p:nvPr/>
              </p:nvSpPr>
              <p:spPr bwMode="auto">
                <a:xfrm>
                  <a:off x="1089" y="1560"/>
                  <a:ext cx="49" cy="23"/>
                </a:xfrm>
                <a:custGeom>
                  <a:avLst/>
                  <a:gdLst/>
                  <a:ahLst/>
                  <a:cxnLst>
                    <a:cxn ang="0">
                      <a:pos x="0" y="0"/>
                    </a:cxn>
                    <a:cxn ang="0">
                      <a:pos x="12" y="0"/>
                    </a:cxn>
                    <a:cxn ang="0">
                      <a:pos x="36" y="0"/>
                    </a:cxn>
                    <a:cxn ang="0">
                      <a:pos x="49" y="0"/>
                    </a:cxn>
                    <a:cxn ang="0">
                      <a:pos x="49" y="0"/>
                    </a:cxn>
                    <a:cxn ang="0">
                      <a:pos x="43" y="15"/>
                    </a:cxn>
                    <a:cxn ang="0">
                      <a:pos x="30" y="23"/>
                    </a:cxn>
                    <a:cxn ang="0">
                      <a:pos x="30" y="23"/>
                    </a:cxn>
                  </a:cxnLst>
                  <a:rect l="0" t="0" r="r" b="b"/>
                  <a:pathLst>
                    <a:path w="49" h="23">
                      <a:moveTo>
                        <a:pt x="0" y="0"/>
                      </a:moveTo>
                      <a:lnTo>
                        <a:pt x="12" y="0"/>
                      </a:lnTo>
                      <a:lnTo>
                        <a:pt x="36" y="0"/>
                      </a:lnTo>
                      <a:lnTo>
                        <a:pt x="49" y="0"/>
                      </a:lnTo>
                      <a:lnTo>
                        <a:pt x="49" y="0"/>
                      </a:lnTo>
                      <a:lnTo>
                        <a:pt x="43" y="15"/>
                      </a:lnTo>
                      <a:lnTo>
                        <a:pt x="30" y="23"/>
                      </a:lnTo>
                      <a:lnTo>
                        <a:pt x="30" y="23"/>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52" name="Freeform 244"/>
                <p:cNvSpPr>
                  <a:spLocks/>
                </p:cNvSpPr>
                <p:nvPr/>
              </p:nvSpPr>
              <p:spPr bwMode="auto">
                <a:xfrm>
                  <a:off x="857" y="1083"/>
                  <a:ext cx="60" cy="63"/>
                </a:xfrm>
                <a:custGeom>
                  <a:avLst/>
                  <a:gdLst/>
                  <a:ahLst/>
                  <a:cxnLst>
                    <a:cxn ang="0">
                      <a:pos x="61" y="0"/>
                    </a:cxn>
                    <a:cxn ang="0">
                      <a:pos x="43" y="16"/>
                    </a:cxn>
                    <a:cxn ang="0">
                      <a:pos x="24" y="39"/>
                    </a:cxn>
                    <a:cxn ang="0">
                      <a:pos x="0" y="63"/>
                    </a:cxn>
                  </a:cxnLst>
                  <a:rect l="0" t="0" r="r" b="b"/>
                  <a:pathLst>
                    <a:path w="61" h="63">
                      <a:moveTo>
                        <a:pt x="61" y="0"/>
                      </a:moveTo>
                      <a:lnTo>
                        <a:pt x="43" y="16"/>
                      </a:lnTo>
                      <a:lnTo>
                        <a:pt x="24" y="39"/>
                      </a:lnTo>
                      <a:lnTo>
                        <a:pt x="0" y="63"/>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53" name="Freeform 245"/>
                <p:cNvSpPr>
                  <a:spLocks/>
                </p:cNvSpPr>
                <p:nvPr/>
              </p:nvSpPr>
              <p:spPr bwMode="auto">
                <a:xfrm>
                  <a:off x="796" y="1044"/>
                  <a:ext cx="61" cy="78"/>
                </a:xfrm>
                <a:custGeom>
                  <a:avLst/>
                  <a:gdLst/>
                  <a:ahLst/>
                  <a:cxnLst>
                    <a:cxn ang="0">
                      <a:pos x="61" y="0"/>
                    </a:cxn>
                    <a:cxn ang="0">
                      <a:pos x="55" y="8"/>
                    </a:cxn>
                    <a:cxn ang="0">
                      <a:pos x="37" y="24"/>
                    </a:cxn>
                    <a:cxn ang="0">
                      <a:pos x="18" y="39"/>
                    </a:cxn>
                    <a:cxn ang="0">
                      <a:pos x="6" y="63"/>
                    </a:cxn>
                    <a:cxn ang="0">
                      <a:pos x="0" y="78"/>
                    </a:cxn>
                  </a:cxnLst>
                  <a:rect l="0" t="0" r="r" b="b"/>
                  <a:pathLst>
                    <a:path w="61" h="78">
                      <a:moveTo>
                        <a:pt x="61" y="0"/>
                      </a:moveTo>
                      <a:lnTo>
                        <a:pt x="55" y="8"/>
                      </a:lnTo>
                      <a:lnTo>
                        <a:pt x="37" y="24"/>
                      </a:lnTo>
                      <a:lnTo>
                        <a:pt x="18" y="39"/>
                      </a:lnTo>
                      <a:lnTo>
                        <a:pt x="6" y="63"/>
                      </a:lnTo>
                      <a:lnTo>
                        <a:pt x="0" y="78"/>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54" name="Freeform 246"/>
                <p:cNvSpPr>
                  <a:spLocks/>
                </p:cNvSpPr>
                <p:nvPr/>
              </p:nvSpPr>
              <p:spPr bwMode="auto">
                <a:xfrm>
                  <a:off x="729" y="982"/>
                  <a:ext cx="67" cy="78"/>
                </a:xfrm>
                <a:custGeom>
                  <a:avLst/>
                  <a:gdLst/>
                  <a:ahLst/>
                  <a:cxnLst>
                    <a:cxn ang="0">
                      <a:pos x="67" y="0"/>
                    </a:cxn>
                    <a:cxn ang="0">
                      <a:pos x="55" y="8"/>
                    </a:cxn>
                    <a:cxn ang="0">
                      <a:pos x="30" y="31"/>
                    </a:cxn>
                    <a:cxn ang="0">
                      <a:pos x="12" y="62"/>
                    </a:cxn>
                    <a:cxn ang="0">
                      <a:pos x="0" y="78"/>
                    </a:cxn>
                  </a:cxnLst>
                  <a:rect l="0" t="0" r="r" b="b"/>
                  <a:pathLst>
                    <a:path w="67" h="78">
                      <a:moveTo>
                        <a:pt x="67" y="0"/>
                      </a:moveTo>
                      <a:lnTo>
                        <a:pt x="55" y="8"/>
                      </a:lnTo>
                      <a:lnTo>
                        <a:pt x="30" y="31"/>
                      </a:lnTo>
                      <a:lnTo>
                        <a:pt x="12" y="62"/>
                      </a:lnTo>
                      <a:lnTo>
                        <a:pt x="0" y="78"/>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55" name="Freeform 247"/>
                <p:cNvSpPr>
                  <a:spLocks/>
                </p:cNvSpPr>
                <p:nvPr/>
              </p:nvSpPr>
              <p:spPr bwMode="auto">
                <a:xfrm>
                  <a:off x="918" y="1146"/>
                  <a:ext cx="79" cy="39"/>
                </a:xfrm>
                <a:custGeom>
                  <a:avLst/>
                  <a:gdLst/>
                  <a:ahLst/>
                  <a:cxnLst>
                    <a:cxn ang="0">
                      <a:pos x="79" y="0"/>
                    </a:cxn>
                    <a:cxn ang="0">
                      <a:pos x="61" y="8"/>
                    </a:cxn>
                    <a:cxn ang="0">
                      <a:pos x="31" y="23"/>
                    </a:cxn>
                    <a:cxn ang="0">
                      <a:pos x="0" y="39"/>
                    </a:cxn>
                  </a:cxnLst>
                  <a:rect l="0" t="0" r="r" b="b"/>
                  <a:pathLst>
                    <a:path w="79" h="39">
                      <a:moveTo>
                        <a:pt x="79" y="0"/>
                      </a:moveTo>
                      <a:lnTo>
                        <a:pt x="61" y="8"/>
                      </a:lnTo>
                      <a:lnTo>
                        <a:pt x="31" y="23"/>
                      </a:lnTo>
                      <a:lnTo>
                        <a:pt x="0"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56" name="Freeform 248"/>
                <p:cNvSpPr>
                  <a:spLocks/>
                </p:cNvSpPr>
                <p:nvPr/>
              </p:nvSpPr>
              <p:spPr bwMode="auto">
                <a:xfrm>
                  <a:off x="979" y="1185"/>
                  <a:ext cx="98" cy="39"/>
                </a:xfrm>
                <a:custGeom>
                  <a:avLst/>
                  <a:gdLst/>
                  <a:ahLst/>
                  <a:cxnLst>
                    <a:cxn ang="0">
                      <a:pos x="98" y="0"/>
                    </a:cxn>
                    <a:cxn ang="0">
                      <a:pos x="73" y="8"/>
                    </a:cxn>
                    <a:cxn ang="0">
                      <a:pos x="31" y="23"/>
                    </a:cxn>
                    <a:cxn ang="0">
                      <a:pos x="0" y="39"/>
                    </a:cxn>
                  </a:cxnLst>
                  <a:rect l="0" t="0" r="r" b="b"/>
                  <a:pathLst>
                    <a:path w="98" h="39">
                      <a:moveTo>
                        <a:pt x="98" y="0"/>
                      </a:moveTo>
                      <a:lnTo>
                        <a:pt x="73" y="8"/>
                      </a:lnTo>
                      <a:lnTo>
                        <a:pt x="31" y="23"/>
                      </a:lnTo>
                      <a:lnTo>
                        <a:pt x="0"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57" name="Freeform 249"/>
                <p:cNvSpPr>
                  <a:spLocks/>
                </p:cNvSpPr>
                <p:nvPr/>
              </p:nvSpPr>
              <p:spPr bwMode="auto">
                <a:xfrm>
                  <a:off x="1058" y="1240"/>
                  <a:ext cx="92" cy="23"/>
                </a:xfrm>
                <a:custGeom>
                  <a:avLst/>
                  <a:gdLst/>
                  <a:ahLst/>
                  <a:cxnLst>
                    <a:cxn ang="0">
                      <a:pos x="92" y="0"/>
                    </a:cxn>
                    <a:cxn ang="0">
                      <a:pos x="74" y="7"/>
                    </a:cxn>
                    <a:cxn ang="0">
                      <a:pos x="31" y="15"/>
                    </a:cxn>
                    <a:cxn ang="0">
                      <a:pos x="0" y="23"/>
                    </a:cxn>
                  </a:cxnLst>
                  <a:rect l="0" t="0" r="r" b="b"/>
                  <a:pathLst>
                    <a:path w="92" h="23">
                      <a:moveTo>
                        <a:pt x="92" y="0"/>
                      </a:moveTo>
                      <a:lnTo>
                        <a:pt x="74" y="7"/>
                      </a:lnTo>
                      <a:lnTo>
                        <a:pt x="31" y="15"/>
                      </a:lnTo>
                      <a:lnTo>
                        <a:pt x="0" y="23"/>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58" name="Freeform 250"/>
                <p:cNvSpPr>
                  <a:spLocks/>
                </p:cNvSpPr>
                <p:nvPr/>
              </p:nvSpPr>
              <p:spPr bwMode="auto">
                <a:xfrm>
                  <a:off x="1150" y="1302"/>
                  <a:ext cx="79" cy="8"/>
                </a:xfrm>
                <a:custGeom>
                  <a:avLst/>
                  <a:gdLst/>
                  <a:ahLst/>
                  <a:cxnLst>
                    <a:cxn ang="0">
                      <a:pos x="79" y="0"/>
                    </a:cxn>
                    <a:cxn ang="0">
                      <a:pos x="67" y="8"/>
                    </a:cxn>
                    <a:cxn ang="0">
                      <a:pos x="30" y="8"/>
                    </a:cxn>
                    <a:cxn ang="0">
                      <a:pos x="0" y="0"/>
                    </a:cxn>
                  </a:cxnLst>
                  <a:rect l="0" t="0" r="r" b="b"/>
                  <a:pathLst>
                    <a:path w="79" h="8">
                      <a:moveTo>
                        <a:pt x="79" y="0"/>
                      </a:moveTo>
                      <a:lnTo>
                        <a:pt x="67" y="8"/>
                      </a:lnTo>
                      <a:lnTo>
                        <a:pt x="30" y="8"/>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59" name="Freeform 251"/>
                <p:cNvSpPr>
                  <a:spLocks/>
                </p:cNvSpPr>
                <p:nvPr/>
              </p:nvSpPr>
              <p:spPr bwMode="auto">
                <a:xfrm>
                  <a:off x="656" y="1122"/>
                  <a:ext cx="152" cy="40"/>
                </a:xfrm>
                <a:custGeom>
                  <a:avLst/>
                  <a:gdLst/>
                  <a:ahLst/>
                  <a:cxnLst>
                    <a:cxn ang="0">
                      <a:pos x="0" y="40"/>
                    </a:cxn>
                    <a:cxn ang="0">
                      <a:pos x="18" y="32"/>
                    </a:cxn>
                    <a:cxn ang="0">
                      <a:pos x="55" y="16"/>
                    </a:cxn>
                    <a:cxn ang="0">
                      <a:pos x="91" y="0"/>
                    </a:cxn>
                    <a:cxn ang="0">
                      <a:pos x="91" y="0"/>
                    </a:cxn>
                    <a:cxn ang="0">
                      <a:pos x="122" y="0"/>
                    </a:cxn>
                    <a:cxn ang="0">
                      <a:pos x="146" y="0"/>
                    </a:cxn>
                    <a:cxn ang="0">
                      <a:pos x="152" y="24"/>
                    </a:cxn>
                  </a:cxnLst>
                  <a:rect l="0" t="0" r="r" b="b"/>
                  <a:pathLst>
                    <a:path w="152" h="40">
                      <a:moveTo>
                        <a:pt x="0" y="40"/>
                      </a:moveTo>
                      <a:lnTo>
                        <a:pt x="18" y="32"/>
                      </a:lnTo>
                      <a:lnTo>
                        <a:pt x="55" y="16"/>
                      </a:lnTo>
                      <a:lnTo>
                        <a:pt x="91" y="0"/>
                      </a:lnTo>
                      <a:lnTo>
                        <a:pt x="91" y="0"/>
                      </a:lnTo>
                      <a:lnTo>
                        <a:pt x="122" y="0"/>
                      </a:lnTo>
                      <a:lnTo>
                        <a:pt x="146" y="0"/>
                      </a:lnTo>
                      <a:lnTo>
                        <a:pt x="152" y="24"/>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60" name="Freeform 252"/>
                <p:cNvSpPr>
                  <a:spLocks/>
                </p:cNvSpPr>
                <p:nvPr/>
              </p:nvSpPr>
              <p:spPr bwMode="auto">
                <a:xfrm>
                  <a:off x="656" y="1146"/>
                  <a:ext cx="206" cy="39"/>
                </a:xfrm>
                <a:custGeom>
                  <a:avLst/>
                  <a:gdLst/>
                  <a:ahLst/>
                  <a:cxnLst>
                    <a:cxn ang="0">
                      <a:pos x="0" y="16"/>
                    </a:cxn>
                    <a:cxn ang="0">
                      <a:pos x="6" y="16"/>
                    </a:cxn>
                    <a:cxn ang="0">
                      <a:pos x="30" y="8"/>
                    </a:cxn>
                    <a:cxn ang="0">
                      <a:pos x="73" y="16"/>
                    </a:cxn>
                    <a:cxn ang="0">
                      <a:pos x="73" y="16"/>
                    </a:cxn>
                    <a:cxn ang="0">
                      <a:pos x="103" y="8"/>
                    </a:cxn>
                    <a:cxn ang="0">
                      <a:pos x="146" y="0"/>
                    </a:cxn>
                    <a:cxn ang="0">
                      <a:pos x="183" y="0"/>
                    </a:cxn>
                    <a:cxn ang="0">
                      <a:pos x="183" y="0"/>
                    </a:cxn>
                    <a:cxn ang="0">
                      <a:pos x="201" y="0"/>
                    </a:cxn>
                    <a:cxn ang="0">
                      <a:pos x="207" y="8"/>
                    </a:cxn>
                    <a:cxn ang="0">
                      <a:pos x="201" y="39"/>
                    </a:cxn>
                  </a:cxnLst>
                  <a:rect l="0" t="0" r="r" b="b"/>
                  <a:pathLst>
                    <a:path w="207" h="39">
                      <a:moveTo>
                        <a:pt x="0" y="16"/>
                      </a:moveTo>
                      <a:lnTo>
                        <a:pt x="6" y="16"/>
                      </a:lnTo>
                      <a:lnTo>
                        <a:pt x="30" y="8"/>
                      </a:lnTo>
                      <a:lnTo>
                        <a:pt x="73" y="16"/>
                      </a:lnTo>
                      <a:lnTo>
                        <a:pt x="73" y="16"/>
                      </a:lnTo>
                      <a:lnTo>
                        <a:pt x="103" y="8"/>
                      </a:lnTo>
                      <a:lnTo>
                        <a:pt x="146" y="0"/>
                      </a:lnTo>
                      <a:lnTo>
                        <a:pt x="183" y="0"/>
                      </a:lnTo>
                      <a:lnTo>
                        <a:pt x="183" y="0"/>
                      </a:lnTo>
                      <a:lnTo>
                        <a:pt x="201" y="0"/>
                      </a:lnTo>
                      <a:lnTo>
                        <a:pt x="207" y="8"/>
                      </a:lnTo>
                      <a:lnTo>
                        <a:pt x="201"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61" name="Freeform 253"/>
                <p:cNvSpPr>
                  <a:spLocks/>
                </p:cNvSpPr>
                <p:nvPr/>
              </p:nvSpPr>
              <p:spPr bwMode="auto">
                <a:xfrm>
                  <a:off x="698" y="1162"/>
                  <a:ext cx="98" cy="62"/>
                </a:xfrm>
                <a:custGeom>
                  <a:avLst/>
                  <a:gdLst/>
                  <a:ahLst/>
                  <a:cxnLst>
                    <a:cxn ang="0">
                      <a:pos x="31" y="0"/>
                    </a:cxn>
                    <a:cxn ang="0">
                      <a:pos x="31" y="23"/>
                    </a:cxn>
                    <a:cxn ang="0">
                      <a:pos x="13" y="39"/>
                    </a:cxn>
                    <a:cxn ang="0">
                      <a:pos x="0" y="39"/>
                    </a:cxn>
                    <a:cxn ang="0">
                      <a:pos x="0" y="39"/>
                    </a:cxn>
                    <a:cxn ang="0">
                      <a:pos x="43" y="39"/>
                    </a:cxn>
                    <a:cxn ang="0">
                      <a:pos x="98" y="39"/>
                    </a:cxn>
                    <a:cxn ang="0">
                      <a:pos x="98" y="62"/>
                    </a:cxn>
                  </a:cxnLst>
                  <a:rect l="0" t="0" r="r" b="b"/>
                  <a:pathLst>
                    <a:path w="98" h="62">
                      <a:moveTo>
                        <a:pt x="31" y="0"/>
                      </a:moveTo>
                      <a:lnTo>
                        <a:pt x="31" y="23"/>
                      </a:lnTo>
                      <a:lnTo>
                        <a:pt x="13" y="39"/>
                      </a:lnTo>
                      <a:lnTo>
                        <a:pt x="0" y="39"/>
                      </a:lnTo>
                      <a:lnTo>
                        <a:pt x="0" y="39"/>
                      </a:lnTo>
                      <a:lnTo>
                        <a:pt x="43" y="39"/>
                      </a:lnTo>
                      <a:lnTo>
                        <a:pt x="98" y="39"/>
                      </a:lnTo>
                      <a:lnTo>
                        <a:pt x="98" y="62"/>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62" name="Freeform 254"/>
                <p:cNvSpPr>
                  <a:spLocks/>
                </p:cNvSpPr>
                <p:nvPr/>
              </p:nvSpPr>
              <p:spPr bwMode="auto">
                <a:xfrm>
                  <a:off x="796" y="1185"/>
                  <a:ext cx="299" cy="141"/>
                </a:xfrm>
                <a:custGeom>
                  <a:avLst/>
                  <a:gdLst/>
                  <a:ahLst/>
                  <a:cxnLst>
                    <a:cxn ang="0">
                      <a:pos x="0" y="39"/>
                    </a:cxn>
                    <a:cxn ang="0">
                      <a:pos x="6" y="23"/>
                    </a:cxn>
                    <a:cxn ang="0">
                      <a:pos x="37" y="0"/>
                    </a:cxn>
                    <a:cxn ang="0">
                      <a:pos x="91" y="0"/>
                    </a:cxn>
                    <a:cxn ang="0">
                      <a:pos x="91" y="0"/>
                    </a:cxn>
                    <a:cxn ang="0">
                      <a:pos x="104" y="16"/>
                    </a:cxn>
                    <a:cxn ang="0">
                      <a:pos x="104" y="31"/>
                    </a:cxn>
                    <a:cxn ang="0">
                      <a:pos x="104" y="39"/>
                    </a:cxn>
                    <a:cxn ang="0">
                      <a:pos x="104" y="39"/>
                    </a:cxn>
                    <a:cxn ang="0">
                      <a:pos x="110" y="23"/>
                    </a:cxn>
                    <a:cxn ang="0">
                      <a:pos x="128" y="23"/>
                    </a:cxn>
                    <a:cxn ang="0">
                      <a:pos x="171" y="16"/>
                    </a:cxn>
                    <a:cxn ang="0">
                      <a:pos x="171" y="16"/>
                    </a:cxn>
                    <a:cxn ang="0">
                      <a:pos x="183" y="39"/>
                    </a:cxn>
                    <a:cxn ang="0">
                      <a:pos x="177" y="55"/>
                    </a:cxn>
                    <a:cxn ang="0">
                      <a:pos x="171" y="55"/>
                    </a:cxn>
                    <a:cxn ang="0">
                      <a:pos x="171" y="55"/>
                    </a:cxn>
                    <a:cxn ang="0">
                      <a:pos x="189" y="62"/>
                    </a:cxn>
                    <a:cxn ang="0">
                      <a:pos x="214" y="62"/>
                    </a:cxn>
                    <a:cxn ang="0">
                      <a:pos x="232" y="55"/>
                    </a:cxn>
                    <a:cxn ang="0">
                      <a:pos x="232" y="55"/>
                    </a:cxn>
                    <a:cxn ang="0">
                      <a:pos x="262" y="70"/>
                    </a:cxn>
                    <a:cxn ang="0">
                      <a:pos x="256" y="94"/>
                    </a:cxn>
                    <a:cxn ang="0">
                      <a:pos x="250" y="94"/>
                    </a:cxn>
                    <a:cxn ang="0">
                      <a:pos x="250" y="94"/>
                    </a:cxn>
                    <a:cxn ang="0">
                      <a:pos x="293" y="117"/>
                    </a:cxn>
                    <a:cxn ang="0">
                      <a:pos x="299" y="133"/>
                    </a:cxn>
                    <a:cxn ang="0">
                      <a:pos x="293" y="141"/>
                    </a:cxn>
                  </a:cxnLst>
                  <a:rect l="0" t="0" r="r" b="b"/>
                  <a:pathLst>
                    <a:path w="299" h="141">
                      <a:moveTo>
                        <a:pt x="0" y="39"/>
                      </a:moveTo>
                      <a:lnTo>
                        <a:pt x="6" y="23"/>
                      </a:lnTo>
                      <a:lnTo>
                        <a:pt x="37" y="0"/>
                      </a:lnTo>
                      <a:lnTo>
                        <a:pt x="91" y="0"/>
                      </a:lnTo>
                      <a:lnTo>
                        <a:pt x="91" y="0"/>
                      </a:lnTo>
                      <a:lnTo>
                        <a:pt x="104" y="16"/>
                      </a:lnTo>
                      <a:lnTo>
                        <a:pt x="104" y="31"/>
                      </a:lnTo>
                      <a:lnTo>
                        <a:pt x="104" y="39"/>
                      </a:lnTo>
                      <a:lnTo>
                        <a:pt x="104" y="39"/>
                      </a:lnTo>
                      <a:lnTo>
                        <a:pt x="110" y="23"/>
                      </a:lnTo>
                      <a:lnTo>
                        <a:pt x="128" y="23"/>
                      </a:lnTo>
                      <a:lnTo>
                        <a:pt x="171" y="16"/>
                      </a:lnTo>
                      <a:lnTo>
                        <a:pt x="171" y="16"/>
                      </a:lnTo>
                      <a:lnTo>
                        <a:pt x="183" y="39"/>
                      </a:lnTo>
                      <a:lnTo>
                        <a:pt x="177" y="55"/>
                      </a:lnTo>
                      <a:lnTo>
                        <a:pt x="171" y="55"/>
                      </a:lnTo>
                      <a:lnTo>
                        <a:pt x="171" y="55"/>
                      </a:lnTo>
                      <a:lnTo>
                        <a:pt x="189" y="62"/>
                      </a:lnTo>
                      <a:lnTo>
                        <a:pt x="214" y="62"/>
                      </a:lnTo>
                      <a:lnTo>
                        <a:pt x="232" y="55"/>
                      </a:lnTo>
                      <a:lnTo>
                        <a:pt x="232" y="55"/>
                      </a:lnTo>
                      <a:lnTo>
                        <a:pt x="262" y="70"/>
                      </a:lnTo>
                      <a:lnTo>
                        <a:pt x="256" y="94"/>
                      </a:lnTo>
                      <a:lnTo>
                        <a:pt x="250" y="94"/>
                      </a:lnTo>
                      <a:lnTo>
                        <a:pt x="250" y="94"/>
                      </a:lnTo>
                      <a:lnTo>
                        <a:pt x="293" y="117"/>
                      </a:lnTo>
                      <a:lnTo>
                        <a:pt x="299" y="133"/>
                      </a:lnTo>
                      <a:lnTo>
                        <a:pt x="293" y="141"/>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63" name="Freeform 255"/>
                <p:cNvSpPr>
                  <a:spLocks/>
                </p:cNvSpPr>
                <p:nvPr/>
              </p:nvSpPr>
              <p:spPr bwMode="auto">
                <a:xfrm>
                  <a:off x="1150" y="1380"/>
                  <a:ext cx="68" cy="24"/>
                </a:xfrm>
                <a:custGeom>
                  <a:avLst/>
                  <a:gdLst/>
                  <a:ahLst/>
                  <a:cxnLst>
                    <a:cxn ang="0">
                      <a:pos x="0" y="0"/>
                    </a:cxn>
                    <a:cxn ang="0">
                      <a:pos x="30" y="0"/>
                    </a:cxn>
                    <a:cxn ang="0">
                      <a:pos x="67" y="0"/>
                    </a:cxn>
                    <a:cxn ang="0">
                      <a:pos x="36" y="24"/>
                    </a:cxn>
                  </a:cxnLst>
                  <a:rect l="0" t="0" r="r" b="b"/>
                  <a:pathLst>
                    <a:path w="67" h="24">
                      <a:moveTo>
                        <a:pt x="0" y="0"/>
                      </a:moveTo>
                      <a:lnTo>
                        <a:pt x="30" y="0"/>
                      </a:lnTo>
                      <a:lnTo>
                        <a:pt x="67" y="0"/>
                      </a:lnTo>
                      <a:lnTo>
                        <a:pt x="36" y="24"/>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64" name="Freeform 256"/>
                <p:cNvSpPr>
                  <a:spLocks/>
                </p:cNvSpPr>
                <p:nvPr/>
              </p:nvSpPr>
              <p:spPr bwMode="auto">
                <a:xfrm>
                  <a:off x="1217" y="1365"/>
                  <a:ext cx="92" cy="15"/>
                </a:xfrm>
                <a:custGeom>
                  <a:avLst/>
                  <a:gdLst/>
                  <a:ahLst/>
                  <a:cxnLst>
                    <a:cxn ang="0">
                      <a:pos x="0" y="15"/>
                    </a:cxn>
                    <a:cxn ang="0">
                      <a:pos x="18" y="15"/>
                    </a:cxn>
                    <a:cxn ang="0">
                      <a:pos x="61" y="7"/>
                    </a:cxn>
                    <a:cxn ang="0">
                      <a:pos x="92" y="0"/>
                    </a:cxn>
                  </a:cxnLst>
                  <a:rect l="0" t="0" r="r" b="b"/>
                  <a:pathLst>
                    <a:path w="92" h="15">
                      <a:moveTo>
                        <a:pt x="0" y="15"/>
                      </a:moveTo>
                      <a:lnTo>
                        <a:pt x="18" y="15"/>
                      </a:lnTo>
                      <a:lnTo>
                        <a:pt x="61" y="7"/>
                      </a:lnTo>
                      <a:lnTo>
                        <a:pt x="92"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65" name="Freeform 257"/>
                <p:cNvSpPr>
                  <a:spLocks/>
                </p:cNvSpPr>
                <p:nvPr/>
              </p:nvSpPr>
              <p:spPr bwMode="auto">
                <a:xfrm>
                  <a:off x="1199" y="1419"/>
                  <a:ext cx="85" cy="24"/>
                </a:xfrm>
                <a:custGeom>
                  <a:avLst/>
                  <a:gdLst/>
                  <a:ahLst/>
                  <a:cxnLst>
                    <a:cxn ang="0">
                      <a:pos x="0" y="0"/>
                    </a:cxn>
                    <a:cxn ang="0">
                      <a:pos x="36" y="8"/>
                    </a:cxn>
                    <a:cxn ang="0">
                      <a:pos x="85" y="16"/>
                    </a:cxn>
                    <a:cxn ang="0">
                      <a:pos x="61" y="24"/>
                    </a:cxn>
                  </a:cxnLst>
                  <a:rect l="0" t="0" r="r" b="b"/>
                  <a:pathLst>
                    <a:path w="85" h="24">
                      <a:moveTo>
                        <a:pt x="0" y="0"/>
                      </a:moveTo>
                      <a:lnTo>
                        <a:pt x="36" y="8"/>
                      </a:lnTo>
                      <a:lnTo>
                        <a:pt x="85" y="16"/>
                      </a:lnTo>
                      <a:lnTo>
                        <a:pt x="61" y="24"/>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66" name="Freeform 258"/>
                <p:cNvSpPr>
                  <a:spLocks/>
                </p:cNvSpPr>
                <p:nvPr/>
              </p:nvSpPr>
              <p:spPr bwMode="auto">
                <a:xfrm>
                  <a:off x="1290" y="1419"/>
                  <a:ext cx="98" cy="24"/>
                </a:xfrm>
                <a:custGeom>
                  <a:avLst/>
                  <a:gdLst/>
                  <a:ahLst/>
                  <a:cxnLst>
                    <a:cxn ang="0">
                      <a:pos x="0" y="24"/>
                    </a:cxn>
                    <a:cxn ang="0">
                      <a:pos x="25" y="24"/>
                    </a:cxn>
                    <a:cxn ang="0">
                      <a:pos x="61" y="16"/>
                    </a:cxn>
                    <a:cxn ang="0">
                      <a:pos x="98" y="0"/>
                    </a:cxn>
                  </a:cxnLst>
                  <a:rect l="0" t="0" r="r" b="b"/>
                  <a:pathLst>
                    <a:path w="98" h="24">
                      <a:moveTo>
                        <a:pt x="0" y="24"/>
                      </a:moveTo>
                      <a:lnTo>
                        <a:pt x="25" y="24"/>
                      </a:lnTo>
                      <a:lnTo>
                        <a:pt x="61" y="16"/>
                      </a:lnTo>
                      <a:lnTo>
                        <a:pt x="98"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67" name="Freeform 259"/>
                <p:cNvSpPr>
                  <a:spLocks/>
                </p:cNvSpPr>
                <p:nvPr/>
              </p:nvSpPr>
              <p:spPr bwMode="auto">
                <a:xfrm>
                  <a:off x="1248" y="1458"/>
                  <a:ext cx="78" cy="47"/>
                </a:xfrm>
                <a:custGeom>
                  <a:avLst/>
                  <a:gdLst/>
                  <a:ahLst/>
                  <a:cxnLst>
                    <a:cxn ang="0">
                      <a:pos x="0" y="0"/>
                    </a:cxn>
                    <a:cxn ang="0">
                      <a:pos x="30" y="16"/>
                    </a:cxn>
                    <a:cxn ang="0">
                      <a:pos x="79" y="32"/>
                    </a:cxn>
                    <a:cxn ang="0">
                      <a:pos x="79" y="47"/>
                    </a:cxn>
                  </a:cxnLst>
                  <a:rect l="0" t="0" r="r" b="b"/>
                  <a:pathLst>
                    <a:path w="79" h="47">
                      <a:moveTo>
                        <a:pt x="0" y="0"/>
                      </a:moveTo>
                      <a:lnTo>
                        <a:pt x="30" y="16"/>
                      </a:lnTo>
                      <a:lnTo>
                        <a:pt x="79" y="32"/>
                      </a:lnTo>
                      <a:lnTo>
                        <a:pt x="79" y="47"/>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68" name="Freeform 260"/>
                <p:cNvSpPr>
                  <a:spLocks/>
                </p:cNvSpPr>
                <p:nvPr/>
              </p:nvSpPr>
              <p:spPr bwMode="auto">
                <a:xfrm>
                  <a:off x="1357" y="1482"/>
                  <a:ext cx="74" cy="8"/>
                </a:xfrm>
                <a:custGeom>
                  <a:avLst/>
                  <a:gdLst/>
                  <a:ahLst/>
                  <a:cxnLst>
                    <a:cxn ang="0">
                      <a:pos x="74" y="0"/>
                    </a:cxn>
                    <a:cxn ang="0">
                      <a:pos x="55" y="8"/>
                    </a:cxn>
                    <a:cxn ang="0">
                      <a:pos x="25" y="8"/>
                    </a:cxn>
                    <a:cxn ang="0">
                      <a:pos x="0" y="0"/>
                    </a:cxn>
                  </a:cxnLst>
                  <a:rect l="0" t="0" r="r" b="b"/>
                  <a:pathLst>
                    <a:path w="74" h="8">
                      <a:moveTo>
                        <a:pt x="74" y="0"/>
                      </a:moveTo>
                      <a:lnTo>
                        <a:pt x="55" y="8"/>
                      </a:lnTo>
                      <a:lnTo>
                        <a:pt x="25" y="8"/>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69" name="Freeform 261"/>
                <p:cNvSpPr>
                  <a:spLocks/>
                </p:cNvSpPr>
                <p:nvPr/>
              </p:nvSpPr>
              <p:spPr bwMode="auto">
                <a:xfrm>
                  <a:off x="1309" y="1505"/>
                  <a:ext cx="79" cy="39"/>
                </a:xfrm>
                <a:custGeom>
                  <a:avLst/>
                  <a:gdLst/>
                  <a:ahLst/>
                  <a:cxnLst>
                    <a:cxn ang="0">
                      <a:pos x="0" y="0"/>
                    </a:cxn>
                    <a:cxn ang="0">
                      <a:pos x="24" y="8"/>
                    </a:cxn>
                    <a:cxn ang="0">
                      <a:pos x="61" y="16"/>
                    </a:cxn>
                    <a:cxn ang="0">
                      <a:pos x="79" y="39"/>
                    </a:cxn>
                  </a:cxnLst>
                  <a:rect l="0" t="0" r="r" b="b"/>
                  <a:pathLst>
                    <a:path w="79" h="39">
                      <a:moveTo>
                        <a:pt x="0" y="0"/>
                      </a:moveTo>
                      <a:lnTo>
                        <a:pt x="24" y="8"/>
                      </a:lnTo>
                      <a:lnTo>
                        <a:pt x="61" y="16"/>
                      </a:lnTo>
                      <a:lnTo>
                        <a:pt x="79"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70" name="Freeform 262"/>
                <p:cNvSpPr>
                  <a:spLocks/>
                </p:cNvSpPr>
                <p:nvPr/>
              </p:nvSpPr>
              <p:spPr bwMode="auto">
                <a:xfrm>
                  <a:off x="1388" y="1521"/>
                  <a:ext cx="91" cy="8"/>
                </a:xfrm>
                <a:custGeom>
                  <a:avLst/>
                  <a:gdLst/>
                  <a:ahLst/>
                  <a:cxnLst>
                    <a:cxn ang="0">
                      <a:pos x="91" y="0"/>
                    </a:cxn>
                    <a:cxn ang="0">
                      <a:pos x="67" y="8"/>
                    </a:cxn>
                    <a:cxn ang="0">
                      <a:pos x="30" y="8"/>
                    </a:cxn>
                    <a:cxn ang="0">
                      <a:pos x="0" y="0"/>
                    </a:cxn>
                  </a:cxnLst>
                  <a:rect l="0" t="0" r="r" b="b"/>
                  <a:pathLst>
                    <a:path w="91" h="8">
                      <a:moveTo>
                        <a:pt x="91" y="0"/>
                      </a:moveTo>
                      <a:lnTo>
                        <a:pt x="67" y="8"/>
                      </a:lnTo>
                      <a:lnTo>
                        <a:pt x="30" y="8"/>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71" name="Freeform 263"/>
                <p:cNvSpPr>
                  <a:spLocks/>
                </p:cNvSpPr>
                <p:nvPr/>
              </p:nvSpPr>
              <p:spPr bwMode="auto">
                <a:xfrm>
                  <a:off x="1357" y="1544"/>
                  <a:ext cx="74" cy="39"/>
                </a:xfrm>
                <a:custGeom>
                  <a:avLst/>
                  <a:gdLst/>
                  <a:ahLst/>
                  <a:cxnLst>
                    <a:cxn ang="0">
                      <a:pos x="0" y="0"/>
                    </a:cxn>
                    <a:cxn ang="0">
                      <a:pos x="19" y="0"/>
                    </a:cxn>
                    <a:cxn ang="0">
                      <a:pos x="55" y="16"/>
                    </a:cxn>
                    <a:cxn ang="0">
                      <a:pos x="74" y="39"/>
                    </a:cxn>
                  </a:cxnLst>
                  <a:rect l="0" t="0" r="r" b="b"/>
                  <a:pathLst>
                    <a:path w="74" h="39">
                      <a:moveTo>
                        <a:pt x="0" y="0"/>
                      </a:moveTo>
                      <a:lnTo>
                        <a:pt x="19" y="0"/>
                      </a:lnTo>
                      <a:lnTo>
                        <a:pt x="55" y="16"/>
                      </a:lnTo>
                      <a:lnTo>
                        <a:pt x="74"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72" name="Freeform 264"/>
                <p:cNvSpPr>
                  <a:spLocks/>
                </p:cNvSpPr>
                <p:nvPr/>
              </p:nvSpPr>
              <p:spPr bwMode="auto">
                <a:xfrm>
                  <a:off x="1431" y="1583"/>
                  <a:ext cx="79" cy="1"/>
                </a:xfrm>
                <a:custGeom>
                  <a:avLst/>
                  <a:gdLst/>
                  <a:ahLst/>
                  <a:cxnLst>
                    <a:cxn ang="0">
                      <a:pos x="0" y="0"/>
                    </a:cxn>
                    <a:cxn ang="0">
                      <a:pos x="24" y="0"/>
                    </a:cxn>
                    <a:cxn ang="0">
                      <a:pos x="55" y="0"/>
                    </a:cxn>
                    <a:cxn ang="0">
                      <a:pos x="79" y="0"/>
                    </a:cxn>
                  </a:cxnLst>
                  <a:rect l="0" t="0" r="r" b="b"/>
                  <a:pathLst>
                    <a:path w="79">
                      <a:moveTo>
                        <a:pt x="0" y="0"/>
                      </a:moveTo>
                      <a:lnTo>
                        <a:pt x="24" y="0"/>
                      </a:lnTo>
                      <a:lnTo>
                        <a:pt x="55" y="0"/>
                      </a:lnTo>
                      <a:lnTo>
                        <a:pt x="79"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73" name="Freeform 265"/>
                <p:cNvSpPr>
                  <a:spLocks/>
                </p:cNvSpPr>
                <p:nvPr/>
              </p:nvSpPr>
              <p:spPr bwMode="auto">
                <a:xfrm>
                  <a:off x="979" y="1646"/>
                  <a:ext cx="18" cy="54"/>
                </a:xfrm>
                <a:custGeom>
                  <a:avLst/>
                  <a:gdLst/>
                  <a:ahLst/>
                  <a:cxnLst>
                    <a:cxn ang="0">
                      <a:pos x="0" y="0"/>
                    </a:cxn>
                    <a:cxn ang="0">
                      <a:pos x="0" y="8"/>
                    </a:cxn>
                    <a:cxn ang="0">
                      <a:pos x="0" y="39"/>
                    </a:cxn>
                    <a:cxn ang="0">
                      <a:pos x="18" y="54"/>
                    </a:cxn>
                  </a:cxnLst>
                  <a:rect l="0" t="0" r="r" b="b"/>
                  <a:pathLst>
                    <a:path w="18" h="54">
                      <a:moveTo>
                        <a:pt x="0" y="0"/>
                      </a:moveTo>
                      <a:lnTo>
                        <a:pt x="0" y="8"/>
                      </a:lnTo>
                      <a:lnTo>
                        <a:pt x="0" y="39"/>
                      </a:lnTo>
                      <a:lnTo>
                        <a:pt x="18" y="54"/>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74" name="Freeform 266"/>
                <p:cNvSpPr>
                  <a:spLocks/>
                </p:cNvSpPr>
                <p:nvPr/>
              </p:nvSpPr>
              <p:spPr bwMode="auto">
                <a:xfrm>
                  <a:off x="961" y="1646"/>
                  <a:ext cx="18" cy="39"/>
                </a:xfrm>
                <a:custGeom>
                  <a:avLst/>
                  <a:gdLst/>
                  <a:ahLst/>
                  <a:cxnLst>
                    <a:cxn ang="0">
                      <a:pos x="6" y="0"/>
                    </a:cxn>
                    <a:cxn ang="0">
                      <a:pos x="0" y="8"/>
                    </a:cxn>
                    <a:cxn ang="0">
                      <a:pos x="6" y="23"/>
                    </a:cxn>
                    <a:cxn ang="0">
                      <a:pos x="18" y="39"/>
                    </a:cxn>
                  </a:cxnLst>
                  <a:rect l="0" t="0" r="r" b="b"/>
                  <a:pathLst>
                    <a:path w="18" h="39">
                      <a:moveTo>
                        <a:pt x="6" y="0"/>
                      </a:moveTo>
                      <a:lnTo>
                        <a:pt x="0" y="8"/>
                      </a:lnTo>
                      <a:lnTo>
                        <a:pt x="6" y="23"/>
                      </a:lnTo>
                      <a:lnTo>
                        <a:pt x="18"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75" name="Freeform 267"/>
                <p:cNvSpPr>
                  <a:spLocks/>
                </p:cNvSpPr>
                <p:nvPr/>
              </p:nvSpPr>
              <p:spPr bwMode="auto">
                <a:xfrm>
                  <a:off x="936" y="1646"/>
                  <a:ext cx="30" cy="39"/>
                </a:xfrm>
                <a:custGeom>
                  <a:avLst/>
                  <a:gdLst/>
                  <a:ahLst/>
                  <a:cxnLst>
                    <a:cxn ang="0">
                      <a:pos x="0" y="0"/>
                    </a:cxn>
                    <a:cxn ang="0">
                      <a:pos x="0" y="0"/>
                    </a:cxn>
                    <a:cxn ang="0">
                      <a:pos x="13" y="15"/>
                    </a:cxn>
                    <a:cxn ang="0">
                      <a:pos x="31" y="39"/>
                    </a:cxn>
                  </a:cxnLst>
                  <a:rect l="0" t="0" r="r" b="b"/>
                  <a:pathLst>
                    <a:path w="31" h="39">
                      <a:moveTo>
                        <a:pt x="0" y="0"/>
                      </a:moveTo>
                      <a:lnTo>
                        <a:pt x="0" y="0"/>
                      </a:lnTo>
                      <a:lnTo>
                        <a:pt x="13" y="15"/>
                      </a:lnTo>
                      <a:lnTo>
                        <a:pt x="31"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76" name="Freeform 268"/>
                <p:cNvSpPr>
                  <a:spLocks/>
                </p:cNvSpPr>
                <p:nvPr/>
              </p:nvSpPr>
              <p:spPr bwMode="auto">
                <a:xfrm>
                  <a:off x="1107" y="1740"/>
                  <a:ext cx="31" cy="39"/>
                </a:xfrm>
                <a:custGeom>
                  <a:avLst/>
                  <a:gdLst/>
                  <a:ahLst/>
                  <a:cxnLst>
                    <a:cxn ang="0">
                      <a:pos x="31" y="0"/>
                    </a:cxn>
                    <a:cxn ang="0">
                      <a:pos x="25" y="7"/>
                    </a:cxn>
                    <a:cxn ang="0">
                      <a:pos x="6" y="15"/>
                    </a:cxn>
                    <a:cxn ang="0">
                      <a:pos x="0" y="39"/>
                    </a:cxn>
                  </a:cxnLst>
                  <a:rect l="0" t="0" r="r" b="b"/>
                  <a:pathLst>
                    <a:path w="31" h="39">
                      <a:moveTo>
                        <a:pt x="31" y="0"/>
                      </a:moveTo>
                      <a:lnTo>
                        <a:pt x="25" y="7"/>
                      </a:lnTo>
                      <a:lnTo>
                        <a:pt x="6" y="15"/>
                      </a:lnTo>
                      <a:lnTo>
                        <a:pt x="0"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77" name="Freeform 269"/>
                <p:cNvSpPr>
                  <a:spLocks/>
                </p:cNvSpPr>
                <p:nvPr/>
              </p:nvSpPr>
              <p:spPr bwMode="auto">
                <a:xfrm>
                  <a:off x="2200" y="2060"/>
                  <a:ext cx="122" cy="1"/>
                </a:xfrm>
                <a:custGeom>
                  <a:avLst/>
                  <a:gdLst/>
                  <a:ahLst/>
                  <a:cxnLst>
                    <a:cxn ang="0">
                      <a:pos x="0" y="0"/>
                    </a:cxn>
                    <a:cxn ang="0">
                      <a:pos x="12" y="0"/>
                    </a:cxn>
                    <a:cxn ang="0">
                      <a:pos x="67" y="0"/>
                    </a:cxn>
                    <a:cxn ang="0">
                      <a:pos x="122" y="0"/>
                    </a:cxn>
                  </a:cxnLst>
                  <a:rect l="0" t="0" r="r" b="b"/>
                  <a:pathLst>
                    <a:path w="122">
                      <a:moveTo>
                        <a:pt x="0" y="0"/>
                      </a:moveTo>
                      <a:lnTo>
                        <a:pt x="12" y="0"/>
                      </a:lnTo>
                      <a:lnTo>
                        <a:pt x="67" y="0"/>
                      </a:lnTo>
                      <a:lnTo>
                        <a:pt x="122"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78" name="Freeform 270"/>
                <p:cNvSpPr>
                  <a:spLocks/>
                </p:cNvSpPr>
                <p:nvPr/>
              </p:nvSpPr>
              <p:spPr bwMode="auto">
                <a:xfrm>
                  <a:off x="2212" y="2021"/>
                  <a:ext cx="140" cy="1"/>
                </a:xfrm>
                <a:custGeom>
                  <a:avLst/>
                  <a:gdLst/>
                  <a:ahLst/>
                  <a:cxnLst>
                    <a:cxn ang="0">
                      <a:pos x="140" y="0"/>
                    </a:cxn>
                    <a:cxn ang="0">
                      <a:pos x="110" y="0"/>
                    </a:cxn>
                    <a:cxn ang="0">
                      <a:pos x="42" y="0"/>
                    </a:cxn>
                    <a:cxn ang="0">
                      <a:pos x="0" y="0"/>
                    </a:cxn>
                  </a:cxnLst>
                  <a:rect l="0" t="0" r="r" b="b"/>
                  <a:pathLst>
                    <a:path w="140">
                      <a:moveTo>
                        <a:pt x="140" y="0"/>
                      </a:moveTo>
                      <a:lnTo>
                        <a:pt x="110" y="0"/>
                      </a:lnTo>
                      <a:lnTo>
                        <a:pt x="42" y="0"/>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79" name="Freeform 271"/>
                <p:cNvSpPr>
                  <a:spLocks/>
                </p:cNvSpPr>
                <p:nvPr/>
              </p:nvSpPr>
              <p:spPr bwMode="auto">
                <a:xfrm>
                  <a:off x="2090" y="1982"/>
                  <a:ext cx="110" cy="1"/>
                </a:xfrm>
                <a:custGeom>
                  <a:avLst/>
                  <a:gdLst/>
                  <a:ahLst/>
                  <a:cxnLst>
                    <a:cxn ang="0">
                      <a:pos x="0" y="0"/>
                    </a:cxn>
                    <a:cxn ang="0">
                      <a:pos x="24" y="0"/>
                    </a:cxn>
                    <a:cxn ang="0">
                      <a:pos x="67" y="0"/>
                    </a:cxn>
                    <a:cxn ang="0">
                      <a:pos x="110" y="0"/>
                    </a:cxn>
                  </a:cxnLst>
                  <a:rect l="0" t="0" r="r" b="b"/>
                  <a:pathLst>
                    <a:path w="110">
                      <a:moveTo>
                        <a:pt x="0" y="0"/>
                      </a:moveTo>
                      <a:lnTo>
                        <a:pt x="24" y="0"/>
                      </a:lnTo>
                      <a:lnTo>
                        <a:pt x="67" y="0"/>
                      </a:lnTo>
                      <a:lnTo>
                        <a:pt x="11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80" name="Freeform 272"/>
                <p:cNvSpPr>
                  <a:spLocks/>
                </p:cNvSpPr>
                <p:nvPr/>
              </p:nvSpPr>
              <p:spPr bwMode="auto">
                <a:xfrm>
                  <a:off x="2200" y="1982"/>
                  <a:ext cx="108" cy="1"/>
                </a:xfrm>
                <a:custGeom>
                  <a:avLst/>
                  <a:gdLst/>
                  <a:ahLst/>
                  <a:cxnLst>
                    <a:cxn ang="0">
                      <a:pos x="0" y="0"/>
                    </a:cxn>
                    <a:cxn ang="0">
                      <a:pos x="18" y="0"/>
                    </a:cxn>
                    <a:cxn ang="0">
                      <a:pos x="67" y="0"/>
                    </a:cxn>
                    <a:cxn ang="0">
                      <a:pos x="109" y="0"/>
                    </a:cxn>
                  </a:cxnLst>
                  <a:rect l="0" t="0" r="r" b="b"/>
                  <a:pathLst>
                    <a:path w="109">
                      <a:moveTo>
                        <a:pt x="0" y="0"/>
                      </a:moveTo>
                      <a:lnTo>
                        <a:pt x="18" y="0"/>
                      </a:lnTo>
                      <a:lnTo>
                        <a:pt x="67" y="0"/>
                      </a:lnTo>
                      <a:lnTo>
                        <a:pt x="109"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81" name="Freeform 273"/>
                <p:cNvSpPr>
                  <a:spLocks/>
                </p:cNvSpPr>
                <p:nvPr/>
              </p:nvSpPr>
              <p:spPr bwMode="auto">
                <a:xfrm>
                  <a:off x="2120" y="1943"/>
                  <a:ext cx="122" cy="15"/>
                </a:xfrm>
                <a:custGeom>
                  <a:avLst/>
                  <a:gdLst/>
                  <a:ahLst/>
                  <a:cxnLst>
                    <a:cxn ang="0">
                      <a:pos x="0" y="0"/>
                    </a:cxn>
                    <a:cxn ang="0">
                      <a:pos x="31" y="7"/>
                    </a:cxn>
                    <a:cxn ang="0">
                      <a:pos x="80" y="15"/>
                    </a:cxn>
                    <a:cxn ang="0">
                      <a:pos x="122" y="15"/>
                    </a:cxn>
                  </a:cxnLst>
                  <a:rect l="0" t="0" r="r" b="b"/>
                  <a:pathLst>
                    <a:path w="122" h="15">
                      <a:moveTo>
                        <a:pt x="0" y="0"/>
                      </a:moveTo>
                      <a:lnTo>
                        <a:pt x="31" y="7"/>
                      </a:lnTo>
                      <a:lnTo>
                        <a:pt x="80" y="15"/>
                      </a:lnTo>
                      <a:lnTo>
                        <a:pt x="122" y="15"/>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82" name="Freeform 274"/>
                <p:cNvSpPr>
                  <a:spLocks/>
                </p:cNvSpPr>
                <p:nvPr/>
              </p:nvSpPr>
              <p:spPr bwMode="auto">
                <a:xfrm>
                  <a:off x="2029" y="1943"/>
                  <a:ext cx="92" cy="39"/>
                </a:xfrm>
                <a:custGeom>
                  <a:avLst/>
                  <a:gdLst/>
                  <a:ahLst/>
                  <a:cxnLst>
                    <a:cxn ang="0">
                      <a:pos x="0" y="0"/>
                    </a:cxn>
                    <a:cxn ang="0">
                      <a:pos x="18" y="0"/>
                    </a:cxn>
                    <a:cxn ang="0">
                      <a:pos x="55" y="0"/>
                    </a:cxn>
                    <a:cxn ang="0">
                      <a:pos x="73" y="0"/>
                    </a:cxn>
                    <a:cxn ang="0">
                      <a:pos x="73" y="0"/>
                    </a:cxn>
                    <a:cxn ang="0">
                      <a:pos x="91" y="7"/>
                    </a:cxn>
                    <a:cxn ang="0">
                      <a:pos x="91" y="15"/>
                    </a:cxn>
                    <a:cxn ang="0">
                      <a:pos x="30" y="39"/>
                    </a:cxn>
                  </a:cxnLst>
                  <a:rect l="0" t="0" r="r" b="b"/>
                  <a:pathLst>
                    <a:path w="91" h="39">
                      <a:moveTo>
                        <a:pt x="0" y="0"/>
                      </a:moveTo>
                      <a:lnTo>
                        <a:pt x="18" y="0"/>
                      </a:lnTo>
                      <a:lnTo>
                        <a:pt x="55" y="0"/>
                      </a:lnTo>
                      <a:lnTo>
                        <a:pt x="73" y="0"/>
                      </a:lnTo>
                      <a:lnTo>
                        <a:pt x="73" y="0"/>
                      </a:lnTo>
                      <a:lnTo>
                        <a:pt x="91" y="7"/>
                      </a:lnTo>
                      <a:lnTo>
                        <a:pt x="91" y="15"/>
                      </a:lnTo>
                      <a:lnTo>
                        <a:pt x="30"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83" name="Freeform 275"/>
                <p:cNvSpPr>
                  <a:spLocks/>
                </p:cNvSpPr>
                <p:nvPr/>
              </p:nvSpPr>
              <p:spPr bwMode="auto">
                <a:xfrm>
                  <a:off x="1821" y="1685"/>
                  <a:ext cx="98" cy="15"/>
                </a:xfrm>
                <a:custGeom>
                  <a:avLst/>
                  <a:gdLst/>
                  <a:ahLst/>
                  <a:cxnLst>
                    <a:cxn ang="0">
                      <a:pos x="0" y="15"/>
                    </a:cxn>
                    <a:cxn ang="0">
                      <a:pos x="18" y="15"/>
                    </a:cxn>
                    <a:cxn ang="0">
                      <a:pos x="61" y="15"/>
                    </a:cxn>
                    <a:cxn ang="0">
                      <a:pos x="98" y="0"/>
                    </a:cxn>
                  </a:cxnLst>
                  <a:rect l="0" t="0" r="r" b="b"/>
                  <a:pathLst>
                    <a:path w="98" h="15">
                      <a:moveTo>
                        <a:pt x="0" y="15"/>
                      </a:moveTo>
                      <a:lnTo>
                        <a:pt x="18" y="15"/>
                      </a:lnTo>
                      <a:lnTo>
                        <a:pt x="61" y="15"/>
                      </a:lnTo>
                      <a:lnTo>
                        <a:pt x="98"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84" name="Freeform 276"/>
                <p:cNvSpPr>
                  <a:spLocks/>
                </p:cNvSpPr>
                <p:nvPr/>
              </p:nvSpPr>
              <p:spPr bwMode="auto">
                <a:xfrm>
                  <a:off x="1870" y="1880"/>
                  <a:ext cx="140" cy="8"/>
                </a:xfrm>
                <a:custGeom>
                  <a:avLst/>
                  <a:gdLst/>
                  <a:ahLst/>
                  <a:cxnLst>
                    <a:cxn ang="0">
                      <a:pos x="0" y="0"/>
                    </a:cxn>
                    <a:cxn ang="0">
                      <a:pos x="30" y="8"/>
                    </a:cxn>
                    <a:cxn ang="0">
                      <a:pos x="92" y="8"/>
                    </a:cxn>
                    <a:cxn ang="0">
                      <a:pos x="140" y="0"/>
                    </a:cxn>
                  </a:cxnLst>
                  <a:rect l="0" t="0" r="r" b="b"/>
                  <a:pathLst>
                    <a:path w="140" h="8">
                      <a:moveTo>
                        <a:pt x="0" y="0"/>
                      </a:moveTo>
                      <a:lnTo>
                        <a:pt x="30" y="8"/>
                      </a:lnTo>
                      <a:lnTo>
                        <a:pt x="92" y="8"/>
                      </a:lnTo>
                      <a:lnTo>
                        <a:pt x="14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85" name="Freeform 277"/>
                <p:cNvSpPr>
                  <a:spLocks/>
                </p:cNvSpPr>
                <p:nvPr/>
              </p:nvSpPr>
              <p:spPr bwMode="auto">
                <a:xfrm>
                  <a:off x="1809" y="1841"/>
                  <a:ext cx="188" cy="23"/>
                </a:xfrm>
                <a:custGeom>
                  <a:avLst/>
                  <a:gdLst/>
                  <a:ahLst/>
                  <a:cxnLst>
                    <a:cxn ang="0">
                      <a:pos x="0" y="23"/>
                    </a:cxn>
                    <a:cxn ang="0">
                      <a:pos x="30" y="23"/>
                    </a:cxn>
                    <a:cxn ang="0">
                      <a:pos x="110" y="16"/>
                    </a:cxn>
                    <a:cxn ang="0">
                      <a:pos x="189" y="0"/>
                    </a:cxn>
                  </a:cxnLst>
                  <a:rect l="0" t="0" r="r" b="b"/>
                  <a:pathLst>
                    <a:path w="189" h="23">
                      <a:moveTo>
                        <a:pt x="0" y="23"/>
                      </a:moveTo>
                      <a:lnTo>
                        <a:pt x="30" y="23"/>
                      </a:lnTo>
                      <a:lnTo>
                        <a:pt x="110" y="16"/>
                      </a:lnTo>
                      <a:lnTo>
                        <a:pt x="189"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86" name="Freeform 278"/>
                <p:cNvSpPr>
                  <a:spLocks/>
                </p:cNvSpPr>
                <p:nvPr/>
              </p:nvSpPr>
              <p:spPr bwMode="auto">
                <a:xfrm>
                  <a:off x="1821" y="1802"/>
                  <a:ext cx="159" cy="8"/>
                </a:xfrm>
                <a:custGeom>
                  <a:avLst/>
                  <a:gdLst/>
                  <a:ahLst/>
                  <a:cxnLst>
                    <a:cxn ang="0">
                      <a:pos x="0" y="0"/>
                    </a:cxn>
                    <a:cxn ang="0">
                      <a:pos x="37" y="8"/>
                    </a:cxn>
                    <a:cxn ang="0">
                      <a:pos x="98" y="8"/>
                    </a:cxn>
                    <a:cxn ang="0">
                      <a:pos x="159" y="0"/>
                    </a:cxn>
                  </a:cxnLst>
                  <a:rect l="0" t="0" r="r" b="b"/>
                  <a:pathLst>
                    <a:path w="159" h="8">
                      <a:moveTo>
                        <a:pt x="0" y="0"/>
                      </a:moveTo>
                      <a:lnTo>
                        <a:pt x="37" y="8"/>
                      </a:lnTo>
                      <a:lnTo>
                        <a:pt x="98" y="8"/>
                      </a:lnTo>
                      <a:lnTo>
                        <a:pt x="159"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87" name="Freeform 279"/>
                <p:cNvSpPr>
                  <a:spLocks/>
                </p:cNvSpPr>
                <p:nvPr/>
              </p:nvSpPr>
              <p:spPr bwMode="auto">
                <a:xfrm>
                  <a:off x="1809" y="1763"/>
                  <a:ext cx="140" cy="16"/>
                </a:xfrm>
                <a:custGeom>
                  <a:avLst/>
                  <a:gdLst/>
                  <a:ahLst/>
                  <a:cxnLst>
                    <a:cxn ang="0">
                      <a:pos x="0" y="16"/>
                    </a:cxn>
                    <a:cxn ang="0">
                      <a:pos x="30" y="16"/>
                    </a:cxn>
                    <a:cxn ang="0">
                      <a:pos x="91" y="8"/>
                    </a:cxn>
                    <a:cxn ang="0">
                      <a:pos x="140" y="0"/>
                    </a:cxn>
                  </a:cxnLst>
                  <a:rect l="0" t="0" r="r" b="b"/>
                  <a:pathLst>
                    <a:path w="140" h="16">
                      <a:moveTo>
                        <a:pt x="0" y="16"/>
                      </a:moveTo>
                      <a:lnTo>
                        <a:pt x="30" y="16"/>
                      </a:lnTo>
                      <a:lnTo>
                        <a:pt x="91" y="8"/>
                      </a:lnTo>
                      <a:lnTo>
                        <a:pt x="14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88" name="Freeform 280"/>
                <p:cNvSpPr>
                  <a:spLocks/>
                </p:cNvSpPr>
                <p:nvPr/>
              </p:nvSpPr>
              <p:spPr bwMode="auto">
                <a:xfrm>
                  <a:off x="1748" y="1700"/>
                  <a:ext cx="73" cy="63"/>
                </a:xfrm>
                <a:custGeom>
                  <a:avLst/>
                  <a:gdLst/>
                  <a:ahLst/>
                  <a:cxnLst>
                    <a:cxn ang="0">
                      <a:pos x="0" y="0"/>
                    </a:cxn>
                    <a:cxn ang="0">
                      <a:pos x="12" y="0"/>
                    </a:cxn>
                    <a:cxn ang="0">
                      <a:pos x="49" y="0"/>
                    </a:cxn>
                    <a:cxn ang="0">
                      <a:pos x="73" y="24"/>
                    </a:cxn>
                    <a:cxn ang="0">
                      <a:pos x="73" y="24"/>
                    </a:cxn>
                    <a:cxn ang="0">
                      <a:pos x="73" y="40"/>
                    </a:cxn>
                    <a:cxn ang="0">
                      <a:pos x="55" y="55"/>
                    </a:cxn>
                    <a:cxn ang="0">
                      <a:pos x="30" y="63"/>
                    </a:cxn>
                  </a:cxnLst>
                  <a:rect l="0" t="0" r="r" b="b"/>
                  <a:pathLst>
                    <a:path w="73" h="63">
                      <a:moveTo>
                        <a:pt x="0" y="0"/>
                      </a:moveTo>
                      <a:lnTo>
                        <a:pt x="12" y="0"/>
                      </a:lnTo>
                      <a:lnTo>
                        <a:pt x="49" y="0"/>
                      </a:lnTo>
                      <a:lnTo>
                        <a:pt x="73" y="24"/>
                      </a:lnTo>
                      <a:lnTo>
                        <a:pt x="73" y="24"/>
                      </a:lnTo>
                      <a:lnTo>
                        <a:pt x="73" y="40"/>
                      </a:lnTo>
                      <a:lnTo>
                        <a:pt x="55" y="55"/>
                      </a:lnTo>
                      <a:lnTo>
                        <a:pt x="30" y="63"/>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89" name="Freeform 281"/>
                <p:cNvSpPr>
                  <a:spLocks/>
                </p:cNvSpPr>
                <p:nvPr/>
              </p:nvSpPr>
              <p:spPr bwMode="auto">
                <a:xfrm>
                  <a:off x="1669" y="1661"/>
                  <a:ext cx="73" cy="63"/>
                </a:xfrm>
                <a:custGeom>
                  <a:avLst/>
                  <a:gdLst/>
                  <a:ahLst/>
                  <a:cxnLst>
                    <a:cxn ang="0">
                      <a:pos x="61" y="63"/>
                    </a:cxn>
                    <a:cxn ang="0">
                      <a:pos x="73" y="47"/>
                    </a:cxn>
                    <a:cxn ang="0">
                      <a:pos x="73" y="24"/>
                    </a:cxn>
                    <a:cxn ang="0">
                      <a:pos x="0" y="0"/>
                    </a:cxn>
                  </a:cxnLst>
                  <a:rect l="0" t="0" r="r" b="b"/>
                  <a:pathLst>
                    <a:path w="73" h="63">
                      <a:moveTo>
                        <a:pt x="61" y="63"/>
                      </a:moveTo>
                      <a:lnTo>
                        <a:pt x="73" y="47"/>
                      </a:lnTo>
                      <a:lnTo>
                        <a:pt x="73" y="24"/>
                      </a:lnTo>
                      <a:lnTo>
                        <a:pt x="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90" name="Freeform 282"/>
                <p:cNvSpPr>
                  <a:spLocks/>
                </p:cNvSpPr>
                <p:nvPr/>
              </p:nvSpPr>
              <p:spPr bwMode="auto">
                <a:xfrm>
                  <a:off x="1650" y="1599"/>
                  <a:ext cx="31" cy="1"/>
                </a:xfrm>
                <a:custGeom>
                  <a:avLst/>
                  <a:gdLst/>
                  <a:ahLst/>
                  <a:cxnLst>
                    <a:cxn ang="0">
                      <a:pos x="0" y="0"/>
                    </a:cxn>
                    <a:cxn ang="0">
                      <a:pos x="6" y="0"/>
                    </a:cxn>
                    <a:cxn ang="0">
                      <a:pos x="19" y="0"/>
                    </a:cxn>
                    <a:cxn ang="0">
                      <a:pos x="31" y="0"/>
                    </a:cxn>
                  </a:cxnLst>
                  <a:rect l="0" t="0" r="r" b="b"/>
                  <a:pathLst>
                    <a:path w="31">
                      <a:moveTo>
                        <a:pt x="0" y="0"/>
                      </a:moveTo>
                      <a:lnTo>
                        <a:pt x="6" y="0"/>
                      </a:lnTo>
                      <a:lnTo>
                        <a:pt x="19" y="0"/>
                      </a:lnTo>
                      <a:lnTo>
                        <a:pt x="31"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91" name="Freeform 283"/>
                <p:cNvSpPr>
                  <a:spLocks/>
                </p:cNvSpPr>
                <p:nvPr/>
              </p:nvSpPr>
              <p:spPr bwMode="auto">
                <a:xfrm>
                  <a:off x="1528" y="1654"/>
                  <a:ext cx="43" cy="7"/>
                </a:xfrm>
                <a:custGeom>
                  <a:avLst/>
                  <a:gdLst/>
                  <a:ahLst/>
                  <a:cxnLst>
                    <a:cxn ang="0">
                      <a:pos x="0" y="7"/>
                    </a:cxn>
                    <a:cxn ang="0">
                      <a:pos x="12" y="7"/>
                    </a:cxn>
                    <a:cxn ang="0">
                      <a:pos x="43" y="0"/>
                    </a:cxn>
                    <a:cxn ang="0">
                      <a:pos x="43" y="7"/>
                    </a:cxn>
                  </a:cxnLst>
                  <a:rect l="0" t="0" r="r" b="b"/>
                  <a:pathLst>
                    <a:path w="43" h="7">
                      <a:moveTo>
                        <a:pt x="0" y="7"/>
                      </a:moveTo>
                      <a:lnTo>
                        <a:pt x="12" y="7"/>
                      </a:lnTo>
                      <a:lnTo>
                        <a:pt x="43" y="0"/>
                      </a:lnTo>
                      <a:lnTo>
                        <a:pt x="43" y="7"/>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92" name="Freeform 284"/>
                <p:cNvSpPr>
                  <a:spLocks/>
                </p:cNvSpPr>
                <p:nvPr/>
              </p:nvSpPr>
              <p:spPr bwMode="auto">
                <a:xfrm>
                  <a:off x="1638" y="1638"/>
                  <a:ext cx="68" cy="23"/>
                </a:xfrm>
                <a:custGeom>
                  <a:avLst/>
                  <a:gdLst/>
                  <a:ahLst/>
                  <a:cxnLst>
                    <a:cxn ang="0">
                      <a:pos x="43" y="23"/>
                    </a:cxn>
                    <a:cxn ang="0">
                      <a:pos x="55" y="16"/>
                    </a:cxn>
                    <a:cxn ang="0">
                      <a:pos x="67" y="8"/>
                    </a:cxn>
                    <a:cxn ang="0">
                      <a:pos x="61" y="0"/>
                    </a:cxn>
                    <a:cxn ang="0">
                      <a:pos x="0" y="8"/>
                    </a:cxn>
                  </a:cxnLst>
                  <a:rect l="0" t="0" r="r" b="b"/>
                  <a:pathLst>
                    <a:path w="67" h="23">
                      <a:moveTo>
                        <a:pt x="43" y="23"/>
                      </a:moveTo>
                      <a:lnTo>
                        <a:pt x="55" y="16"/>
                      </a:lnTo>
                      <a:lnTo>
                        <a:pt x="67" y="8"/>
                      </a:lnTo>
                      <a:lnTo>
                        <a:pt x="61" y="0"/>
                      </a:lnTo>
                      <a:lnTo>
                        <a:pt x="0" y="8"/>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93" name="Freeform 285"/>
                <p:cNvSpPr>
                  <a:spLocks/>
                </p:cNvSpPr>
                <p:nvPr/>
              </p:nvSpPr>
              <p:spPr bwMode="auto">
                <a:xfrm>
                  <a:off x="1748" y="1622"/>
                  <a:ext cx="12" cy="24"/>
                </a:xfrm>
                <a:custGeom>
                  <a:avLst/>
                  <a:gdLst/>
                  <a:ahLst/>
                  <a:cxnLst>
                    <a:cxn ang="0">
                      <a:pos x="0" y="24"/>
                    </a:cxn>
                    <a:cxn ang="0">
                      <a:pos x="0" y="16"/>
                    </a:cxn>
                    <a:cxn ang="0">
                      <a:pos x="6" y="8"/>
                    </a:cxn>
                    <a:cxn ang="0">
                      <a:pos x="12" y="0"/>
                    </a:cxn>
                  </a:cxnLst>
                  <a:rect l="0" t="0" r="r" b="b"/>
                  <a:pathLst>
                    <a:path w="12" h="24">
                      <a:moveTo>
                        <a:pt x="0" y="24"/>
                      </a:moveTo>
                      <a:lnTo>
                        <a:pt x="0" y="16"/>
                      </a:lnTo>
                      <a:lnTo>
                        <a:pt x="6" y="8"/>
                      </a:lnTo>
                      <a:lnTo>
                        <a:pt x="12"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94" name="Freeform 286"/>
                <p:cNvSpPr>
                  <a:spLocks/>
                </p:cNvSpPr>
                <p:nvPr/>
              </p:nvSpPr>
              <p:spPr bwMode="auto">
                <a:xfrm>
                  <a:off x="1778" y="1646"/>
                  <a:ext cx="31" cy="15"/>
                </a:xfrm>
                <a:custGeom>
                  <a:avLst/>
                  <a:gdLst/>
                  <a:ahLst/>
                  <a:cxnLst>
                    <a:cxn ang="0">
                      <a:pos x="0" y="15"/>
                    </a:cxn>
                    <a:cxn ang="0">
                      <a:pos x="0" y="15"/>
                    </a:cxn>
                    <a:cxn ang="0">
                      <a:pos x="13" y="8"/>
                    </a:cxn>
                    <a:cxn ang="0">
                      <a:pos x="31" y="0"/>
                    </a:cxn>
                  </a:cxnLst>
                  <a:rect l="0" t="0" r="r" b="b"/>
                  <a:pathLst>
                    <a:path w="31" h="15">
                      <a:moveTo>
                        <a:pt x="0" y="15"/>
                      </a:moveTo>
                      <a:lnTo>
                        <a:pt x="0" y="15"/>
                      </a:lnTo>
                      <a:lnTo>
                        <a:pt x="13" y="8"/>
                      </a:lnTo>
                      <a:lnTo>
                        <a:pt x="31"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95" name="Freeform 287"/>
                <p:cNvSpPr>
                  <a:spLocks/>
                </p:cNvSpPr>
                <p:nvPr/>
              </p:nvSpPr>
              <p:spPr bwMode="auto">
                <a:xfrm>
                  <a:off x="1730" y="1661"/>
                  <a:ext cx="48" cy="8"/>
                </a:xfrm>
                <a:custGeom>
                  <a:avLst/>
                  <a:gdLst/>
                  <a:ahLst/>
                  <a:cxnLst>
                    <a:cxn ang="0">
                      <a:pos x="0" y="0"/>
                    </a:cxn>
                    <a:cxn ang="0">
                      <a:pos x="6" y="8"/>
                    </a:cxn>
                    <a:cxn ang="0">
                      <a:pos x="30" y="8"/>
                    </a:cxn>
                    <a:cxn ang="0">
                      <a:pos x="48" y="0"/>
                    </a:cxn>
                  </a:cxnLst>
                  <a:rect l="0" t="0" r="r" b="b"/>
                  <a:pathLst>
                    <a:path w="48" h="8">
                      <a:moveTo>
                        <a:pt x="0" y="0"/>
                      </a:moveTo>
                      <a:lnTo>
                        <a:pt x="6" y="8"/>
                      </a:lnTo>
                      <a:lnTo>
                        <a:pt x="30" y="8"/>
                      </a:lnTo>
                      <a:lnTo>
                        <a:pt x="48"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96" name="Freeform 288"/>
                <p:cNvSpPr>
                  <a:spLocks/>
                </p:cNvSpPr>
                <p:nvPr/>
              </p:nvSpPr>
              <p:spPr bwMode="auto">
                <a:xfrm>
                  <a:off x="1431" y="2099"/>
                  <a:ext cx="36" cy="23"/>
                </a:xfrm>
                <a:custGeom>
                  <a:avLst/>
                  <a:gdLst/>
                  <a:ahLst/>
                  <a:cxnLst>
                    <a:cxn ang="0">
                      <a:pos x="0" y="23"/>
                    </a:cxn>
                    <a:cxn ang="0">
                      <a:pos x="6" y="15"/>
                    </a:cxn>
                    <a:cxn ang="0">
                      <a:pos x="18" y="8"/>
                    </a:cxn>
                    <a:cxn ang="0">
                      <a:pos x="36" y="0"/>
                    </a:cxn>
                  </a:cxnLst>
                  <a:rect l="0" t="0" r="r" b="b"/>
                  <a:pathLst>
                    <a:path w="36" h="23">
                      <a:moveTo>
                        <a:pt x="0" y="23"/>
                      </a:moveTo>
                      <a:lnTo>
                        <a:pt x="6" y="15"/>
                      </a:lnTo>
                      <a:lnTo>
                        <a:pt x="18" y="8"/>
                      </a:lnTo>
                      <a:lnTo>
                        <a:pt x="36"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97" name="Freeform 289"/>
                <p:cNvSpPr>
                  <a:spLocks/>
                </p:cNvSpPr>
                <p:nvPr/>
              </p:nvSpPr>
              <p:spPr bwMode="auto">
                <a:xfrm>
                  <a:off x="1479" y="2114"/>
                  <a:ext cx="31" cy="8"/>
                </a:xfrm>
                <a:custGeom>
                  <a:avLst/>
                  <a:gdLst/>
                  <a:ahLst/>
                  <a:cxnLst>
                    <a:cxn ang="0">
                      <a:pos x="0" y="8"/>
                    </a:cxn>
                    <a:cxn ang="0">
                      <a:pos x="7" y="0"/>
                    </a:cxn>
                    <a:cxn ang="0">
                      <a:pos x="31" y="0"/>
                    </a:cxn>
                    <a:cxn ang="0">
                      <a:pos x="31" y="8"/>
                    </a:cxn>
                  </a:cxnLst>
                  <a:rect l="0" t="0" r="r" b="b"/>
                  <a:pathLst>
                    <a:path w="31" h="8">
                      <a:moveTo>
                        <a:pt x="0" y="8"/>
                      </a:moveTo>
                      <a:lnTo>
                        <a:pt x="7" y="0"/>
                      </a:lnTo>
                      <a:lnTo>
                        <a:pt x="31" y="0"/>
                      </a:lnTo>
                      <a:lnTo>
                        <a:pt x="31" y="8"/>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98" name="Freeform 290"/>
                <p:cNvSpPr>
                  <a:spLocks/>
                </p:cNvSpPr>
                <p:nvPr/>
              </p:nvSpPr>
              <p:spPr bwMode="auto">
                <a:xfrm>
                  <a:off x="1510" y="2122"/>
                  <a:ext cx="30" cy="24"/>
                </a:xfrm>
                <a:custGeom>
                  <a:avLst/>
                  <a:gdLst/>
                  <a:ahLst/>
                  <a:cxnLst>
                    <a:cxn ang="0">
                      <a:pos x="0" y="24"/>
                    </a:cxn>
                    <a:cxn ang="0">
                      <a:pos x="12" y="8"/>
                    </a:cxn>
                    <a:cxn ang="0">
                      <a:pos x="30" y="0"/>
                    </a:cxn>
                    <a:cxn ang="0">
                      <a:pos x="18" y="24"/>
                    </a:cxn>
                  </a:cxnLst>
                  <a:rect l="0" t="0" r="r" b="b"/>
                  <a:pathLst>
                    <a:path w="30" h="24">
                      <a:moveTo>
                        <a:pt x="0" y="24"/>
                      </a:moveTo>
                      <a:lnTo>
                        <a:pt x="12" y="8"/>
                      </a:lnTo>
                      <a:lnTo>
                        <a:pt x="30" y="0"/>
                      </a:lnTo>
                      <a:lnTo>
                        <a:pt x="18" y="24"/>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699" name="Freeform 291"/>
                <p:cNvSpPr>
                  <a:spLocks/>
                </p:cNvSpPr>
                <p:nvPr/>
              </p:nvSpPr>
              <p:spPr bwMode="auto">
                <a:xfrm>
                  <a:off x="1510" y="2099"/>
                  <a:ext cx="19" cy="1"/>
                </a:xfrm>
                <a:custGeom>
                  <a:avLst/>
                  <a:gdLst/>
                  <a:ahLst/>
                  <a:cxnLst>
                    <a:cxn ang="0">
                      <a:pos x="0" y="0"/>
                    </a:cxn>
                    <a:cxn ang="0">
                      <a:pos x="6" y="0"/>
                    </a:cxn>
                    <a:cxn ang="0">
                      <a:pos x="18" y="0"/>
                    </a:cxn>
                    <a:cxn ang="0">
                      <a:pos x="18" y="0"/>
                    </a:cxn>
                  </a:cxnLst>
                  <a:rect l="0" t="0" r="r" b="b"/>
                  <a:pathLst>
                    <a:path w="18">
                      <a:moveTo>
                        <a:pt x="0" y="0"/>
                      </a:moveTo>
                      <a:lnTo>
                        <a:pt x="6" y="0"/>
                      </a:lnTo>
                      <a:lnTo>
                        <a:pt x="18" y="0"/>
                      </a:lnTo>
                      <a:lnTo>
                        <a:pt x="18"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00" name="Freeform 292"/>
                <p:cNvSpPr>
                  <a:spLocks/>
                </p:cNvSpPr>
                <p:nvPr/>
              </p:nvSpPr>
              <p:spPr bwMode="auto">
                <a:xfrm>
                  <a:off x="1540" y="2099"/>
                  <a:ext cx="31" cy="23"/>
                </a:xfrm>
                <a:custGeom>
                  <a:avLst/>
                  <a:gdLst/>
                  <a:ahLst/>
                  <a:cxnLst>
                    <a:cxn ang="0">
                      <a:pos x="0" y="23"/>
                    </a:cxn>
                    <a:cxn ang="0">
                      <a:pos x="7" y="15"/>
                    </a:cxn>
                    <a:cxn ang="0">
                      <a:pos x="19" y="8"/>
                    </a:cxn>
                    <a:cxn ang="0">
                      <a:pos x="31" y="0"/>
                    </a:cxn>
                    <a:cxn ang="0">
                      <a:pos x="31" y="0"/>
                    </a:cxn>
                    <a:cxn ang="0">
                      <a:pos x="25" y="8"/>
                    </a:cxn>
                    <a:cxn ang="0">
                      <a:pos x="25" y="15"/>
                    </a:cxn>
                    <a:cxn ang="0">
                      <a:pos x="19" y="23"/>
                    </a:cxn>
                  </a:cxnLst>
                  <a:rect l="0" t="0" r="r" b="b"/>
                  <a:pathLst>
                    <a:path w="31" h="23">
                      <a:moveTo>
                        <a:pt x="0" y="23"/>
                      </a:moveTo>
                      <a:lnTo>
                        <a:pt x="7" y="15"/>
                      </a:lnTo>
                      <a:lnTo>
                        <a:pt x="19" y="8"/>
                      </a:lnTo>
                      <a:lnTo>
                        <a:pt x="31" y="0"/>
                      </a:lnTo>
                      <a:lnTo>
                        <a:pt x="31" y="0"/>
                      </a:lnTo>
                      <a:lnTo>
                        <a:pt x="25" y="8"/>
                      </a:lnTo>
                      <a:lnTo>
                        <a:pt x="25" y="15"/>
                      </a:lnTo>
                      <a:lnTo>
                        <a:pt x="19" y="23"/>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01" name="Freeform 293"/>
                <p:cNvSpPr>
                  <a:spLocks/>
                </p:cNvSpPr>
                <p:nvPr/>
              </p:nvSpPr>
              <p:spPr bwMode="auto">
                <a:xfrm>
                  <a:off x="1528" y="2146"/>
                  <a:ext cx="30" cy="15"/>
                </a:xfrm>
                <a:custGeom>
                  <a:avLst/>
                  <a:gdLst/>
                  <a:ahLst/>
                  <a:cxnLst>
                    <a:cxn ang="0">
                      <a:pos x="0" y="15"/>
                    </a:cxn>
                    <a:cxn ang="0">
                      <a:pos x="0" y="7"/>
                    </a:cxn>
                    <a:cxn ang="0">
                      <a:pos x="12" y="0"/>
                    </a:cxn>
                    <a:cxn ang="0">
                      <a:pos x="31" y="0"/>
                    </a:cxn>
                    <a:cxn ang="0">
                      <a:pos x="31" y="0"/>
                    </a:cxn>
                    <a:cxn ang="0">
                      <a:pos x="25" y="0"/>
                    </a:cxn>
                    <a:cxn ang="0">
                      <a:pos x="25" y="7"/>
                    </a:cxn>
                    <a:cxn ang="0">
                      <a:pos x="12" y="15"/>
                    </a:cxn>
                  </a:cxnLst>
                  <a:rect l="0" t="0" r="r" b="b"/>
                  <a:pathLst>
                    <a:path w="31" h="15">
                      <a:moveTo>
                        <a:pt x="0" y="15"/>
                      </a:moveTo>
                      <a:lnTo>
                        <a:pt x="0" y="7"/>
                      </a:lnTo>
                      <a:lnTo>
                        <a:pt x="12" y="0"/>
                      </a:lnTo>
                      <a:lnTo>
                        <a:pt x="31" y="0"/>
                      </a:lnTo>
                      <a:lnTo>
                        <a:pt x="31" y="0"/>
                      </a:lnTo>
                      <a:lnTo>
                        <a:pt x="25" y="0"/>
                      </a:lnTo>
                      <a:lnTo>
                        <a:pt x="25" y="7"/>
                      </a:lnTo>
                      <a:lnTo>
                        <a:pt x="12" y="15"/>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02" name="Freeform 294"/>
                <p:cNvSpPr>
                  <a:spLocks/>
                </p:cNvSpPr>
                <p:nvPr/>
              </p:nvSpPr>
              <p:spPr bwMode="auto">
                <a:xfrm>
                  <a:off x="1571" y="2099"/>
                  <a:ext cx="37" cy="47"/>
                </a:xfrm>
                <a:custGeom>
                  <a:avLst/>
                  <a:gdLst/>
                  <a:ahLst/>
                  <a:cxnLst>
                    <a:cxn ang="0">
                      <a:pos x="0" y="23"/>
                    </a:cxn>
                    <a:cxn ang="0">
                      <a:pos x="6" y="23"/>
                    </a:cxn>
                    <a:cxn ang="0">
                      <a:pos x="24" y="15"/>
                    </a:cxn>
                    <a:cxn ang="0">
                      <a:pos x="37" y="0"/>
                    </a:cxn>
                    <a:cxn ang="0">
                      <a:pos x="37" y="0"/>
                    </a:cxn>
                    <a:cxn ang="0">
                      <a:pos x="37" y="15"/>
                    </a:cxn>
                    <a:cxn ang="0">
                      <a:pos x="24" y="31"/>
                    </a:cxn>
                    <a:cxn ang="0">
                      <a:pos x="18" y="47"/>
                    </a:cxn>
                  </a:cxnLst>
                  <a:rect l="0" t="0" r="r" b="b"/>
                  <a:pathLst>
                    <a:path w="37" h="47">
                      <a:moveTo>
                        <a:pt x="0" y="23"/>
                      </a:moveTo>
                      <a:lnTo>
                        <a:pt x="6" y="23"/>
                      </a:lnTo>
                      <a:lnTo>
                        <a:pt x="24" y="15"/>
                      </a:lnTo>
                      <a:lnTo>
                        <a:pt x="37" y="0"/>
                      </a:lnTo>
                      <a:lnTo>
                        <a:pt x="37" y="0"/>
                      </a:lnTo>
                      <a:lnTo>
                        <a:pt x="37" y="15"/>
                      </a:lnTo>
                      <a:lnTo>
                        <a:pt x="24" y="31"/>
                      </a:lnTo>
                      <a:lnTo>
                        <a:pt x="18" y="47"/>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03" name="Freeform 295"/>
                <p:cNvSpPr>
                  <a:spLocks/>
                </p:cNvSpPr>
                <p:nvPr/>
              </p:nvSpPr>
              <p:spPr bwMode="auto">
                <a:xfrm>
                  <a:off x="1571" y="2146"/>
                  <a:ext cx="37" cy="15"/>
                </a:xfrm>
                <a:custGeom>
                  <a:avLst/>
                  <a:gdLst/>
                  <a:ahLst/>
                  <a:cxnLst>
                    <a:cxn ang="0">
                      <a:pos x="0" y="15"/>
                    </a:cxn>
                    <a:cxn ang="0">
                      <a:pos x="6" y="7"/>
                    </a:cxn>
                    <a:cxn ang="0">
                      <a:pos x="18" y="0"/>
                    </a:cxn>
                    <a:cxn ang="0">
                      <a:pos x="37" y="0"/>
                    </a:cxn>
                    <a:cxn ang="0">
                      <a:pos x="37" y="0"/>
                    </a:cxn>
                    <a:cxn ang="0">
                      <a:pos x="30" y="0"/>
                    </a:cxn>
                    <a:cxn ang="0">
                      <a:pos x="24" y="7"/>
                    </a:cxn>
                    <a:cxn ang="0">
                      <a:pos x="18" y="15"/>
                    </a:cxn>
                  </a:cxnLst>
                  <a:rect l="0" t="0" r="r" b="b"/>
                  <a:pathLst>
                    <a:path w="37" h="15">
                      <a:moveTo>
                        <a:pt x="0" y="15"/>
                      </a:moveTo>
                      <a:lnTo>
                        <a:pt x="6" y="7"/>
                      </a:lnTo>
                      <a:lnTo>
                        <a:pt x="18" y="0"/>
                      </a:lnTo>
                      <a:lnTo>
                        <a:pt x="37" y="0"/>
                      </a:lnTo>
                      <a:lnTo>
                        <a:pt x="37" y="0"/>
                      </a:lnTo>
                      <a:lnTo>
                        <a:pt x="30" y="0"/>
                      </a:lnTo>
                      <a:lnTo>
                        <a:pt x="24" y="7"/>
                      </a:lnTo>
                      <a:lnTo>
                        <a:pt x="18" y="15"/>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04" name="Freeform 296"/>
                <p:cNvSpPr>
                  <a:spLocks/>
                </p:cNvSpPr>
                <p:nvPr/>
              </p:nvSpPr>
              <p:spPr bwMode="auto">
                <a:xfrm>
                  <a:off x="1418" y="2239"/>
                  <a:ext cx="31" cy="24"/>
                </a:xfrm>
                <a:custGeom>
                  <a:avLst/>
                  <a:gdLst/>
                  <a:ahLst/>
                  <a:cxnLst>
                    <a:cxn ang="0">
                      <a:pos x="0" y="0"/>
                    </a:cxn>
                    <a:cxn ang="0">
                      <a:pos x="6" y="0"/>
                    </a:cxn>
                    <a:cxn ang="0">
                      <a:pos x="19" y="0"/>
                    </a:cxn>
                    <a:cxn ang="0">
                      <a:pos x="31" y="0"/>
                    </a:cxn>
                    <a:cxn ang="0">
                      <a:pos x="31" y="0"/>
                    </a:cxn>
                    <a:cxn ang="0">
                      <a:pos x="31" y="16"/>
                    </a:cxn>
                    <a:cxn ang="0">
                      <a:pos x="25" y="16"/>
                    </a:cxn>
                    <a:cxn ang="0">
                      <a:pos x="13" y="24"/>
                    </a:cxn>
                  </a:cxnLst>
                  <a:rect l="0" t="0" r="r" b="b"/>
                  <a:pathLst>
                    <a:path w="31" h="24">
                      <a:moveTo>
                        <a:pt x="0" y="0"/>
                      </a:moveTo>
                      <a:lnTo>
                        <a:pt x="6" y="0"/>
                      </a:lnTo>
                      <a:lnTo>
                        <a:pt x="19" y="0"/>
                      </a:lnTo>
                      <a:lnTo>
                        <a:pt x="31" y="0"/>
                      </a:lnTo>
                      <a:lnTo>
                        <a:pt x="31" y="0"/>
                      </a:lnTo>
                      <a:lnTo>
                        <a:pt x="31" y="16"/>
                      </a:lnTo>
                      <a:lnTo>
                        <a:pt x="25" y="16"/>
                      </a:lnTo>
                      <a:lnTo>
                        <a:pt x="13" y="24"/>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05" name="Freeform 297"/>
                <p:cNvSpPr>
                  <a:spLocks/>
                </p:cNvSpPr>
                <p:nvPr/>
              </p:nvSpPr>
              <p:spPr bwMode="auto">
                <a:xfrm>
                  <a:off x="1431" y="2263"/>
                  <a:ext cx="79" cy="15"/>
                </a:xfrm>
                <a:custGeom>
                  <a:avLst/>
                  <a:gdLst/>
                  <a:ahLst/>
                  <a:cxnLst>
                    <a:cxn ang="0">
                      <a:pos x="0" y="0"/>
                    </a:cxn>
                    <a:cxn ang="0">
                      <a:pos x="18" y="0"/>
                    </a:cxn>
                    <a:cxn ang="0">
                      <a:pos x="48" y="0"/>
                    </a:cxn>
                    <a:cxn ang="0">
                      <a:pos x="79" y="0"/>
                    </a:cxn>
                    <a:cxn ang="0">
                      <a:pos x="79" y="0"/>
                    </a:cxn>
                    <a:cxn ang="0">
                      <a:pos x="73" y="8"/>
                    </a:cxn>
                    <a:cxn ang="0">
                      <a:pos x="61" y="15"/>
                    </a:cxn>
                    <a:cxn ang="0">
                      <a:pos x="48" y="15"/>
                    </a:cxn>
                  </a:cxnLst>
                  <a:rect l="0" t="0" r="r" b="b"/>
                  <a:pathLst>
                    <a:path w="79" h="15">
                      <a:moveTo>
                        <a:pt x="0" y="0"/>
                      </a:moveTo>
                      <a:lnTo>
                        <a:pt x="18" y="0"/>
                      </a:lnTo>
                      <a:lnTo>
                        <a:pt x="48" y="0"/>
                      </a:lnTo>
                      <a:lnTo>
                        <a:pt x="79" y="0"/>
                      </a:lnTo>
                      <a:lnTo>
                        <a:pt x="79" y="0"/>
                      </a:lnTo>
                      <a:lnTo>
                        <a:pt x="73" y="8"/>
                      </a:lnTo>
                      <a:lnTo>
                        <a:pt x="61" y="15"/>
                      </a:lnTo>
                      <a:lnTo>
                        <a:pt x="48" y="15"/>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06" name="Freeform 298"/>
                <p:cNvSpPr>
                  <a:spLocks/>
                </p:cNvSpPr>
                <p:nvPr/>
              </p:nvSpPr>
              <p:spPr bwMode="auto">
                <a:xfrm>
                  <a:off x="1479" y="2278"/>
                  <a:ext cx="86" cy="24"/>
                </a:xfrm>
                <a:custGeom>
                  <a:avLst/>
                  <a:gdLst/>
                  <a:ahLst/>
                  <a:cxnLst>
                    <a:cxn ang="0">
                      <a:pos x="0" y="0"/>
                    </a:cxn>
                    <a:cxn ang="0">
                      <a:pos x="19" y="0"/>
                    </a:cxn>
                    <a:cxn ang="0">
                      <a:pos x="55" y="0"/>
                    </a:cxn>
                    <a:cxn ang="0">
                      <a:pos x="80" y="0"/>
                    </a:cxn>
                    <a:cxn ang="0">
                      <a:pos x="80" y="0"/>
                    </a:cxn>
                    <a:cxn ang="0">
                      <a:pos x="86" y="8"/>
                    </a:cxn>
                    <a:cxn ang="0">
                      <a:pos x="74" y="16"/>
                    </a:cxn>
                    <a:cxn ang="0">
                      <a:pos x="61" y="24"/>
                    </a:cxn>
                  </a:cxnLst>
                  <a:rect l="0" t="0" r="r" b="b"/>
                  <a:pathLst>
                    <a:path w="86" h="24">
                      <a:moveTo>
                        <a:pt x="0" y="0"/>
                      </a:moveTo>
                      <a:lnTo>
                        <a:pt x="19" y="0"/>
                      </a:lnTo>
                      <a:lnTo>
                        <a:pt x="55" y="0"/>
                      </a:lnTo>
                      <a:lnTo>
                        <a:pt x="80" y="0"/>
                      </a:lnTo>
                      <a:lnTo>
                        <a:pt x="80" y="0"/>
                      </a:lnTo>
                      <a:lnTo>
                        <a:pt x="86" y="8"/>
                      </a:lnTo>
                      <a:lnTo>
                        <a:pt x="74" y="16"/>
                      </a:lnTo>
                      <a:lnTo>
                        <a:pt x="61" y="24"/>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07" name="Freeform 299"/>
                <p:cNvSpPr>
                  <a:spLocks/>
                </p:cNvSpPr>
                <p:nvPr/>
              </p:nvSpPr>
              <p:spPr bwMode="auto">
                <a:xfrm>
                  <a:off x="1571" y="2278"/>
                  <a:ext cx="37" cy="24"/>
                </a:xfrm>
                <a:custGeom>
                  <a:avLst/>
                  <a:gdLst/>
                  <a:ahLst/>
                  <a:cxnLst>
                    <a:cxn ang="0">
                      <a:pos x="0" y="0"/>
                    </a:cxn>
                    <a:cxn ang="0">
                      <a:pos x="12" y="0"/>
                    </a:cxn>
                    <a:cxn ang="0">
                      <a:pos x="24" y="0"/>
                    </a:cxn>
                    <a:cxn ang="0">
                      <a:pos x="37" y="0"/>
                    </a:cxn>
                    <a:cxn ang="0">
                      <a:pos x="37" y="0"/>
                    </a:cxn>
                    <a:cxn ang="0">
                      <a:pos x="24" y="16"/>
                    </a:cxn>
                    <a:cxn ang="0">
                      <a:pos x="12" y="24"/>
                    </a:cxn>
                    <a:cxn ang="0">
                      <a:pos x="0" y="24"/>
                    </a:cxn>
                  </a:cxnLst>
                  <a:rect l="0" t="0" r="r" b="b"/>
                  <a:pathLst>
                    <a:path w="37" h="24">
                      <a:moveTo>
                        <a:pt x="0" y="0"/>
                      </a:moveTo>
                      <a:lnTo>
                        <a:pt x="12" y="0"/>
                      </a:lnTo>
                      <a:lnTo>
                        <a:pt x="24" y="0"/>
                      </a:lnTo>
                      <a:lnTo>
                        <a:pt x="37" y="0"/>
                      </a:lnTo>
                      <a:lnTo>
                        <a:pt x="37" y="0"/>
                      </a:lnTo>
                      <a:lnTo>
                        <a:pt x="24" y="16"/>
                      </a:lnTo>
                      <a:lnTo>
                        <a:pt x="12" y="24"/>
                      </a:lnTo>
                      <a:lnTo>
                        <a:pt x="0" y="24"/>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08" name="Freeform 300"/>
                <p:cNvSpPr>
                  <a:spLocks/>
                </p:cNvSpPr>
                <p:nvPr/>
              </p:nvSpPr>
              <p:spPr bwMode="auto">
                <a:xfrm>
                  <a:off x="1540" y="2302"/>
                  <a:ext cx="80" cy="23"/>
                </a:xfrm>
                <a:custGeom>
                  <a:avLst/>
                  <a:gdLst/>
                  <a:ahLst/>
                  <a:cxnLst>
                    <a:cxn ang="0">
                      <a:pos x="0" y="0"/>
                    </a:cxn>
                    <a:cxn ang="0">
                      <a:pos x="25" y="0"/>
                    </a:cxn>
                    <a:cxn ang="0">
                      <a:pos x="68" y="8"/>
                    </a:cxn>
                    <a:cxn ang="0">
                      <a:pos x="80" y="23"/>
                    </a:cxn>
                    <a:cxn ang="0">
                      <a:pos x="80" y="23"/>
                    </a:cxn>
                    <a:cxn ang="0">
                      <a:pos x="74" y="23"/>
                    </a:cxn>
                    <a:cxn ang="0">
                      <a:pos x="61" y="23"/>
                    </a:cxn>
                    <a:cxn ang="0">
                      <a:pos x="49" y="23"/>
                    </a:cxn>
                  </a:cxnLst>
                  <a:rect l="0" t="0" r="r" b="b"/>
                  <a:pathLst>
                    <a:path w="80" h="23">
                      <a:moveTo>
                        <a:pt x="0" y="0"/>
                      </a:moveTo>
                      <a:lnTo>
                        <a:pt x="25" y="0"/>
                      </a:lnTo>
                      <a:lnTo>
                        <a:pt x="68" y="8"/>
                      </a:lnTo>
                      <a:lnTo>
                        <a:pt x="80" y="23"/>
                      </a:lnTo>
                      <a:lnTo>
                        <a:pt x="80" y="23"/>
                      </a:lnTo>
                      <a:lnTo>
                        <a:pt x="74" y="23"/>
                      </a:lnTo>
                      <a:lnTo>
                        <a:pt x="61" y="23"/>
                      </a:lnTo>
                      <a:lnTo>
                        <a:pt x="49" y="23"/>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09" name="Freeform 301"/>
                <p:cNvSpPr>
                  <a:spLocks/>
                </p:cNvSpPr>
                <p:nvPr/>
              </p:nvSpPr>
              <p:spPr bwMode="auto">
                <a:xfrm>
                  <a:off x="1620" y="2302"/>
                  <a:ext cx="30" cy="23"/>
                </a:xfrm>
                <a:custGeom>
                  <a:avLst/>
                  <a:gdLst/>
                  <a:ahLst/>
                  <a:cxnLst>
                    <a:cxn ang="0">
                      <a:pos x="0" y="0"/>
                    </a:cxn>
                    <a:cxn ang="0">
                      <a:pos x="12" y="0"/>
                    </a:cxn>
                    <a:cxn ang="0">
                      <a:pos x="30" y="0"/>
                    </a:cxn>
                    <a:cxn ang="0">
                      <a:pos x="18" y="23"/>
                    </a:cxn>
                  </a:cxnLst>
                  <a:rect l="0" t="0" r="r" b="b"/>
                  <a:pathLst>
                    <a:path w="30" h="23">
                      <a:moveTo>
                        <a:pt x="0" y="0"/>
                      </a:moveTo>
                      <a:lnTo>
                        <a:pt x="12" y="0"/>
                      </a:lnTo>
                      <a:lnTo>
                        <a:pt x="30" y="0"/>
                      </a:lnTo>
                      <a:lnTo>
                        <a:pt x="18" y="23"/>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10" name="Freeform 302"/>
                <p:cNvSpPr>
                  <a:spLocks/>
                </p:cNvSpPr>
                <p:nvPr/>
              </p:nvSpPr>
              <p:spPr bwMode="auto">
                <a:xfrm>
                  <a:off x="1638" y="2325"/>
                  <a:ext cx="49" cy="16"/>
                </a:xfrm>
                <a:custGeom>
                  <a:avLst/>
                  <a:gdLst/>
                  <a:ahLst/>
                  <a:cxnLst>
                    <a:cxn ang="0">
                      <a:pos x="0" y="0"/>
                    </a:cxn>
                    <a:cxn ang="0">
                      <a:pos x="18" y="0"/>
                    </a:cxn>
                    <a:cxn ang="0">
                      <a:pos x="49" y="0"/>
                    </a:cxn>
                    <a:cxn ang="0">
                      <a:pos x="31" y="16"/>
                    </a:cxn>
                  </a:cxnLst>
                  <a:rect l="0" t="0" r="r" b="b"/>
                  <a:pathLst>
                    <a:path w="49" h="16">
                      <a:moveTo>
                        <a:pt x="0" y="0"/>
                      </a:moveTo>
                      <a:lnTo>
                        <a:pt x="18" y="0"/>
                      </a:lnTo>
                      <a:lnTo>
                        <a:pt x="49" y="0"/>
                      </a:lnTo>
                      <a:lnTo>
                        <a:pt x="31" y="16"/>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11" name="Freeform 303"/>
                <p:cNvSpPr>
                  <a:spLocks/>
                </p:cNvSpPr>
                <p:nvPr/>
              </p:nvSpPr>
              <p:spPr bwMode="auto">
                <a:xfrm>
                  <a:off x="2621" y="2482"/>
                  <a:ext cx="372" cy="23"/>
                </a:xfrm>
                <a:custGeom>
                  <a:avLst/>
                  <a:gdLst/>
                  <a:ahLst/>
                  <a:cxnLst>
                    <a:cxn ang="0">
                      <a:pos x="0" y="23"/>
                    </a:cxn>
                    <a:cxn ang="0">
                      <a:pos x="30" y="23"/>
                    </a:cxn>
                    <a:cxn ang="0">
                      <a:pos x="122" y="23"/>
                    </a:cxn>
                    <a:cxn ang="0">
                      <a:pos x="250" y="0"/>
                    </a:cxn>
                    <a:cxn ang="0">
                      <a:pos x="250" y="0"/>
                    </a:cxn>
                    <a:cxn ang="0">
                      <a:pos x="317" y="0"/>
                    </a:cxn>
                    <a:cxn ang="0">
                      <a:pos x="354" y="0"/>
                    </a:cxn>
                    <a:cxn ang="0">
                      <a:pos x="372" y="0"/>
                    </a:cxn>
                  </a:cxnLst>
                  <a:rect l="0" t="0" r="r" b="b"/>
                  <a:pathLst>
                    <a:path w="372" h="23">
                      <a:moveTo>
                        <a:pt x="0" y="23"/>
                      </a:moveTo>
                      <a:lnTo>
                        <a:pt x="30" y="23"/>
                      </a:lnTo>
                      <a:lnTo>
                        <a:pt x="122" y="23"/>
                      </a:lnTo>
                      <a:lnTo>
                        <a:pt x="250" y="0"/>
                      </a:lnTo>
                      <a:lnTo>
                        <a:pt x="250" y="0"/>
                      </a:lnTo>
                      <a:lnTo>
                        <a:pt x="317" y="0"/>
                      </a:lnTo>
                      <a:lnTo>
                        <a:pt x="354" y="0"/>
                      </a:lnTo>
                      <a:lnTo>
                        <a:pt x="372"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12" name="Freeform 304"/>
                <p:cNvSpPr>
                  <a:spLocks/>
                </p:cNvSpPr>
                <p:nvPr/>
              </p:nvSpPr>
              <p:spPr bwMode="auto">
                <a:xfrm>
                  <a:off x="2621" y="2419"/>
                  <a:ext cx="250" cy="23"/>
                </a:xfrm>
                <a:custGeom>
                  <a:avLst/>
                  <a:gdLst/>
                  <a:ahLst/>
                  <a:cxnLst>
                    <a:cxn ang="0">
                      <a:pos x="0" y="23"/>
                    </a:cxn>
                    <a:cxn ang="0">
                      <a:pos x="48" y="23"/>
                    </a:cxn>
                    <a:cxn ang="0">
                      <a:pos x="152" y="16"/>
                    </a:cxn>
                    <a:cxn ang="0">
                      <a:pos x="250" y="0"/>
                    </a:cxn>
                  </a:cxnLst>
                  <a:rect l="0" t="0" r="r" b="b"/>
                  <a:pathLst>
                    <a:path w="250" h="23">
                      <a:moveTo>
                        <a:pt x="0" y="23"/>
                      </a:moveTo>
                      <a:lnTo>
                        <a:pt x="48" y="23"/>
                      </a:lnTo>
                      <a:lnTo>
                        <a:pt x="152" y="16"/>
                      </a:lnTo>
                      <a:lnTo>
                        <a:pt x="250"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13" name="Freeform 305"/>
                <p:cNvSpPr>
                  <a:spLocks/>
                </p:cNvSpPr>
                <p:nvPr/>
              </p:nvSpPr>
              <p:spPr bwMode="auto">
                <a:xfrm>
                  <a:off x="2480" y="2380"/>
                  <a:ext cx="262" cy="8"/>
                </a:xfrm>
                <a:custGeom>
                  <a:avLst/>
                  <a:gdLst/>
                  <a:ahLst/>
                  <a:cxnLst>
                    <a:cxn ang="0">
                      <a:pos x="0" y="0"/>
                    </a:cxn>
                    <a:cxn ang="0">
                      <a:pos x="49" y="8"/>
                    </a:cxn>
                    <a:cxn ang="0">
                      <a:pos x="165" y="8"/>
                    </a:cxn>
                    <a:cxn ang="0">
                      <a:pos x="263" y="0"/>
                    </a:cxn>
                  </a:cxnLst>
                  <a:rect l="0" t="0" r="r" b="b"/>
                  <a:pathLst>
                    <a:path w="263" h="8">
                      <a:moveTo>
                        <a:pt x="0" y="0"/>
                      </a:moveTo>
                      <a:lnTo>
                        <a:pt x="49" y="8"/>
                      </a:lnTo>
                      <a:lnTo>
                        <a:pt x="165" y="8"/>
                      </a:lnTo>
                      <a:lnTo>
                        <a:pt x="263"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14" name="Freeform 306"/>
                <p:cNvSpPr>
                  <a:spLocks/>
                </p:cNvSpPr>
                <p:nvPr/>
              </p:nvSpPr>
              <p:spPr bwMode="auto">
                <a:xfrm>
                  <a:off x="277" y="958"/>
                  <a:ext cx="49" cy="125"/>
                </a:xfrm>
                <a:custGeom>
                  <a:avLst/>
                  <a:gdLst/>
                  <a:ahLst/>
                  <a:cxnLst>
                    <a:cxn ang="0">
                      <a:pos x="49" y="102"/>
                    </a:cxn>
                    <a:cxn ang="0">
                      <a:pos x="37" y="86"/>
                    </a:cxn>
                    <a:cxn ang="0">
                      <a:pos x="19" y="47"/>
                    </a:cxn>
                    <a:cxn ang="0">
                      <a:pos x="0" y="0"/>
                    </a:cxn>
                    <a:cxn ang="0">
                      <a:pos x="0" y="0"/>
                    </a:cxn>
                    <a:cxn ang="0">
                      <a:pos x="6" y="16"/>
                    </a:cxn>
                    <a:cxn ang="0">
                      <a:pos x="19" y="55"/>
                    </a:cxn>
                    <a:cxn ang="0">
                      <a:pos x="49" y="125"/>
                    </a:cxn>
                    <a:cxn ang="0">
                      <a:pos x="49" y="125"/>
                    </a:cxn>
                    <a:cxn ang="0">
                      <a:pos x="43" y="118"/>
                    </a:cxn>
                    <a:cxn ang="0">
                      <a:pos x="43" y="110"/>
                    </a:cxn>
                    <a:cxn ang="0">
                      <a:pos x="49" y="102"/>
                    </a:cxn>
                  </a:cxnLst>
                  <a:rect l="0" t="0" r="r" b="b"/>
                  <a:pathLst>
                    <a:path w="49" h="125">
                      <a:moveTo>
                        <a:pt x="49" y="102"/>
                      </a:moveTo>
                      <a:lnTo>
                        <a:pt x="37" y="86"/>
                      </a:lnTo>
                      <a:lnTo>
                        <a:pt x="19" y="47"/>
                      </a:lnTo>
                      <a:lnTo>
                        <a:pt x="0" y="0"/>
                      </a:lnTo>
                      <a:lnTo>
                        <a:pt x="0" y="0"/>
                      </a:lnTo>
                      <a:lnTo>
                        <a:pt x="6" y="16"/>
                      </a:lnTo>
                      <a:lnTo>
                        <a:pt x="19" y="55"/>
                      </a:lnTo>
                      <a:lnTo>
                        <a:pt x="49" y="125"/>
                      </a:lnTo>
                      <a:lnTo>
                        <a:pt x="49" y="125"/>
                      </a:lnTo>
                      <a:lnTo>
                        <a:pt x="43" y="118"/>
                      </a:lnTo>
                      <a:lnTo>
                        <a:pt x="43" y="110"/>
                      </a:lnTo>
                      <a:lnTo>
                        <a:pt x="49" y="102"/>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15" name="Freeform 307"/>
                <p:cNvSpPr>
                  <a:spLocks/>
                </p:cNvSpPr>
                <p:nvPr/>
              </p:nvSpPr>
              <p:spPr bwMode="auto">
                <a:xfrm>
                  <a:off x="326" y="943"/>
                  <a:ext cx="31" cy="62"/>
                </a:xfrm>
                <a:custGeom>
                  <a:avLst/>
                  <a:gdLst/>
                  <a:ahLst/>
                  <a:cxnLst>
                    <a:cxn ang="0">
                      <a:pos x="0" y="0"/>
                    </a:cxn>
                    <a:cxn ang="0">
                      <a:pos x="0" y="15"/>
                    </a:cxn>
                    <a:cxn ang="0">
                      <a:pos x="12" y="39"/>
                    </a:cxn>
                    <a:cxn ang="0">
                      <a:pos x="31" y="62"/>
                    </a:cxn>
                    <a:cxn ang="0">
                      <a:pos x="31" y="62"/>
                    </a:cxn>
                    <a:cxn ang="0">
                      <a:pos x="24" y="47"/>
                    </a:cxn>
                    <a:cxn ang="0">
                      <a:pos x="12" y="15"/>
                    </a:cxn>
                    <a:cxn ang="0">
                      <a:pos x="0" y="0"/>
                    </a:cxn>
                  </a:cxnLst>
                  <a:rect l="0" t="0" r="r" b="b"/>
                  <a:pathLst>
                    <a:path w="31" h="62">
                      <a:moveTo>
                        <a:pt x="0" y="0"/>
                      </a:moveTo>
                      <a:lnTo>
                        <a:pt x="0" y="15"/>
                      </a:lnTo>
                      <a:lnTo>
                        <a:pt x="12" y="39"/>
                      </a:lnTo>
                      <a:lnTo>
                        <a:pt x="31" y="62"/>
                      </a:lnTo>
                      <a:lnTo>
                        <a:pt x="31" y="62"/>
                      </a:lnTo>
                      <a:lnTo>
                        <a:pt x="24" y="47"/>
                      </a:lnTo>
                      <a:lnTo>
                        <a:pt x="12" y="15"/>
                      </a:lnTo>
                      <a:lnTo>
                        <a:pt x="0"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16" name="Freeform 308"/>
                <p:cNvSpPr>
                  <a:spLocks/>
                </p:cNvSpPr>
                <p:nvPr/>
              </p:nvSpPr>
              <p:spPr bwMode="auto">
                <a:xfrm>
                  <a:off x="387" y="943"/>
                  <a:ext cx="18" cy="78"/>
                </a:xfrm>
                <a:custGeom>
                  <a:avLst/>
                  <a:gdLst/>
                  <a:ahLst/>
                  <a:cxnLst>
                    <a:cxn ang="0">
                      <a:pos x="18" y="78"/>
                    </a:cxn>
                    <a:cxn ang="0">
                      <a:pos x="6" y="62"/>
                    </a:cxn>
                    <a:cxn ang="0">
                      <a:pos x="0" y="31"/>
                    </a:cxn>
                    <a:cxn ang="0">
                      <a:pos x="0" y="0"/>
                    </a:cxn>
                    <a:cxn ang="0">
                      <a:pos x="0" y="0"/>
                    </a:cxn>
                    <a:cxn ang="0">
                      <a:pos x="0" y="15"/>
                    </a:cxn>
                    <a:cxn ang="0">
                      <a:pos x="6" y="62"/>
                    </a:cxn>
                    <a:cxn ang="0">
                      <a:pos x="18" y="78"/>
                    </a:cxn>
                  </a:cxnLst>
                  <a:rect l="0" t="0" r="r" b="b"/>
                  <a:pathLst>
                    <a:path w="18" h="78">
                      <a:moveTo>
                        <a:pt x="18" y="78"/>
                      </a:moveTo>
                      <a:lnTo>
                        <a:pt x="6" y="62"/>
                      </a:lnTo>
                      <a:lnTo>
                        <a:pt x="0" y="31"/>
                      </a:lnTo>
                      <a:lnTo>
                        <a:pt x="0" y="0"/>
                      </a:lnTo>
                      <a:lnTo>
                        <a:pt x="0" y="0"/>
                      </a:lnTo>
                      <a:lnTo>
                        <a:pt x="0" y="15"/>
                      </a:lnTo>
                      <a:lnTo>
                        <a:pt x="6" y="62"/>
                      </a:lnTo>
                      <a:lnTo>
                        <a:pt x="18" y="78"/>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17" name="Freeform 309"/>
                <p:cNvSpPr>
                  <a:spLocks/>
                </p:cNvSpPr>
                <p:nvPr/>
              </p:nvSpPr>
              <p:spPr bwMode="auto">
                <a:xfrm>
                  <a:off x="436" y="958"/>
                  <a:ext cx="12" cy="86"/>
                </a:xfrm>
                <a:custGeom>
                  <a:avLst/>
                  <a:gdLst/>
                  <a:ahLst/>
                  <a:cxnLst>
                    <a:cxn ang="0">
                      <a:pos x="0" y="0"/>
                    </a:cxn>
                    <a:cxn ang="0">
                      <a:pos x="0" y="24"/>
                    </a:cxn>
                    <a:cxn ang="0">
                      <a:pos x="0" y="55"/>
                    </a:cxn>
                    <a:cxn ang="0">
                      <a:pos x="12" y="86"/>
                    </a:cxn>
                    <a:cxn ang="0">
                      <a:pos x="12" y="86"/>
                    </a:cxn>
                    <a:cxn ang="0">
                      <a:pos x="12" y="71"/>
                    </a:cxn>
                    <a:cxn ang="0">
                      <a:pos x="6" y="32"/>
                    </a:cxn>
                    <a:cxn ang="0">
                      <a:pos x="0" y="0"/>
                    </a:cxn>
                  </a:cxnLst>
                  <a:rect l="0" t="0" r="r" b="b"/>
                  <a:pathLst>
                    <a:path w="12" h="86">
                      <a:moveTo>
                        <a:pt x="0" y="0"/>
                      </a:moveTo>
                      <a:lnTo>
                        <a:pt x="0" y="24"/>
                      </a:lnTo>
                      <a:lnTo>
                        <a:pt x="0" y="55"/>
                      </a:lnTo>
                      <a:lnTo>
                        <a:pt x="12" y="86"/>
                      </a:lnTo>
                      <a:lnTo>
                        <a:pt x="12" y="86"/>
                      </a:lnTo>
                      <a:lnTo>
                        <a:pt x="12" y="71"/>
                      </a:lnTo>
                      <a:lnTo>
                        <a:pt x="6" y="32"/>
                      </a:lnTo>
                      <a:lnTo>
                        <a:pt x="0"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18" name="Freeform 310"/>
                <p:cNvSpPr>
                  <a:spLocks/>
                </p:cNvSpPr>
                <p:nvPr/>
              </p:nvSpPr>
              <p:spPr bwMode="auto">
                <a:xfrm>
                  <a:off x="509" y="1060"/>
                  <a:ext cx="6" cy="62"/>
                </a:xfrm>
                <a:custGeom>
                  <a:avLst/>
                  <a:gdLst/>
                  <a:ahLst/>
                  <a:cxnLst>
                    <a:cxn ang="0">
                      <a:pos x="6" y="0"/>
                    </a:cxn>
                    <a:cxn ang="0">
                      <a:pos x="0" y="16"/>
                    </a:cxn>
                    <a:cxn ang="0">
                      <a:pos x="0" y="39"/>
                    </a:cxn>
                    <a:cxn ang="0">
                      <a:pos x="6" y="62"/>
                    </a:cxn>
                    <a:cxn ang="0">
                      <a:pos x="6" y="62"/>
                    </a:cxn>
                    <a:cxn ang="0">
                      <a:pos x="6" y="55"/>
                    </a:cxn>
                    <a:cxn ang="0">
                      <a:pos x="6" y="23"/>
                    </a:cxn>
                    <a:cxn ang="0">
                      <a:pos x="6" y="0"/>
                    </a:cxn>
                  </a:cxnLst>
                  <a:rect l="0" t="0" r="r" b="b"/>
                  <a:pathLst>
                    <a:path w="6" h="62">
                      <a:moveTo>
                        <a:pt x="6" y="0"/>
                      </a:moveTo>
                      <a:lnTo>
                        <a:pt x="0" y="16"/>
                      </a:lnTo>
                      <a:lnTo>
                        <a:pt x="0" y="39"/>
                      </a:lnTo>
                      <a:lnTo>
                        <a:pt x="6" y="62"/>
                      </a:lnTo>
                      <a:lnTo>
                        <a:pt x="6" y="62"/>
                      </a:lnTo>
                      <a:lnTo>
                        <a:pt x="6" y="55"/>
                      </a:lnTo>
                      <a:lnTo>
                        <a:pt x="6" y="23"/>
                      </a:lnTo>
                      <a:lnTo>
                        <a:pt x="6"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19" name="Freeform 311"/>
                <p:cNvSpPr>
                  <a:spLocks/>
                </p:cNvSpPr>
                <p:nvPr/>
              </p:nvSpPr>
              <p:spPr bwMode="auto">
                <a:xfrm>
                  <a:off x="393" y="1185"/>
                  <a:ext cx="55" cy="117"/>
                </a:xfrm>
                <a:custGeom>
                  <a:avLst/>
                  <a:gdLst/>
                  <a:ahLst/>
                  <a:cxnLst>
                    <a:cxn ang="0">
                      <a:pos x="55" y="39"/>
                    </a:cxn>
                    <a:cxn ang="0">
                      <a:pos x="49" y="31"/>
                    </a:cxn>
                    <a:cxn ang="0">
                      <a:pos x="37" y="16"/>
                    </a:cxn>
                    <a:cxn ang="0">
                      <a:pos x="25" y="0"/>
                    </a:cxn>
                    <a:cxn ang="0">
                      <a:pos x="25" y="0"/>
                    </a:cxn>
                    <a:cxn ang="0">
                      <a:pos x="12" y="0"/>
                    </a:cxn>
                    <a:cxn ang="0">
                      <a:pos x="0" y="0"/>
                    </a:cxn>
                    <a:cxn ang="0">
                      <a:pos x="12" y="16"/>
                    </a:cxn>
                    <a:cxn ang="0">
                      <a:pos x="12" y="16"/>
                    </a:cxn>
                    <a:cxn ang="0">
                      <a:pos x="31" y="70"/>
                    </a:cxn>
                    <a:cxn ang="0">
                      <a:pos x="43" y="94"/>
                    </a:cxn>
                    <a:cxn ang="0">
                      <a:pos x="55" y="117"/>
                    </a:cxn>
                  </a:cxnLst>
                  <a:rect l="0" t="0" r="r" b="b"/>
                  <a:pathLst>
                    <a:path w="55" h="117">
                      <a:moveTo>
                        <a:pt x="55" y="39"/>
                      </a:moveTo>
                      <a:lnTo>
                        <a:pt x="49" y="31"/>
                      </a:lnTo>
                      <a:lnTo>
                        <a:pt x="37" y="16"/>
                      </a:lnTo>
                      <a:lnTo>
                        <a:pt x="25" y="0"/>
                      </a:lnTo>
                      <a:lnTo>
                        <a:pt x="25" y="0"/>
                      </a:lnTo>
                      <a:lnTo>
                        <a:pt x="12" y="0"/>
                      </a:lnTo>
                      <a:lnTo>
                        <a:pt x="0" y="0"/>
                      </a:lnTo>
                      <a:lnTo>
                        <a:pt x="12" y="16"/>
                      </a:lnTo>
                      <a:lnTo>
                        <a:pt x="12" y="16"/>
                      </a:lnTo>
                      <a:lnTo>
                        <a:pt x="31" y="70"/>
                      </a:lnTo>
                      <a:lnTo>
                        <a:pt x="43" y="94"/>
                      </a:lnTo>
                      <a:lnTo>
                        <a:pt x="55" y="117"/>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20" name="Freeform 312"/>
                <p:cNvSpPr>
                  <a:spLocks/>
                </p:cNvSpPr>
                <p:nvPr/>
              </p:nvSpPr>
              <p:spPr bwMode="auto">
                <a:xfrm>
                  <a:off x="418" y="1122"/>
                  <a:ext cx="48" cy="102"/>
                </a:xfrm>
                <a:custGeom>
                  <a:avLst/>
                  <a:gdLst/>
                  <a:ahLst/>
                  <a:cxnLst>
                    <a:cxn ang="0">
                      <a:pos x="0" y="0"/>
                    </a:cxn>
                    <a:cxn ang="0">
                      <a:pos x="6" y="24"/>
                    </a:cxn>
                    <a:cxn ang="0">
                      <a:pos x="18" y="63"/>
                    </a:cxn>
                    <a:cxn ang="0">
                      <a:pos x="48" y="102"/>
                    </a:cxn>
                    <a:cxn ang="0">
                      <a:pos x="48" y="102"/>
                    </a:cxn>
                    <a:cxn ang="0">
                      <a:pos x="42" y="86"/>
                    </a:cxn>
                    <a:cxn ang="0">
                      <a:pos x="24" y="63"/>
                    </a:cxn>
                    <a:cxn ang="0">
                      <a:pos x="6" y="24"/>
                    </a:cxn>
                    <a:cxn ang="0">
                      <a:pos x="0" y="0"/>
                    </a:cxn>
                  </a:cxnLst>
                  <a:rect l="0" t="0" r="r" b="b"/>
                  <a:pathLst>
                    <a:path w="48" h="102">
                      <a:moveTo>
                        <a:pt x="0" y="0"/>
                      </a:moveTo>
                      <a:lnTo>
                        <a:pt x="6" y="24"/>
                      </a:lnTo>
                      <a:lnTo>
                        <a:pt x="18" y="63"/>
                      </a:lnTo>
                      <a:lnTo>
                        <a:pt x="48" y="102"/>
                      </a:lnTo>
                      <a:lnTo>
                        <a:pt x="48" y="102"/>
                      </a:lnTo>
                      <a:lnTo>
                        <a:pt x="42" y="86"/>
                      </a:lnTo>
                      <a:lnTo>
                        <a:pt x="24" y="63"/>
                      </a:lnTo>
                      <a:lnTo>
                        <a:pt x="6" y="24"/>
                      </a:lnTo>
                      <a:lnTo>
                        <a:pt x="0"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21" name="Freeform 313"/>
                <p:cNvSpPr>
                  <a:spLocks/>
                </p:cNvSpPr>
                <p:nvPr/>
              </p:nvSpPr>
              <p:spPr bwMode="auto">
                <a:xfrm>
                  <a:off x="357" y="1146"/>
                  <a:ext cx="79" cy="133"/>
                </a:xfrm>
                <a:custGeom>
                  <a:avLst/>
                  <a:gdLst/>
                  <a:ahLst/>
                  <a:cxnLst>
                    <a:cxn ang="0">
                      <a:pos x="0" y="0"/>
                    </a:cxn>
                    <a:cxn ang="0">
                      <a:pos x="6" y="16"/>
                    </a:cxn>
                    <a:cxn ang="0">
                      <a:pos x="24" y="70"/>
                    </a:cxn>
                    <a:cxn ang="0">
                      <a:pos x="79" y="133"/>
                    </a:cxn>
                    <a:cxn ang="0">
                      <a:pos x="79" y="133"/>
                    </a:cxn>
                    <a:cxn ang="0">
                      <a:pos x="73" y="133"/>
                    </a:cxn>
                    <a:cxn ang="0">
                      <a:pos x="61" y="117"/>
                    </a:cxn>
                    <a:cxn ang="0">
                      <a:pos x="48" y="94"/>
                    </a:cxn>
                    <a:cxn ang="0">
                      <a:pos x="36" y="70"/>
                    </a:cxn>
                    <a:cxn ang="0">
                      <a:pos x="18" y="39"/>
                    </a:cxn>
                    <a:cxn ang="0">
                      <a:pos x="6" y="16"/>
                    </a:cxn>
                    <a:cxn ang="0">
                      <a:pos x="0" y="0"/>
                    </a:cxn>
                  </a:cxnLst>
                  <a:rect l="0" t="0" r="r" b="b"/>
                  <a:pathLst>
                    <a:path w="79" h="133">
                      <a:moveTo>
                        <a:pt x="0" y="0"/>
                      </a:moveTo>
                      <a:lnTo>
                        <a:pt x="6" y="16"/>
                      </a:lnTo>
                      <a:lnTo>
                        <a:pt x="24" y="70"/>
                      </a:lnTo>
                      <a:lnTo>
                        <a:pt x="79" y="133"/>
                      </a:lnTo>
                      <a:lnTo>
                        <a:pt x="79" y="133"/>
                      </a:lnTo>
                      <a:lnTo>
                        <a:pt x="73" y="133"/>
                      </a:lnTo>
                      <a:lnTo>
                        <a:pt x="61" y="117"/>
                      </a:lnTo>
                      <a:lnTo>
                        <a:pt x="48" y="94"/>
                      </a:lnTo>
                      <a:lnTo>
                        <a:pt x="36" y="70"/>
                      </a:lnTo>
                      <a:lnTo>
                        <a:pt x="18" y="39"/>
                      </a:lnTo>
                      <a:lnTo>
                        <a:pt x="6" y="16"/>
                      </a:lnTo>
                      <a:lnTo>
                        <a:pt x="0"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22" name="Freeform 314"/>
                <p:cNvSpPr>
                  <a:spLocks/>
                </p:cNvSpPr>
                <p:nvPr/>
              </p:nvSpPr>
              <p:spPr bwMode="auto">
                <a:xfrm>
                  <a:off x="558" y="1044"/>
                  <a:ext cx="30" cy="102"/>
                </a:xfrm>
                <a:custGeom>
                  <a:avLst/>
                  <a:gdLst/>
                  <a:ahLst/>
                  <a:cxnLst>
                    <a:cxn ang="0">
                      <a:pos x="0" y="102"/>
                    </a:cxn>
                    <a:cxn ang="0">
                      <a:pos x="6" y="86"/>
                    </a:cxn>
                    <a:cxn ang="0">
                      <a:pos x="24" y="39"/>
                    </a:cxn>
                    <a:cxn ang="0">
                      <a:pos x="30" y="0"/>
                    </a:cxn>
                    <a:cxn ang="0">
                      <a:pos x="30" y="0"/>
                    </a:cxn>
                    <a:cxn ang="0">
                      <a:pos x="30" y="16"/>
                    </a:cxn>
                    <a:cxn ang="0">
                      <a:pos x="18" y="63"/>
                    </a:cxn>
                    <a:cxn ang="0">
                      <a:pos x="0" y="102"/>
                    </a:cxn>
                  </a:cxnLst>
                  <a:rect l="0" t="0" r="r" b="b"/>
                  <a:pathLst>
                    <a:path w="30" h="102">
                      <a:moveTo>
                        <a:pt x="0" y="102"/>
                      </a:moveTo>
                      <a:lnTo>
                        <a:pt x="6" y="86"/>
                      </a:lnTo>
                      <a:lnTo>
                        <a:pt x="24" y="39"/>
                      </a:lnTo>
                      <a:lnTo>
                        <a:pt x="30" y="0"/>
                      </a:lnTo>
                      <a:lnTo>
                        <a:pt x="30" y="0"/>
                      </a:lnTo>
                      <a:lnTo>
                        <a:pt x="30" y="16"/>
                      </a:lnTo>
                      <a:lnTo>
                        <a:pt x="18" y="63"/>
                      </a:lnTo>
                      <a:lnTo>
                        <a:pt x="0" y="102"/>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23" name="Freeform 315"/>
                <p:cNvSpPr>
                  <a:spLocks/>
                </p:cNvSpPr>
                <p:nvPr/>
              </p:nvSpPr>
              <p:spPr bwMode="auto">
                <a:xfrm>
                  <a:off x="619" y="1060"/>
                  <a:ext cx="37" cy="62"/>
                </a:xfrm>
                <a:custGeom>
                  <a:avLst/>
                  <a:gdLst/>
                  <a:ahLst/>
                  <a:cxnLst>
                    <a:cxn ang="0">
                      <a:pos x="37" y="0"/>
                    </a:cxn>
                    <a:cxn ang="0">
                      <a:pos x="30" y="16"/>
                    </a:cxn>
                    <a:cxn ang="0">
                      <a:pos x="18" y="39"/>
                    </a:cxn>
                    <a:cxn ang="0">
                      <a:pos x="0" y="62"/>
                    </a:cxn>
                    <a:cxn ang="0">
                      <a:pos x="0" y="62"/>
                    </a:cxn>
                    <a:cxn ang="0">
                      <a:pos x="6" y="55"/>
                    </a:cxn>
                    <a:cxn ang="0">
                      <a:pos x="24" y="23"/>
                    </a:cxn>
                    <a:cxn ang="0">
                      <a:pos x="37" y="0"/>
                    </a:cxn>
                  </a:cxnLst>
                  <a:rect l="0" t="0" r="r" b="b"/>
                  <a:pathLst>
                    <a:path w="37" h="62">
                      <a:moveTo>
                        <a:pt x="37" y="0"/>
                      </a:moveTo>
                      <a:lnTo>
                        <a:pt x="30" y="16"/>
                      </a:lnTo>
                      <a:lnTo>
                        <a:pt x="18" y="39"/>
                      </a:lnTo>
                      <a:lnTo>
                        <a:pt x="0" y="62"/>
                      </a:lnTo>
                      <a:lnTo>
                        <a:pt x="0" y="62"/>
                      </a:lnTo>
                      <a:lnTo>
                        <a:pt x="6" y="55"/>
                      </a:lnTo>
                      <a:lnTo>
                        <a:pt x="24" y="23"/>
                      </a:lnTo>
                      <a:lnTo>
                        <a:pt x="37"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24" name="Freeform 316"/>
                <p:cNvSpPr>
                  <a:spLocks/>
                </p:cNvSpPr>
                <p:nvPr/>
              </p:nvSpPr>
              <p:spPr bwMode="auto">
                <a:xfrm>
                  <a:off x="656" y="1099"/>
                  <a:ext cx="42" cy="63"/>
                </a:xfrm>
                <a:custGeom>
                  <a:avLst/>
                  <a:gdLst/>
                  <a:ahLst/>
                  <a:cxnLst>
                    <a:cxn ang="0">
                      <a:pos x="0" y="63"/>
                    </a:cxn>
                    <a:cxn ang="0">
                      <a:pos x="0" y="47"/>
                    </a:cxn>
                    <a:cxn ang="0">
                      <a:pos x="24" y="31"/>
                    </a:cxn>
                    <a:cxn ang="0">
                      <a:pos x="42" y="0"/>
                    </a:cxn>
                    <a:cxn ang="0">
                      <a:pos x="42" y="0"/>
                    </a:cxn>
                    <a:cxn ang="0">
                      <a:pos x="36" y="16"/>
                    </a:cxn>
                    <a:cxn ang="0">
                      <a:pos x="18" y="39"/>
                    </a:cxn>
                    <a:cxn ang="0">
                      <a:pos x="0" y="63"/>
                    </a:cxn>
                  </a:cxnLst>
                  <a:rect l="0" t="0" r="r" b="b"/>
                  <a:pathLst>
                    <a:path w="42" h="63">
                      <a:moveTo>
                        <a:pt x="0" y="63"/>
                      </a:moveTo>
                      <a:lnTo>
                        <a:pt x="0" y="47"/>
                      </a:lnTo>
                      <a:lnTo>
                        <a:pt x="24" y="31"/>
                      </a:lnTo>
                      <a:lnTo>
                        <a:pt x="42" y="0"/>
                      </a:lnTo>
                      <a:lnTo>
                        <a:pt x="42" y="0"/>
                      </a:lnTo>
                      <a:lnTo>
                        <a:pt x="36" y="16"/>
                      </a:lnTo>
                      <a:lnTo>
                        <a:pt x="18" y="39"/>
                      </a:lnTo>
                      <a:lnTo>
                        <a:pt x="0" y="63"/>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25" name="Freeform 317"/>
                <p:cNvSpPr>
                  <a:spLocks/>
                </p:cNvSpPr>
                <p:nvPr/>
              </p:nvSpPr>
              <p:spPr bwMode="auto">
                <a:xfrm>
                  <a:off x="442" y="1240"/>
                  <a:ext cx="6" cy="39"/>
                </a:xfrm>
                <a:custGeom>
                  <a:avLst/>
                  <a:gdLst/>
                  <a:ahLst/>
                  <a:cxnLst>
                    <a:cxn ang="0">
                      <a:pos x="6" y="39"/>
                    </a:cxn>
                    <a:cxn ang="0">
                      <a:pos x="6" y="39"/>
                    </a:cxn>
                    <a:cxn ang="0">
                      <a:pos x="0" y="15"/>
                    </a:cxn>
                    <a:cxn ang="0">
                      <a:pos x="6" y="0"/>
                    </a:cxn>
                    <a:cxn ang="0">
                      <a:pos x="6" y="0"/>
                    </a:cxn>
                    <a:cxn ang="0">
                      <a:pos x="6" y="15"/>
                    </a:cxn>
                    <a:cxn ang="0">
                      <a:pos x="6" y="31"/>
                    </a:cxn>
                    <a:cxn ang="0">
                      <a:pos x="6" y="39"/>
                    </a:cxn>
                  </a:cxnLst>
                  <a:rect l="0" t="0" r="r" b="b"/>
                  <a:pathLst>
                    <a:path w="6" h="39">
                      <a:moveTo>
                        <a:pt x="6" y="39"/>
                      </a:moveTo>
                      <a:lnTo>
                        <a:pt x="6" y="39"/>
                      </a:lnTo>
                      <a:lnTo>
                        <a:pt x="0" y="15"/>
                      </a:lnTo>
                      <a:lnTo>
                        <a:pt x="6" y="0"/>
                      </a:lnTo>
                      <a:lnTo>
                        <a:pt x="6" y="0"/>
                      </a:lnTo>
                      <a:lnTo>
                        <a:pt x="6" y="15"/>
                      </a:lnTo>
                      <a:lnTo>
                        <a:pt x="6" y="31"/>
                      </a:lnTo>
                      <a:lnTo>
                        <a:pt x="6"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26" name="Freeform 318"/>
                <p:cNvSpPr>
                  <a:spLocks/>
                </p:cNvSpPr>
                <p:nvPr/>
              </p:nvSpPr>
              <p:spPr bwMode="auto">
                <a:xfrm>
                  <a:off x="729" y="1224"/>
                  <a:ext cx="29" cy="1"/>
                </a:xfrm>
                <a:custGeom>
                  <a:avLst/>
                  <a:gdLst/>
                  <a:ahLst/>
                  <a:cxnLst>
                    <a:cxn ang="0">
                      <a:pos x="0" y="0"/>
                    </a:cxn>
                    <a:cxn ang="0">
                      <a:pos x="6" y="0"/>
                    </a:cxn>
                    <a:cxn ang="0">
                      <a:pos x="18" y="0"/>
                    </a:cxn>
                    <a:cxn ang="0">
                      <a:pos x="30" y="0"/>
                    </a:cxn>
                    <a:cxn ang="0">
                      <a:pos x="30" y="0"/>
                    </a:cxn>
                    <a:cxn ang="0">
                      <a:pos x="30" y="0"/>
                    </a:cxn>
                    <a:cxn ang="0">
                      <a:pos x="24" y="0"/>
                    </a:cxn>
                    <a:cxn ang="0">
                      <a:pos x="18" y="0"/>
                    </a:cxn>
                  </a:cxnLst>
                  <a:rect l="0" t="0" r="r" b="b"/>
                  <a:pathLst>
                    <a:path w="30">
                      <a:moveTo>
                        <a:pt x="0" y="0"/>
                      </a:moveTo>
                      <a:lnTo>
                        <a:pt x="6" y="0"/>
                      </a:lnTo>
                      <a:lnTo>
                        <a:pt x="18" y="0"/>
                      </a:lnTo>
                      <a:lnTo>
                        <a:pt x="30" y="0"/>
                      </a:lnTo>
                      <a:lnTo>
                        <a:pt x="30" y="0"/>
                      </a:lnTo>
                      <a:lnTo>
                        <a:pt x="30" y="0"/>
                      </a:lnTo>
                      <a:lnTo>
                        <a:pt x="24" y="0"/>
                      </a:lnTo>
                      <a:lnTo>
                        <a:pt x="18"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27" name="Freeform 319"/>
                <p:cNvSpPr>
                  <a:spLocks/>
                </p:cNvSpPr>
                <p:nvPr/>
              </p:nvSpPr>
              <p:spPr bwMode="auto">
                <a:xfrm>
                  <a:off x="546" y="1169"/>
                  <a:ext cx="30" cy="16"/>
                </a:xfrm>
                <a:custGeom>
                  <a:avLst/>
                  <a:gdLst/>
                  <a:ahLst/>
                  <a:cxnLst>
                    <a:cxn ang="0">
                      <a:pos x="30" y="16"/>
                    </a:cxn>
                    <a:cxn ang="0">
                      <a:pos x="18" y="8"/>
                    </a:cxn>
                    <a:cxn ang="0">
                      <a:pos x="6" y="0"/>
                    </a:cxn>
                    <a:cxn ang="0">
                      <a:pos x="0" y="16"/>
                    </a:cxn>
                  </a:cxnLst>
                  <a:rect l="0" t="0" r="r" b="b"/>
                  <a:pathLst>
                    <a:path w="30" h="16">
                      <a:moveTo>
                        <a:pt x="30" y="16"/>
                      </a:moveTo>
                      <a:lnTo>
                        <a:pt x="18" y="8"/>
                      </a:lnTo>
                      <a:lnTo>
                        <a:pt x="6" y="0"/>
                      </a:lnTo>
                      <a:lnTo>
                        <a:pt x="0" y="16"/>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28" name="Freeform 320"/>
                <p:cNvSpPr>
                  <a:spLocks/>
                </p:cNvSpPr>
                <p:nvPr/>
              </p:nvSpPr>
              <p:spPr bwMode="auto">
                <a:xfrm>
                  <a:off x="668" y="1185"/>
                  <a:ext cx="6" cy="16"/>
                </a:xfrm>
                <a:custGeom>
                  <a:avLst/>
                  <a:gdLst/>
                  <a:ahLst/>
                  <a:cxnLst>
                    <a:cxn ang="0">
                      <a:pos x="0" y="0"/>
                    </a:cxn>
                    <a:cxn ang="0">
                      <a:pos x="6" y="0"/>
                    </a:cxn>
                    <a:cxn ang="0">
                      <a:pos x="6" y="0"/>
                    </a:cxn>
                    <a:cxn ang="0">
                      <a:pos x="0" y="16"/>
                    </a:cxn>
                  </a:cxnLst>
                  <a:rect l="0" t="0" r="r" b="b"/>
                  <a:pathLst>
                    <a:path w="6" h="16">
                      <a:moveTo>
                        <a:pt x="0" y="0"/>
                      </a:moveTo>
                      <a:lnTo>
                        <a:pt x="6" y="0"/>
                      </a:lnTo>
                      <a:lnTo>
                        <a:pt x="6" y="0"/>
                      </a:lnTo>
                      <a:lnTo>
                        <a:pt x="0" y="16"/>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29" name="Freeform 321"/>
                <p:cNvSpPr>
                  <a:spLocks/>
                </p:cNvSpPr>
                <p:nvPr/>
              </p:nvSpPr>
              <p:spPr bwMode="auto">
                <a:xfrm>
                  <a:off x="747" y="1162"/>
                  <a:ext cx="61" cy="39"/>
                </a:xfrm>
                <a:custGeom>
                  <a:avLst/>
                  <a:gdLst/>
                  <a:ahLst/>
                  <a:cxnLst>
                    <a:cxn ang="0">
                      <a:pos x="0" y="39"/>
                    </a:cxn>
                    <a:cxn ang="0">
                      <a:pos x="6" y="39"/>
                    </a:cxn>
                    <a:cxn ang="0">
                      <a:pos x="37" y="15"/>
                    </a:cxn>
                    <a:cxn ang="0">
                      <a:pos x="61" y="0"/>
                    </a:cxn>
                    <a:cxn ang="0">
                      <a:pos x="61" y="0"/>
                    </a:cxn>
                    <a:cxn ang="0">
                      <a:pos x="49" y="7"/>
                    </a:cxn>
                    <a:cxn ang="0">
                      <a:pos x="25" y="23"/>
                    </a:cxn>
                    <a:cxn ang="0">
                      <a:pos x="0" y="39"/>
                    </a:cxn>
                  </a:cxnLst>
                  <a:rect l="0" t="0" r="r" b="b"/>
                  <a:pathLst>
                    <a:path w="61" h="39">
                      <a:moveTo>
                        <a:pt x="0" y="39"/>
                      </a:moveTo>
                      <a:lnTo>
                        <a:pt x="6" y="39"/>
                      </a:lnTo>
                      <a:lnTo>
                        <a:pt x="37" y="15"/>
                      </a:lnTo>
                      <a:lnTo>
                        <a:pt x="61" y="0"/>
                      </a:lnTo>
                      <a:lnTo>
                        <a:pt x="61" y="0"/>
                      </a:lnTo>
                      <a:lnTo>
                        <a:pt x="49" y="7"/>
                      </a:lnTo>
                      <a:lnTo>
                        <a:pt x="25" y="23"/>
                      </a:lnTo>
                      <a:lnTo>
                        <a:pt x="0" y="39"/>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30" name="Freeform 322"/>
                <p:cNvSpPr>
                  <a:spLocks/>
                </p:cNvSpPr>
                <p:nvPr/>
              </p:nvSpPr>
              <p:spPr bwMode="auto">
                <a:xfrm>
                  <a:off x="796" y="1224"/>
                  <a:ext cx="43" cy="16"/>
                </a:xfrm>
                <a:custGeom>
                  <a:avLst/>
                  <a:gdLst/>
                  <a:ahLst/>
                  <a:cxnLst>
                    <a:cxn ang="0">
                      <a:pos x="0" y="16"/>
                    </a:cxn>
                    <a:cxn ang="0">
                      <a:pos x="0" y="16"/>
                    </a:cxn>
                    <a:cxn ang="0">
                      <a:pos x="6" y="0"/>
                    </a:cxn>
                    <a:cxn ang="0">
                      <a:pos x="43" y="0"/>
                    </a:cxn>
                  </a:cxnLst>
                  <a:rect l="0" t="0" r="r" b="b"/>
                  <a:pathLst>
                    <a:path w="43" h="16">
                      <a:moveTo>
                        <a:pt x="0" y="16"/>
                      </a:moveTo>
                      <a:lnTo>
                        <a:pt x="0" y="16"/>
                      </a:lnTo>
                      <a:lnTo>
                        <a:pt x="6" y="0"/>
                      </a:lnTo>
                      <a:lnTo>
                        <a:pt x="43" y="0"/>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31" name="Freeform 323"/>
                <p:cNvSpPr>
                  <a:spLocks/>
                </p:cNvSpPr>
                <p:nvPr/>
              </p:nvSpPr>
              <p:spPr bwMode="auto">
                <a:xfrm>
                  <a:off x="546" y="904"/>
                  <a:ext cx="12" cy="101"/>
                </a:xfrm>
                <a:custGeom>
                  <a:avLst/>
                  <a:gdLst/>
                  <a:ahLst/>
                  <a:cxnLst>
                    <a:cxn ang="0">
                      <a:pos x="12" y="0"/>
                    </a:cxn>
                    <a:cxn ang="0">
                      <a:pos x="12" y="15"/>
                    </a:cxn>
                    <a:cxn ang="0">
                      <a:pos x="0" y="54"/>
                    </a:cxn>
                    <a:cxn ang="0">
                      <a:pos x="0" y="101"/>
                    </a:cxn>
                  </a:cxnLst>
                  <a:rect l="0" t="0" r="r" b="b"/>
                  <a:pathLst>
                    <a:path w="12" h="101">
                      <a:moveTo>
                        <a:pt x="12" y="0"/>
                      </a:moveTo>
                      <a:lnTo>
                        <a:pt x="12" y="15"/>
                      </a:lnTo>
                      <a:lnTo>
                        <a:pt x="0" y="54"/>
                      </a:lnTo>
                      <a:lnTo>
                        <a:pt x="0" y="101"/>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32" name="Freeform 324"/>
                <p:cNvSpPr>
                  <a:spLocks/>
                </p:cNvSpPr>
                <p:nvPr/>
              </p:nvSpPr>
              <p:spPr bwMode="auto">
                <a:xfrm>
                  <a:off x="2102" y="2521"/>
                  <a:ext cx="110" cy="62"/>
                </a:xfrm>
                <a:custGeom>
                  <a:avLst/>
                  <a:gdLst/>
                  <a:ahLst/>
                  <a:cxnLst>
                    <a:cxn ang="0">
                      <a:pos x="110" y="62"/>
                    </a:cxn>
                    <a:cxn ang="0">
                      <a:pos x="67" y="39"/>
                    </a:cxn>
                    <a:cxn ang="0">
                      <a:pos x="36" y="23"/>
                    </a:cxn>
                    <a:cxn ang="0">
                      <a:pos x="12" y="7"/>
                    </a:cxn>
                    <a:cxn ang="0">
                      <a:pos x="0" y="0"/>
                    </a:cxn>
                    <a:cxn ang="0">
                      <a:pos x="0" y="0"/>
                    </a:cxn>
                    <a:cxn ang="0">
                      <a:pos x="36" y="15"/>
                    </a:cxn>
                    <a:cxn ang="0">
                      <a:pos x="73" y="39"/>
                    </a:cxn>
                    <a:cxn ang="0">
                      <a:pos x="98" y="54"/>
                    </a:cxn>
                    <a:cxn ang="0">
                      <a:pos x="110" y="62"/>
                    </a:cxn>
                  </a:cxnLst>
                  <a:rect l="0" t="0" r="r" b="b"/>
                  <a:pathLst>
                    <a:path w="110" h="62">
                      <a:moveTo>
                        <a:pt x="110" y="62"/>
                      </a:moveTo>
                      <a:lnTo>
                        <a:pt x="67" y="39"/>
                      </a:lnTo>
                      <a:lnTo>
                        <a:pt x="36" y="23"/>
                      </a:lnTo>
                      <a:lnTo>
                        <a:pt x="12" y="7"/>
                      </a:lnTo>
                      <a:lnTo>
                        <a:pt x="0" y="0"/>
                      </a:lnTo>
                      <a:lnTo>
                        <a:pt x="0" y="0"/>
                      </a:lnTo>
                      <a:lnTo>
                        <a:pt x="36" y="15"/>
                      </a:lnTo>
                      <a:lnTo>
                        <a:pt x="73" y="39"/>
                      </a:lnTo>
                      <a:lnTo>
                        <a:pt x="98" y="54"/>
                      </a:lnTo>
                      <a:lnTo>
                        <a:pt x="110" y="62"/>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33" name="Freeform 325"/>
                <p:cNvSpPr>
                  <a:spLocks/>
                </p:cNvSpPr>
                <p:nvPr/>
              </p:nvSpPr>
              <p:spPr bwMode="auto">
                <a:xfrm>
                  <a:off x="2169" y="2482"/>
                  <a:ext cx="92" cy="62"/>
                </a:xfrm>
                <a:custGeom>
                  <a:avLst/>
                  <a:gdLst/>
                  <a:ahLst/>
                  <a:cxnLst>
                    <a:cxn ang="0">
                      <a:pos x="0" y="0"/>
                    </a:cxn>
                    <a:cxn ang="0">
                      <a:pos x="6" y="15"/>
                    </a:cxn>
                    <a:cxn ang="0">
                      <a:pos x="37" y="39"/>
                    </a:cxn>
                    <a:cxn ang="0">
                      <a:pos x="92" y="62"/>
                    </a:cxn>
                    <a:cxn ang="0">
                      <a:pos x="92" y="62"/>
                    </a:cxn>
                    <a:cxn ang="0">
                      <a:pos x="67" y="54"/>
                    </a:cxn>
                    <a:cxn ang="0">
                      <a:pos x="31" y="31"/>
                    </a:cxn>
                    <a:cxn ang="0">
                      <a:pos x="0" y="0"/>
                    </a:cxn>
                  </a:cxnLst>
                  <a:rect l="0" t="0" r="r" b="b"/>
                  <a:pathLst>
                    <a:path w="92" h="62">
                      <a:moveTo>
                        <a:pt x="0" y="0"/>
                      </a:moveTo>
                      <a:lnTo>
                        <a:pt x="6" y="15"/>
                      </a:lnTo>
                      <a:lnTo>
                        <a:pt x="37" y="39"/>
                      </a:lnTo>
                      <a:lnTo>
                        <a:pt x="92" y="62"/>
                      </a:lnTo>
                      <a:lnTo>
                        <a:pt x="92" y="62"/>
                      </a:lnTo>
                      <a:lnTo>
                        <a:pt x="67" y="54"/>
                      </a:lnTo>
                      <a:lnTo>
                        <a:pt x="31" y="31"/>
                      </a:lnTo>
                      <a:lnTo>
                        <a:pt x="0"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34" name="Freeform 326"/>
                <p:cNvSpPr>
                  <a:spLocks/>
                </p:cNvSpPr>
                <p:nvPr/>
              </p:nvSpPr>
              <p:spPr bwMode="auto">
                <a:xfrm>
                  <a:off x="2212" y="2466"/>
                  <a:ext cx="140" cy="55"/>
                </a:xfrm>
                <a:custGeom>
                  <a:avLst/>
                  <a:gdLst/>
                  <a:ahLst/>
                  <a:cxnLst>
                    <a:cxn ang="0">
                      <a:pos x="140" y="55"/>
                    </a:cxn>
                    <a:cxn ang="0">
                      <a:pos x="79" y="39"/>
                    </a:cxn>
                    <a:cxn ang="0">
                      <a:pos x="36" y="16"/>
                    </a:cxn>
                    <a:cxn ang="0">
                      <a:pos x="12" y="0"/>
                    </a:cxn>
                    <a:cxn ang="0">
                      <a:pos x="0" y="0"/>
                    </a:cxn>
                    <a:cxn ang="0">
                      <a:pos x="0" y="0"/>
                    </a:cxn>
                    <a:cxn ang="0">
                      <a:pos x="42" y="8"/>
                    </a:cxn>
                    <a:cxn ang="0">
                      <a:pos x="85" y="31"/>
                    </a:cxn>
                    <a:cxn ang="0">
                      <a:pos x="128" y="47"/>
                    </a:cxn>
                    <a:cxn ang="0">
                      <a:pos x="140" y="55"/>
                    </a:cxn>
                  </a:cxnLst>
                  <a:rect l="0" t="0" r="r" b="b"/>
                  <a:pathLst>
                    <a:path w="140" h="55">
                      <a:moveTo>
                        <a:pt x="140" y="55"/>
                      </a:moveTo>
                      <a:lnTo>
                        <a:pt x="79" y="39"/>
                      </a:lnTo>
                      <a:lnTo>
                        <a:pt x="36" y="16"/>
                      </a:lnTo>
                      <a:lnTo>
                        <a:pt x="12" y="0"/>
                      </a:lnTo>
                      <a:lnTo>
                        <a:pt x="0" y="0"/>
                      </a:lnTo>
                      <a:lnTo>
                        <a:pt x="0" y="0"/>
                      </a:lnTo>
                      <a:lnTo>
                        <a:pt x="42" y="8"/>
                      </a:lnTo>
                      <a:lnTo>
                        <a:pt x="85" y="31"/>
                      </a:lnTo>
                      <a:lnTo>
                        <a:pt x="128" y="47"/>
                      </a:lnTo>
                      <a:lnTo>
                        <a:pt x="140" y="55"/>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35" name="Freeform 327"/>
                <p:cNvSpPr>
                  <a:spLocks/>
                </p:cNvSpPr>
                <p:nvPr/>
              </p:nvSpPr>
              <p:spPr bwMode="auto">
                <a:xfrm>
                  <a:off x="2261" y="2419"/>
                  <a:ext cx="92" cy="47"/>
                </a:xfrm>
                <a:custGeom>
                  <a:avLst/>
                  <a:gdLst/>
                  <a:ahLst/>
                  <a:cxnLst>
                    <a:cxn ang="0">
                      <a:pos x="0" y="0"/>
                    </a:cxn>
                    <a:cxn ang="0">
                      <a:pos x="12" y="16"/>
                    </a:cxn>
                    <a:cxn ang="0">
                      <a:pos x="48" y="39"/>
                    </a:cxn>
                    <a:cxn ang="0">
                      <a:pos x="91" y="47"/>
                    </a:cxn>
                    <a:cxn ang="0">
                      <a:pos x="91" y="47"/>
                    </a:cxn>
                    <a:cxn ang="0">
                      <a:pos x="67" y="39"/>
                    </a:cxn>
                    <a:cxn ang="0">
                      <a:pos x="24" y="16"/>
                    </a:cxn>
                    <a:cxn ang="0">
                      <a:pos x="0" y="0"/>
                    </a:cxn>
                  </a:cxnLst>
                  <a:rect l="0" t="0" r="r" b="b"/>
                  <a:pathLst>
                    <a:path w="91" h="47">
                      <a:moveTo>
                        <a:pt x="0" y="0"/>
                      </a:moveTo>
                      <a:lnTo>
                        <a:pt x="12" y="16"/>
                      </a:lnTo>
                      <a:lnTo>
                        <a:pt x="48" y="39"/>
                      </a:lnTo>
                      <a:lnTo>
                        <a:pt x="91" y="47"/>
                      </a:lnTo>
                      <a:lnTo>
                        <a:pt x="91" y="47"/>
                      </a:lnTo>
                      <a:lnTo>
                        <a:pt x="67" y="39"/>
                      </a:lnTo>
                      <a:lnTo>
                        <a:pt x="24" y="16"/>
                      </a:lnTo>
                      <a:lnTo>
                        <a:pt x="0"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36" name="Freeform 328"/>
                <p:cNvSpPr>
                  <a:spLocks/>
                </p:cNvSpPr>
                <p:nvPr/>
              </p:nvSpPr>
              <p:spPr bwMode="auto">
                <a:xfrm>
                  <a:off x="2364" y="2646"/>
                  <a:ext cx="128" cy="78"/>
                </a:xfrm>
                <a:custGeom>
                  <a:avLst/>
                  <a:gdLst/>
                  <a:ahLst/>
                  <a:cxnLst>
                    <a:cxn ang="0">
                      <a:pos x="6" y="0"/>
                    </a:cxn>
                    <a:cxn ang="0">
                      <a:pos x="12" y="0"/>
                    </a:cxn>
                    <a:cxn ang="0">
                      <a:pos x="25" y="7"/>
                    </a:cxn>
                    <a:cxn ang="0">
                      <a:pos x="43" y="23"/>
                    </a:cxn>
                    <a:cxn ang="0">
                      <a:pos x="67" y="46"/>
                    </a:cxn>
                    <a:cxn ang="0">
                      <a:pos x="92" y="62"/>
                    </a:cxn>
                    <a:cxn ang="0">
                      <a:pos x="110" y="70"/>
                    </a:cxn>
                    <a:cxn ang="0">
                      <a:pos x="128" y="78"/>
                    </a:cxn>
                    <a:cxn ang="0">
                      <a:pos x="128" y="78"/>
                    </a:cxn>
                    <a:cxn ang="0">
                      <a:pos x="110" y="70"/>
                    </a:cxn>
                    <a:cxn ang="0">
                      <a:pos x="67" y="54"/>
                    </a:cxn>
                    <a:cxn ang="0">
                      <a:pos x="6" y="0"/>
                    </a:cxn>
                    <a:cxn ang="0">
                      <a:pos x="6" y="0"/>
                    </a:cxn>
                    <a:cxn ang="0">
                      <a:pos x="0" y="0"/>
                    </a:cxn>
                    <a:cxn ang="0">
                      <a:pos x="0" y="0"/>
                    </a:cxn>
                    <a:cxn ang="0">
                      <a:pos x="6" y="0"/>
                    </a:cxn>
                  </a:cxnLst>
                  <a:rect l="0" t="0" r="r" b="b"/>
                  <a:pathLst>
                    <a:path w="128" h="78">
                      <a:moveTo>
                        <a:pt x="6" y="0"/>
                      </a:moveTo>
                      <a:lnTo>
                        <a:pt x="12" y="0"/>
                      </a:lnTo>
                      <a:lnTo>
                        <a:pt x="25" y="7"/>
                      </a:lnTo>
                      <a:lnTo>
                        <a:pt x="43" y="23"/>
                      </a:lnTo>
                      <a:lnTo>
                        <a:pt x="67" y="46"/>
                      </a:lnTo>
                      <a:lnTo>
                        <a:pt x="92" y="62"/>
                      </a:lnTo>
                      <a:lnTo>
                        <a:pt x="110" y="70"/>
                      </a:lnTo>
                      <a:lnTo>
                        <a:pt x="128" y="78"/>
                      </a:lnTo>
                      <a:lnTo>
                        <a:pt x="128" y="78"/>
                      </a:lnTo>
                      <a:lnTo>
                        <a:pt x="110" y="70"/>
                      </a:lnTo>
                      <a:lnTo>
                        <a:pt x="67" y="54"/>
                      </a:lnTo>
                      <a:lnTo>
                        <a:pt x="6" y="0"/>
                      </a:lnTo>
                      <a:lnTo>
                        <a:pt x="6" y="0"/>
                      </a:lnTo>
                      <a:lnTo>
                        <a:pt x="0" y="0"/>
                      </a:lnTo>
                      <a:lnTo>
                        <a:pt x="0" y="0"/>
                      </a:lnTo>
                      <a:lnTo>
                        <a:pt x="6"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37" name="Freeform 329"/>
                <p:cNvSpPr>
                  <a:spLocks/>
                </p:cNvSpPr>
                <p:nvPr/>
              </p:nvSpPr>
              <p:spPr bwMode="auto">
                <a:xfrm>
                  <a:off x="2492" y="2583"/>
                  <a:ext cx="68" cy="63"/>
                </a:xfrm>
                <a:custGeom>
                  <a:avLst/>
                  <a:gdLst/>
                  <a:ahLst/>
                  <a:cxnLst>
                    <a:cxn ang="0">
                      <a:pos x="0" y="0"/>
                    </a:cxn>
                    <a:cxn ang="0">
                      <a:pos x="13" y="16"/>
                    </a:cxn>
                    <a:cxn ang="0">
                      <a:pos x="37" y="39"/>
                    </a:cxn>
                    <a:cxn ang="0">
                      <a:pos x="68" y="63"/>
                    </a:cxn>
                    <a:cxn ang="0">
                      <a:pos x="68" y="63"/>
                    </a:cxn>
                    <a:cxn ang="0">
                      <a:pos x="49" y="55"/>
                    </a:cxn>
                    <a:cxn ang="0">
                      <a:pos x="25" y="39"/>
                    </a:cxn>
                    <a:cxn ang="0">
                      <a:pos x="0" y="0"/>
                    </a:cxn>
                  </a:cxnLst>
                  <a:rect l="0" t="0" r="r" b="b"/>
                  <a:pathLst>
                    <a:path w="68" h="63">
                      <a:moveTo>
                        <a:pt x="0" y="0"/>
                      </a:moveTo>
                      <a:lnTo>
                        <a:pt x="13" y="16"/>
                      </a:lnTo>
                      <a:lnTo>
                        <a:pt x="37" y="39"/>
                      </a:lnTo>
                      <a:lnTo>
                        <a:pt x="68" y="63"/>
                      </a:lnTo>
                      <a:lnTo>
                        <a:pt x="68" y="63"/>
                      </a:lnTo>
                      <a:lnTo>
                        <a:pt x="49" y="55"/>
                      </a:lnTo>
                      <a:lnTo>
                        <a:pt x="25" y="39"/>
                      </a:lnTo>
                      <a:lnTo>
                        <a:pt x="0"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38" name="Freeform 330"/>
                <p:cNvSpPr>
                  <a:spLocks/>
                </p:cNvSpPr>
                <p:nvPr/>
              </p:nvSpPr>
              <p:spPr bwMode="auto">
                <a:xfrm>
                  <a:off x="2560" y="2560"/>
                  <a:ext cx="91" cy="23"/>
                </a:xfrm>
                <a:custGeom>
                  <a:avLst/>
                  <a:gdLst/>
                  <a:ahLst/>
                  <a:cxnLst>
                    <a:cxn ang="0">
                      <a:pos x="0" y="0"/>
                    </a:cxn>
                    <a:cxn ang="0">
                      <a:pos x="12" y="15"/>
                    </a:cxn>
                    <a:cxn ang="0">
                      <a:pos x="54" y="23"/>
                    </a:cxn>
                    <a:cxn ang="0">
                      <a:pos x="91" y="23"/>
                    </a:cxn>
                    <a:cxn ang="0">
                      <a:pos x="91" y="23"/>
                    </a:cxn>
                    <a:cxn ang="0">
                      <a:pos x="73" y="23"/>
                    </a:cxn>
                    <a:cxn ang="0">
                      <a:pos x="30" y="23"/>
                    </a:cxn>
                    <a:cxn ang="0">
                      <a:pos x="0" y="0"/>
                    </a:cxn>
                  </a:cxnLst>
                  <a:rect l="0" t="0" r="r" b="b"/>
                  <a:pathLst>
                    <a:path w="91" h="23">
                      <a:moveTo>
                        <a:pt x="0" y="0"/>
                      </a:moveTo>
                      <a:lnTo>
                        <a:pt x="12" y="15"/>
                      </a:lnTo>
                      <a:lnTo>
                        <a:pt x="54" y="23"/>
                      </a:lnTo>
                      <a:lnTo>
                        <a:pt x="91" y="23"/>
                      </a:lnTo>
                      <a:lnTo>
                        <a:pt x="91" y="23"/>
                      </a:lnTo>
                      <a:lnTo>
                        <a:pt x="73" y="23"/>
                      </a:lnTo>
                      <a:lnTo>
                        <a:pt x="30" y="23"/>
                      </a:lnTo>
                      <a:lnTo>
                        <a:pt x="0"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39" name="Freeform 331"/>
                <p:cNvSpPr>
                  <a:spLocks/>
                </p:cNvSpPr>
                <p:nvPr/>
              </p:nvSpPr>
              <p:spPr bwMode="auto">
                <a:xfrm>
                  <a:off x="2602" y="2521"/>
                  <a:ext cx="140" cy="23"/>
                </a:xfrm>
                <a:custGeom>
                  <a:avLst/>
                  <a:gdLst/>
                  <a:ahLst/>
                  <a:cxnLst>
                    <a:cxn ang="0">
                      <a:pos x="19" y="0"/>
                    </a:cxn>
                    <a:cxn ang="0">
                      <a:pos x="37" y="7"/>
                    </a:cxn>
                    <a:cxn ang="0">
                      <a:pos x="86" y="23"/>
                    </a:cxn>
                    <a:cxn ang="0">
                      <a:pos x="141" y="23"/>
                    </a:cxn>
                    <a:cxn ang="0">
                      <a:pos x="141" y="23"/>
                    </a:cxn>
                    <a:cxn ang="0">
                      <a:pos x="122" y="23"/>
                    </a:cxn>
                    <a:cxn ang="0">
                      <a:pos x="67" y="23"/>
                    </a:cxn>
                    <a:cxn ang="0">
                      <a:pos x="0" y="0"/>
                    </a:cxn>
                    <a:cxn ang="0">
                      <a:pos x="0" y="0"/>
                    </a:cxn>
                    <a:cxn ang="0">
                      <a:pos x="6" y="0"/>
                    </a:cxn>
                    <a:cxn ang="0">
                      <a:pos x="12" y="0"/>
                    </a:cxn>
                    <a:cxn ang="0">
                      <a:pos x="19" y="0"/>
                    </a:cxn>
                  </a:cxnLst>
                  <a:rect l="0" t="0" r="r" b="b"/>
                  <a:pathLst>
                    <a:path w="141" h="23">
                      <a:moveTo>
                        <a:pt x="19" y="0"/>
                      </a:moveTo>
                      <a:lnTo>
                        <a:pt x="37" y="7"/>
                      </a:lnTo>
                      <a:lnTo>
                        <a:pt x="86" y="23"/>
                      </a:lnTo>
                      <a:lnTo>
                        <a:pt x="141" y="23"/>
                      </a:lnTo>
                      <a:lnTo>
                        <a:pt x="141" y="23"/>
                      </a:lnTo>
                      <a:lnTo>
                        <a:pt x="122" y="23"/>
                      </a:lnTo>
                      <a:lnTo>
                        <a:pt x="67" y="23"/>
                      </a:lnTo>
                      <a:lnTo>
                        <a:pt x="0" y="0"/>
                      </a:lnTo>
                      <a:lnTo>
                        <a:pt x="0" y="0"/>
                      </a:lnTo>
                      <a:lnTo>
                        <a:pt x="6" y="0"/>
                      </a:lnTo>
                      <a:lnTo>
                        <a:pt x="12" y="0"/>
                      </a:lnTo>
                      <a:lnTo>
                        <a:pt x="19" y="0"/>
                      </a:lnTo>
                      <a:close/>
                    </a:path>
                  </a:pathLst>
                </a:custGeom>
                <a:solidFill>
                  <a:srgbClr val="997F7F"/>
                </a:solid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grpSp>
          <p:sp>
            <p:nvSpPr>
              <p:cNvPr id="5265740" name="Freeform 332"/>
              <p:cNvSpPr>
                <a:spLocks/>
              </p:cNvSpPr>
              <p:nvPr/>
            </p:nvSpPr>
            <p:spPr bwMode="auto">
              <a:xfrm>
                <a:off x="869" y="2302"/>
                <a:ext cx="360" cy="39"/>
              </a:xfrm>
              <a:custGeom>
                <a:avLst/>
                <a:gdLst/>
                <a:ahLst/>
                <a:cxnLst>
                  <a:cxn ang="0">
                    <a:pos x="360" y="39"/>
                  </a:cxn>
                  <a:cxn ang="0">
                    <a:pos x="336" y="31"/>
                  </a:cxn>
                  <a:cxn ang="0">
                    <a:pos x="293" y="23"/>
                  </a:cxn>
                  <a:cxn ang="0">
                    <a:pos x="269" y="0"/>
                  </a:cxn>
                  <a:cxn ang="0">
                    <a:pos x="269" y="0"/>
                  </a:cxn>
                  <a:cxn ang="0">
                    <a:pos x="263" y="8"/>
                  </a:cxn>
                  <a:cxn ang="0">
                    <a:pos x="250" y="8"/>
                  </a:cxn>
                  <a:cxn ang="0">
                    <a:pos x="220" y="0"/>
                  </a:cxn>
                  <a:cxn ang="0">
                    <a:pos x="220" y="0"/>
                  </a:cxn>
                  <a:cxn ang="0">
                    <a:pos x="214" y="0"/>
                  </a:cxn>
                  <a:cxn ang="0">
                    <a:pos x="202" y="0"/>
                  </a:cxn>
                  <a:cxn ang="0">
                    <a:pos x="189" y="0"/>
                  </a:cxn>
                  <a:cxn ang="0">
                    <a:pos x="189" y="0"/>
                  </a:cxn>
                  <a:cxn ang="0">
                    <a:pos x="165" y="8"/>
                  </a:cxn>
                  <a:cxn ang="0">
                    <a:pos x="141" y="23"/>
                  </a:cxn>
                  <a:cxn ang="0">
                    <a:pos x="128" y="23"/>
                  </a:cxn>
                  <a:cxn ang="0">
                    <a:pos x="128" y="23"/>
                  </a:cxn>
                  <a:cxn ang="0">
                    <a:pos x="122" y="23"/>
                  </a:cxn>
                  <a:cxn ang="0">
                    <a:pos x="110" y="23"/>
                  </a:cxn>
                  <a:cxn ang="0">
                    <a:pos x="98" y="23"/>
                  </a:cxn>
                  <a:cxn ang="0">
                    <a:pos x="98" y="23"/>
                  </a:cxn>
                  <a:cxn ang="0">
                    <a:pos x="80" y="23"/>
                  </a:cxn>
                  <a:cxn ang="0">
                    <a:pos x="49" y="23"/>
                  </a:cxn>
                  <a:cxn ang="0">
                    <a:pos x="18" y="23"/>
                  </a:cxn>
                  <a:cxn ang="0">
                    <a:pos x="18" y="23"/>
                  </a:cxn>
                  <a:cxn ang="0">
                    <a:pos x="12" y="23"/>
                  </a:cxn>
                  <a:cxn ang="0">
                    <a:pos x="0" y="23"/>
                  </a:cxn>
                  <a:cxn ang="0">
                    <a:pos x="0" y="23"/>
                  </a:cxn>
                </a:cxnLst>
                <a:rect l="0" t="0" r="r" b="b"/>
                <a:pathLst>
                  <a:path w="360" h="39">
                    <a:moveTo>
                      <a:pt x="360" y="39"/>
                    </a:moveTo>
                    <a:lnTo>
                      <a:pt x="336" y="31"/>
                    </a:lnTo>
                    <a:lnTo>
                      <a:pt x="293" y="23"/>
                    </a:lnTo>
                    <a:lnTo>
                      <a:pt x="269" y="0"/>
                    </a:lnTo>
                    <a:lnTo>
                      <a:pt x="269" y="0"/>
                    </a:lnTo>
                    <a:lnTo>
                      <a:pt x="263" y="8"/>
                    </a:lnTo>
                    <a:lnTo>
                      <a:pt x="250" y="8"/>
                    </a:lnTo>
                    <a:lnTo>
                      <a:pt x="220" y="0"/>
                    </a:lnTo>
                    <a:lnTo>
                      <a:pt x="220" y="0"/>
                    </a:lnTo>
                    <a:lnTo>
                      <a:pt x="214" y="0"/>
                    </a:lnTo>
                    <a:lnTo>
                      <a:pt x="202" y="0"/>
                    </a:lnTo>
                    <a:lnTo>
                      <a:pt x="189" y="0"/>
                    </a:lnTo>
                    <a:lnTo>
                      <a:pt x="189" y="0"/>
                    </a:lnTo>
                    <a:lnTo>
                      <a:pt x="165" y="8"/>
                    </a:lnTo>
                    <a:lnTo>
                      <a:pt x="141" y="23"/>
                    </a:lnTo>
                    <a:lnTo>
                      <a:pt x="128" y="23"/>
                    </a:lnTo>
                    <a:lnTo>
                      <a:pt x="128" y="23"/>
                    </a:lnTo>
                    <a:lnTo>
                      <a:pt x="122" y="23"/>
                    </a:lnTo>
                    <a:lnTo>
                      <a:pt x="110" y="23"/>
                    </a:lnTo>
                    <a:lnTo>
                      <a:pt x="98" y="23"/>
                    </a:lnTo>
                    <a:lnTo>
                      <a:pt x="98" y="23"/>
                    </a:lnTo>
                    <a:lnTo>
                      <a:pt x="80" y="23"/>
                    </a:lnTo>
                    <a:lnTo>
                      <a:pt x="49" y="23"/>
                    </a:lnTo>
                    <a:lnTo>
                      <a:pt x="18" y="23"/>
                    </a:lnTo>
                    <a:lnTo>
                      <a:pt x="18" y="23"/>
                    </a:lnTo>
                    <a:lnTo>
                      <a:pt x="12" y="23"/>
                    </a:lnTo>
                    <a:lnTo>
                      <a:pt x="0" y="23"/>
                    </a:lnTo>
                    <a:lnTo>
                      <a:pt x="0" y="23"/>
                    </a:lnTo>
                  </a:path>
                </a:pathLst>
              </a:custGeom>
              <a:noFill/>
              <a:ln w="0">
                <a:solidFill>
                  <a:srgbClr val="000000"/>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41" name="Freeform 333"/>
              <p:cNvSpPr>
                <a:spLocks/>
              </p:cNvSpPr>
              <p:nvPr/>
            </p:nvSpPr>
            <p:spPr bwMode="auto">
              <a:xfrm>
                <a:off x="869" y="2239"/>
                <a:ext cx="391" cy="86"/>
              </a:xfrm>
              <a:custGeom>
                <a:avLst/>
                <a:gdLst/>
                <a:ahLst/>
                <a:cxnLst>
                  <a:cxn ang="0">
                    <a:pos x="0" y="86"/>
                  </a:cxn>
                  <a:cxn ang="0">
                    <a:pos x="6" y="86"/>
                  </a:cxn>
                  <a:cxn ang="0">
                    <a:pos x="18" y="71"/>
                  </a:cxn>
                  <a:cxn ang="0">
                    <a:pos x="31" y="63"/>
                  </a:cxn>
                  <a:cxn ang="0">
                    <a:pos x="31" y="63"/>
                  </a:cxn>
                  <a:cxn ang="0">
                    <a:pos x="49" y="63"/>
                  </a:cxn>
                  <a:cxn ang="0">
                    <a:pos x="73" y="55"/>
                  </a:cxn>
                  <a:cxn ang="0">
                    <a:pos x="98" y="39"/>
                  </a:cxn>
                  <a:cxn ang="0">
                    <a:pos x="98" y="39"/>
                  </a:cxn>
                  <a:cxn ang="0">
                    <a:pos x="98" y="39"/>
                  </a:cxn>
                  <a:cxn ang="0">
                    <a:pos x="98" y="32"/>
                  </a:cxn>
                  <a:cxn ang="0">
                    <a:pos x="110" y="24"/>
                  </a:cxn>
                  <a:cxn ang="0">
                    <a:pos x="110" y="24"/>
                  </a:cxn>
                  <a:cxn ang="0">
                    <a:pos x="116" y="32"/>
                  </a:cxn>
                  <a:cxn ang="0">
                    <a:pos x="122" y="32"/>
                  </a:cxn>
                  <a:cxn ang="0">
                    <a:pos x="128" y="24"/>
                  </a:cxn>
                  <a:cxn ang="0">
                    <a:pos x="128" y="24"/>
                  </a:cxn>
                  <a:cxn ang="0">
                    <a:pos x="134" y="32"/>
                  </a:cxn>
                  <a:cxn ang="0">
                    <a:pos x="141" y="24"/>
                  </a:cxn>
                  <a:cxn ang="0">
                    <a:pos x="141" y="24"/>
                  </a:cxn>
                  <a:cxn ang="0">
                    <a:pos x="141" y="24"/>
                  </a:cxn>
                  <a:cxn ang="0">
                    <a:pos x="147" y="24"/>
                  </a:cxn>
                  <a:cxn ang="0">
                    <a:pos x="147" y="24"/>
                  </a:cxn>
                  <a:cxn ang="0">
                    <a:pos x="141" y="24"/>
                  </a:cxn>
                  <a:cxn ang="0">
                    <a:pos x="141" y="24"/>
                  </a:cxn>
                  <a:cxn ang="0">
                    <a:pos x="147" y="16"/>
                  </a:cxn>
                  <a:cxn ang="0">
                    <a:pos x="153" y="8"/>
                  </a:cxn>
                  <a:cxn ang="0">
                    <a:pos x="159" y="0"/>
                  </a:cxn>
                  <a:cxn ang="0">
                    <a:pos x="159" y="0"/>
                  </a:cxn>
                  <a:cxn ang="0">
                    <a:pos x="165" y="16"/>
                  </a:cxn>
                  <a:cxn ang="0">
                    <a:pos x="183" y="16"/>
                  </a:cxn>
                  <a:cxn ang="0">
                    <a:pos x="220" y="24"/>
                  </a:cxn>
                  <a:cxn ang="0">
                    <a:pos x="220" y="24"/>
                  </a:cxn>
                  <a:cxn ang="0">
                    <a:pos x="256" y="16"/>
                  </a:cxn>
                  <a:cxn ang="0">
                    <a:pos x="299" y="8"/>
                  </a:cxn>
                  <a:cxn ang="0">
                    <a:pos x="330" y="0"/>
                  </a:cxn>
                  <a:cxn ang="0">
                    <a:pos x="330" y="0"/>
                  </a:cxn>
                  <a:cxn ang="0">
                    <a:pos x="324" y="0"/>
                  </a:cxn>
                  <a:cxn ang="0">
                    <a:pos x="324" y="0"/>
                  </a:cxn>
                  <a:cxn ang="0">
                    <a:pos x="330" y="0"/>
                  </a:cxn>
                  <a:cxn ang="0">
                    <a:pos x="330" y="0"/>
                  </a:cxn>
                  <a:cxn ang="0">
                    <a:pos x="348" y="8"/>
                  </a:cxn>
                  <a:cxn ang="0">
                    <a:pos x="366" y="16"/>
                  </a:cxn>
                  <a:cxn ang="0">
                    <a:pos x="391" y="24"/>
                  </a:cxn>
                </a:cxnLst>
                <a:rect l="0" t="0" r="r" b="b"/>
                <a:pathLst>
                  <a:path w="391" h="86">
                    <a:moveTo>
                      <a:pt x="0" y="86"/>
                    </a:moveTo>
                    <a:lnTo>
                      <a:pt x="6" y="86"/>
                    </a:lnTo>
                    <a:lnTo>
                      <a:pt x="18" y="71"/>
                    </a:lnTo>
                    <a:lnTo>
                      <a:pt x="31" y="63"/>
                    </a:lnTo>
                    <a:lnTo>
                      <a:pt x="31" y="63"/>
                    </a:lnTo>
                    <a:lnTo>
                      <a:pt x="49" y="63"/>
                    </a:lnTo>
                    <a:lnTo>
                      <a:pt x="73" y="55"/>
                    </a:lnTo>
                    <a:lnTo>
                      <a:pt x="98" y="39"/>
                    </a:lnTo>
                    <a:lnTo>
                      <a:pt x="98" y="39"/>
                    </a:lnTo>
                    <a:lnTo>
                      <a:pt x="98" y="39"/>
                    </a:lnTo>
                    <a:lnTo>
                      <a:pt x="98" y="32"/>
                    </a:lnTo>
                    <a:lnTo>
                      <a:pt x="110" y="24"/>
                    </a:lnTo>
                    <a:lnTo>
                      <a:pt x="110" y="24"/>
                    </a:lnTo>
                    <a:lnTo>
                      <a:pt x="116" y="32"/>
                    </a:lnTo>
                    <a:lnTo>
                      <a:pt x="122" y="32"/>
                    </a:lnTo>
                    <a:lnTo>
                      <a:pt x="128" y="24"/>
                    </a:lnTo>
                    <a:lnTo>
                      <a:pt x="128" y="24"/>
                    </a:lnTo>
                    <a:lnTo>
                      <a:pt x="134" y="32"/>
                    </a:lnTo>
                    <a:lnTo>
                      <a:pt x="141" y="24"/>
                    </a:lnTo>
                    <a:lnTo>
                      <a:pt x="141" y="24"/>
                    </a:lnTo>
                    <a:lnTo>
                      <a:pt x="141" y="24"/>
                    </a:lnTo>
                    <a:lnTo>
                      <a:pt x="147" y="24"/>
                    </a:lnTo>
                    <a:lnTo>
                      <a:pt x="147" y="24"/>
                    </a:lnTo>
                    <a:lnTo>
                      <a:pt x="141" y="24"/>
                    </a:lnTo>
                    <a:lnTo>
                      <a:pt x="141" y="24"/>
                    </a:lnTo>
                    <a:lnTo>
                      <a:pt x="147" y="16"/>
                    </a:lnTo>
                    <a:lnTo>
                      <a:pt x="153" y="8"/>
                    </a:lnTo>
                    <a:lnTo>
                      <a:pt x="159" y="0"/>
                    </a:lnTo>
                    <a:lnTo>
                      <a:pt x="159" y="0"/>
                    </a:lnTo>
                    <a:lnTo>
                      <a:pt x="165" y="16"/>
                    </a:lnTo>
                    <a:lnTo>
                      <a:pt x="183" y="16"/>
                    </a:lnTo>
                    <a:lnTo>
                      <a:pt x="220" y="24"/>
                    </a:lnTo>
                    <a:lnTo>
                      <a:pt x="220" y="24"/>
                    </a:lnTo>
                    <a:lnTo>
                      <a:pt x="256" y="16"/>
                    </a:lnTo>
                    <a:lnTo>
                      <a:pt x="299" y="8"/>
                    </a:lnTo>
                    <a:lnTo>
                      <a:pt x="330" y="0"/>
                    </a:lnTo>
                    <a:lnTo>
                      <a:pt x="330" y="0"/>
                    </a:lnTo>
                    <a:lnTo>
                      <a:pt x="324" y="0"/>
                    </a:lnTo>
                    <a:lnTo>
                      <a:pt x="324" y="0"/>
                    </a:lnTo>
                    <a:lnTo>
                      <a:pt x="330" y="0"/>
                    </a:lnTo>
                    <a:lnTo>
                      <a:pt x="330" y="0"/>
                    </a:lnTo>
                    <a:lnTo>
                      <a:pt x="348" y="8"/>
                    </a:lnTo>
                    <a:lnTo>
                      <a:pt x="366" y="16"/>
                    </a:lnTo>
                    <a:lnTo>
                      <a:pt x="391" y="24"/>
                    </a:lnTo>
                  </a:path>
                </a:pathLst>
              </a:custGeom>
              <a:noFill/>
              <a:ln w="0">
                <a:solidFill>
                  <a:srgbClr val="7F7F7F"/>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5742" name="Freeform 334"/>
              <p:cNvSpPr>
                <a:spLocks/>
              </p:cNvSpPr>
              <p:nvPr/>
            </p:nvSpPr>
            <p:spPr bwMode="auto">
              <a:xfrm>
                <a:off x="869" y="2239"/>
                <a:ext cx="391" cy="86"/>
              </a:xfrm>
              <a:custGeom>
                <a:avLst/>
                <a:gdLst/>
                <a:ahLst/>
                <a:cxnLst>
                  <a:cxn ang="0">
                    <a:pos x="0" y="86"/>
                  </a:cxn>
                  <a:cxn ang="0">
                    <a:pos x="6" y="86"/>
                  </a:cxn>
                  <a:cxn ang="0">
                    <a:pos x="18" y="71"/>
                  </a:cxn>
                  <a:cxn ang="0">
                    <a:pos x="31" y="63"/>
                  </a:cxn>
                  <a:cxn ang="0">
                    <a:pos x="31" y="63"/>
                  </a:cxn>
                  <a:cxn ang="0">
                    <a:pos x="43" y="63"/>
                  </a:cxn>
                  <a:cxn ang="0">
                    <a:pos x="67" y="55"/>
                  </a:cxn>
                  <a:cxn ang="0">
                    <a:pos x="80" y="39"/>
                  </a:cxn>
                  <a:cxn ang="0">
                    <a:pos x="80" y="39"/>
                  </a:cxn>
                  <a:cxn ang="0">
                    <a:pos x="80" y="39"/>
                  </a:cxn>
                  <a:cxn ang="0">
                    <a:pos x="92" y="32"/>
                  </a:cxn>
                  <a:cxn ang="0">
                    <a:pos x="110" y="24"/>
                  </a:cxn>
                  <a:cxn ang="0">
                    <a:pos x="110" y="24"/>
                  </a:cxn>
                  <a:cxn ang="0">
                    <a:pos x="116" y="32"/>
                  </a:cxn>
                  <a:cxn ang="0">
                    <a:pos x="122" y="32"/>
                  </a:cxn>
                  <a:cxn ang="0">
                    <a:pos x="128" y="24"/>
                  </a:cxn>
                  <a:cxn ang="0">
                    <a:pos x="128" y="24"/>
                  </a:cxn>
                  <a:cxn ang="0">
                    <a:pos x="128" y="24"/>
                  </a:cxn>
                  <a:cxn ang="0">
                    <a:pos x="134" y="24"/>
                  </a:cxn>
                  <a:cxn ang="0">
                    <a:pos x="141" y="24"/>
                  </a:cxn>
                  <a:cxn ang="0">
                    <a:pos x="141" y="24"/>
                  </a:cxn>
                  <a:cxn ang="0">
                    <a:pos x="147" y="24"/>
                  </a:cxn>
                  <a:cxn ang="0">
                    <a:pos x="147" y="16"/>
                  </a:cxn>
                  <a:cxn ang="0">
                    <a:pos x="141" y="0"/>
                  </a:cxn>
                  <a:cxn ang="0">
                    <a:pos x="141" y="0"/>
                  </a:cxn>
                  <a:cxn ang="0">
                    <a:pos x="141" y="8"/>
                  </a:cxn>
                  <a:cxn ang="0">
                    <a:pos x="147" y="8"/>
                  </a:cxn>
                  <a:cxn ang="0">
                    <a:pos x="159" y="0"/>
                  </a:cxn>
                  <a:cxn ang="0">
                    <a:pos x="159" y="0"/>
                  </a:cxn>
                  <a:cxn ang="0">
                    <a:pos x="165" y="8"/>
                  </a:cxn>
                  <a:cxn ang="0">
                    <a:pos x="177" y="8"/>
                  </a:cxn>
                  <a:cxn ang="0">
                    <a:pos x="208" y="0"/>
                  </a:cxn>
                  <a:cxn ang="0">
                    <a:pos x="208" y="0"/>
                  </a:cxn>
                  <a:cxn ang="0">
                    <a:pos x="250" y="8"/>
                  </a:cxn>
                  <a:cxn ang="0">
                    <a:pos x="293" y="8"/>
                  </a:cxn>
                  <a:cxn ang="0">
                    <a:pos x="317" y="0"/>
                  </a:cxn>
                  <a:cxn ang="0">
                    <a:pos x="317" y="0"/>
                  </a:cxn>
                  <a:cxn ang="0">
                    <a:pos x="317" y="0"/>
                  </a:cxn>
                  <a:cxn ang="0">
                    <a:pos x="317" y="0"/>
                  </a:cxn>
                  <a:cxn ang="0">
                    <a:pos x="330" y="0"/>
                  </a:cxn>
                  <a:cxn ang="0">
                    <a:pos x="330" y="0"/>
                  </a:cxn>
                  <a:cxn ang="0">
                    <a:pos x="342" y="0"/>
                  </a:cxn>
                  <a:cxn ang="0">
                    <a:pos x="366" y="16"/>
                  </a:cxn>
                  <a:cxn ang="0">
                    <a:pos x="391" y="24"/>
                  </a:cxn>
                </a:cxnLst>
                <a:rect l="0" t="0" r="r" b="b"/>
                <a:pathLst>
                  <a:path w="391" h="86">
                    <a:moveTo>
                      <a:pt x="0" y="86"/>
                    </a:moveTo>
                    <a:lnTo>
                      <a:pt x="6" y="86"/>
                    </a:lnTo>
                    <a:lnTo>
                      <a:pt x="18" y="71"/>
                    </a:lnTo>
                    <a:lnTo>
                      <a:pt x="31" y="63"/>
                    </a:lnTo>
                    <a:lnTo>
                      <a:pt x="31" y="63"/>
                    </a:lnTo>
                    <a:lnTo>
                      <a:pt x="43" y="63"/>
                    </a:lnTo>
                    <a:lnTo>
                      <a:pt x="67" y="55"/>
                    </a:lnTo>
                    <a:lnTo>
                      <a:pt x="80" y="39"/>
                    </a:lnTo>
                    <a:lnTo>
                      <a:pt x="80" y="39"/>
                    </a:lnTo>
                    <a:lnTo>
                      <a:pt x="80" y="39"/>
                    </a:lnTo>
                    <a:lnTo>
                      <a:pt x="92" y="32"/>
                    </a:lnTo>
                    <a:lnTo>
                      <a:pt x="110" y="24"/>
                    </a:lnTo>
                    <a:lnTo>
                      <a:pt x="110" y="24"/>
                    </a:lnTo>
                    <a:lnTo>
                      <a:pt x="116" y="32"/>
                    </a:lnTo>
                    <a:lnTo>
                      <a:pt x="122" y="32"/>
                    </a:lnTo>
                    <a:lnTo>
                      <a:pt x="128" y="24"/>
                    </a:lnTo>
                    <a:lnTo>
                      <a:pt x="128" y="24"/>
                    </a:lnTo>
                    <a:lnTo>
                      <a:pt x="128" y="24"/>
                    </a:lnTo>
                    <a:lnTo>
                      <a:pt x="134" y="24"/>
                    </a:lnTo>
                    <a:lnTo>
                      <a:pt x="141" y="24"/>
                    </a:lnTo>
                    <a:lnTo>
                      <a:pt x="141" y="24"/>
                    </a:lnTo>
                    <a:lnTo>
                      <a:pt x="147" y="24"/>
                    </a:lnTo>
                    <a:lnTo>
                      <a:pt x="147" y="16"/>
                    </a:lnTo>
                    <a:lnTo>
                      <a:pt x="141" y="0"/>
                    </a:lnTo>
                    <a:lnTo>
                      <a:pt x="141" y="0"/>
                    </a:lnTo>
                    <a:lnTo>
                      <a:pt x="141" y="8"/>
                    </a:lnTo>
                    <a:lnTo>
                      <a:pt x="147" y="8"/>
                    </a:lnTo>
                    <a:lnTo>
                      <a:pt x="159" y="0"/>
                    </a:lnTo>
                    <a:lnTo>
                      <a:pt x="159" y="0"/>
                    </a:lnTo>
                    <a:lnTo>
                      <a:pt x="165" y="8"/>
                    </a:lnTo>
                    <a:lnTo>
                      <a:pt x="177" y="8"/>
                    </a:lnTo>
                    <a:lnTo>
                      <a:pt x="208" y="0"/>
                    </a:lnTo>
                    <a:lnTo>
                      <a:pt x="208" y="0"/>
                    </a:lnTo>
                    <a:lnTo>
                      <a:pt x="250" y="8"/>
                    </a:lnTo>
                    <a:lnTo>
                      <a:pt x="293" y="8"/>
                    </a:lnTo>
                    <a:lnTo>
                      <a:pt x="317" y="0"/>
                    </a:lnTo>
                    <a:lnTo>
                      <a:pt x="317" y="0"/>
                    </a:lnTo>
                    <a:lnTo>
                      <a:pt x="317" y="0"/>
                    </a:lnTo>
                    <a:lnTo>
                      <a:pt x="317" y="0"/>
                    </a:lnTo>
                    <a:lnTo>
                      <a:pt x="330" y="0"/>
                    </a:lnTo>
                    <a:lnTo>
                      <a:pt x="330" y="0"/>
                    </a:lnTo>
                    <a:lnTo>
                      <a:pt x="342" y="0"/>
                    </a:lnTo>
                    <a:lnTo>
                      <a:pt x="366" y="16"/>
                    </a:lnTo>
                    <a:lnTo>
                      <a:pt x="391" y="24"/>
                    </a:lnTo>
                  </a:path>
                </a:pathLst>
              </a:custGeom>
              <a:noFill/>
              <a:ln w="0">
                <a:solidFill>
                  <a:srgbClr val="B2B2B2"/>
                </a:solidFill>
                <a:prstDash val="solid"/>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grpSp>
        <p:grpSp>
          <p:nvGrpSpPr>
            <p:cNvPr id="9" name="Group 335"/>
            <p:cNvGrpSpPr>
              <a:grpSpLocks/>
            </p:cNvGrpSpPr>
            <p:nvPr/>
          </p:nvGrpSpPr>
          <p:grpSpPr bwMode="auto">
            <a:xfrm>
              <a:off x="864" y="568"/>
              <a:ext cx="3216" cy="2640"/>
              <a:chOff x="1429" y="981"/>
              <a:chExt cx="3216" cy="2640"/>
            </a:xfrm>
          </p:grpSpPr>
          <p:sp>
            <p:nvSpPr>
              <p:cNvPr id="64523" name="AutoShape 336"/>
              <p:cNvSpPr>
                <a:spLocks noChangeAspect="1" noChangeArrowheads="1" noTextEdit="1"/>
              </p:cNvSpPr>
              <p:nvPr/>
            </p:nvSpPr>
            <p:spPr bwMode="auto">
              <a:xfrm>
                <a:off x="1429" y="981"/>
                <a:ext cx="3216" cy="2640"/>
              </a:xfrm>
              <a:prstGeom prst="rect">
                <a:avLst/>
              </a:prstGeom>
              <a:noFill/>
              <a:ln w="9525">
                <a:noFill/>
                <a:miter lim="800000"/>
                <a:headEnd/>
                <a:tailEnd/>
              </a:ln>
            </p:spPr>
            <p:txBody>
              <a:bodyPr/>
              <a:lstStyle/>
              <a:p>
                <a:endParaRPr lang="fr-FR" sz="1350"/>
              </a:p>
            </p:txBody>
          </p:sp>
          <p:grpSp>
            <p:nvGrpSpPr>
              <p:cNvPr id="10" name="Group 337"/>
              <p:cNvGrpSpPr>
                <a:grpSpLocks/>
              </p:cNvGrpSpPr>
              <p:nvPr/>
            </p:nvGrpSpPr>
            <p:grpSpPr bwMode="auto">
              <a:xfrm>
                <a:off x="1429" y="981"/>
                <a:ext cx="3216" cy="2281"/>
                <a:chOff x="1429" y="981"/>
                <a:chExt cx="3216" cy="2281"/>
              </a:xfrm>
            </p:grpSpPr>
            <p:sp>
              <p:nvSpPr>
                <p:cNvPr id="64528" name="Freeform 338"/>
                <p:cNvSpPr>
                  <a:spLocks/>
                </p:cNvSpPr>
                <p:nvPr/>
              </p:nvSpPr>
              <p:spPr bwMode="auto">
                <a:xfrm>
                  <a:off x="3174" y="2278"/>
                  <a:ext cx="171" cy="101"/>
                </a:xfrm>
                <a:custGeom>
                  <a:avLst/>
                  <a:gdLst>
                    <a:gd name="T0" fmla="*/ 171 w 171"/>
                    <a:gd name="T1" fmla="*/ 23 h 101"/>
                    <a:gd name="T2" fmla="*/ 165 w 171"/>
                    <a:gd name="T3" fmla="*/ 31 h 101"/>
                    <a:gd name="T4" fmla="*/ 153 w 171"/>
                    <a:gd name="T5" fmla="*/ 31 h 101"/>
                    <a:gd name="T6" fmla="*/ 153 w 171"/>
                    <a:gd name="T7" fmla="*/ 46 h 101"/>
                    <a:gd name="T8" fmla="*/ 153 w 171"/>
                    <a:gd name="T9" fmla="*/ 46 h 101"/>
                    <a:gd name="T10" fmla="*/ 159 w 171"/>
                    <a:gd name="T11" fmla="*/ 70 h 101"/>
                    <a:gd name="T12" fmla="*/ 128 w 171"/>
                    <a:gd name="T13" fmla="*/ 101 h 101"/>
                    <a:gd name="T14" fmla="*/ 49 w 171"/>
                    <a:gd name="T15" fmla="*/ 101 h 101"/>
                    <a:gd name="T16" fmla="*/ 49 w 171"/>
                    <a:gd name="T17" fmla="*/ 101 h 101"/>
                    <a:gd name="T18" fmla="*/ 43 w 171"/>
                    <a:gd name="T19" fmla="*/ 101 h 101"/>
                    <a:gd name="T20" fmla="*/ 37 w 171"/>
                    <a:gd name="T21" fmla="*/ 93 h 101"/>
                    <a:gd name="T22" fmla="*/ 25 w 171"/>
                    <a:gd name="T23" fmla="*/ 78 h 101"/>
                    <a:gd name="T24" fmla="*/ 13 w 171"/>
                    <a:gd name="T25" fmla="*/ 62 h 101"/>
                    <a:gd name="T26" fmla="*/ 6 w 171"/>
                    <a:gd name="T27" fmla="*/ 46 h 101"/>
                    <a:gd name="T28" fmla="*/ 0 w 171"/>
                    <a:gd name="T29" fmla="*/ 31 h 101"/>
                    <a:gd name="T30" fmla="*/ 0 w 171"/>
                    <a:gd name="T31" fmla="*/ 15 h 101"/>
                    <a:gd name="T32" fmla="*/ 6 w 171"/>
                    <a:gd name="T33" fmla="*/ 7 h 101"/>
                    <a:gd name="T34" fmla="*/ 13 w 171"/>
                    <a:gd name="T35" fmla="*/ 0 h 101"/>
                    <a:gd name="T36" fmla="*/ 13 w 171"/>
                    <a:gd name="T37" fmla="*/ 0 h 101"/>
                    <a:gd name="T38" fmla="*/ 80 w 171"/>
                    <a:gd name="T39" fmla="*/ 7 h 101"/>
                    <a:gd name="T40" fmla="*/ 135 w 171"/>
                    <a:gd name="T41" fmla="*/ 15 h 101"/>
                    <a:gd name="T42" fmla="*/ 171 w 171"/>
                    <a:gd name="T43" fmla="*/ 23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
                    <a:gd name="T67" fmla="*/ 0 h 101"/>
                    <a:gd name="T68" fmla="*/ 171 w 171"/>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 h="101">
                      <a:moveTo>
                        <a:pt x="171" y="23"/>
                      </a:moveTo>
                      <a:lnTo>
                        <a:pt x="165" y="31"/>
                      </a:lnTo>
                      <a:lnTo>
                        <a:pt x="153" y="31"/>
                      </a:lnTo>
                      <a:lnTo>
                        <a:pt x="153" y="46"/>
                      </a:lnTo>
                      <a:lnTo>
                        <a:pt x="159" y="70"/>
                      </a:lnTo>
                      <a:lnTo>
                        <a:pt x="128" y="101"/>
                      </a:lnTo>
                      <a:lnTo>
                        <a:pt x="49" y="101"/>
                      </a:lnTo>
                      <a:lnTo>
                        <a:pt x="43" y="101"/>
                      </a:lnTo>
                      <a:lnTo>
                        <a:pt x="37" y="93"/>
                      </a:lnTo>
                      <a:lnTo>
                        <a:pt x="25" y="78"/>
                      </a:lnTo>
                      <a:lnTo>
                        <a:pt x="13" y="62"/>
                      </a:lnTo>
                      <a:lnTo>
                        <a:pt x="6" y="46"/>
                      </a:lnTo>
                      <a:lnTo>
                        <a:pt x="0" y="31"/>
                      </a:lnTo>
                      <a:lnTo>
                        <a:pt x="0" y="15"/>
                      </a:lnTo>
                      <a:lnTo>
                        <a:pt x="6" y="7"/>
                      </a:lnTo>
                      <a:lnTo>
                        <a:pt x="13" y="0"/>
                      </a:lnTo>
                      <a:lnTo>
                        <a:pt x="80" y="7"/>
                      </a:lnTo>
                      <a:lnTo>
                        <a:pt x="135" y="15"/>
                      </a:lnTo>
                      <a:lnTo>
                        <a:pt x="171" y="23"/>
                      </a:lnTo>
                      <a:close/>
                    </a:path>
                  </a:pathLst>
                </a:custGeom>
                <a:solidFill>
                  <a:srgbClr val="000000"/>
                </a:solidFill>
                <a:ln w="0">
                  <a:solidFill>
                    <a:srgbClr val="000000"/>
                  </a:solidFill>
                  <a:prstDash val="solid"/>
                  <a:round/>
                  <a:headEnd/>
                  <a:tailEnd/>
                </a:ln>
              </p:spPr>
              <p:txBody>
                <a:bodyPr/>
                <a:lstStyle/>
                <a:p>
                  <a:endParaRPr lang="fr-FR" sz="1350"/>
                </a:p>
              </p:txBody>
            </p:sp>
            <p:sp>
              <p:nvSpPr>
                <p:cNvPr id="64529" name="Freeform 339"/>
                <p:cNvSpPr>
                  <a:spLocks/>
                </p:cNvSpPr>
                <p:nvPr/>
              </p:nvSpPr>
              <p:spPr bwMode="auto">
                <a:xfrm>
                  <a:off x="2985" y="1879"/>
                  <a:ext cx="854" cy="422"/>
                </a:xfrm>
                <a:custGeom>
                  <a:avLst/>
                  <a:gdLst>
                    <a:gd name="T0" fmla="*/ 12 w 854"/>
                    <a:gd name="T1" fmla="*/ 219 h 422"/>
                    <a:gd name="T2" fmla="*/ 98 w 854"/>
                    <a:gd name="T3" fmla="*/ 164 h 422"/>
                    <a:gd name="T4" fmla="*/ 104 w 854"/>
                    <a:gd name="T5" fmla="*/ 149 h 422"/>
                    <a:gd name="T6" fmla="*/ 128 w 854"/>
                    <a:gd name="T7" fmla="*/ 117 h 422"/>
                    <a:gd name="T8" fmla="*/ 147 w 854"/>
                    <a:gd name="T9" fmla="*/ 78 h 422"/>
                    <a:gd name="T10" fmla="*/ 171 w 854"/>
                    <a:gd name="T11" fmla="*/ 47 h 422"/>
                    <a:gd name="T12" fmla="*/ 183 w 854"/>
                    <a:gd name="T13" fmla="*/ 24 h 422"/>
                    <a:gd name="T14" fmla="*/ 189 w 854"/>
                    <a:gd name="T15" fmla="*/ 24 h 422"/>
                    <a:gd name="T16" fmla="*/ 214 w 854"/>
                    <a:gd name="T17" fmla="*/ 0 h 422"/>
                    <a:gd name="T18" fmla="*/ 238 w 854"/>
                    <a:gd name="T19" fmla="*/ 0 h 422"/>
                    <a:gd name="T20" fmla="*/ 299 w 854"/>
                    <a:gd name="T21" fmla="*/ 16 h 422"/>
                    <a:gd name="T22" fmla="*/ 311 w 854"/>
                    <a:gd name="T23" fmla="*/ 24 h 422"/>
                    <a:gd name="T24" fmla="*/ 317 w 854"/>
                    <a:gd name="T25" fmla="*/ 24 h 422"/>
                    <a:gd name="T26" fmla="*/ 330 w 854"/>
                    <a:gd name="T27" fmla="*/ 24 h 422"/>
                    <a:gd name="T28" fmla="*/ 403 w 854"/>
                    <a:gd name="T29" fmla="*/ 24 h 422"/>
                    <a:gd name="T30" fmla="*/ 440 w 854"/>
                    <a:gd name="T31" fmla="*/ 63 h 422"/>
                    <a:gd name="T32" fmla="*/ 415 w 854"/>
                    <a:gd name="T33" fmla="*/ 71 h 422"/>
                    <a:gd name="T34" fmla="*/ 360 w 854"/>
                    <a:gd name="T35" fmla="*/ 78 h 422"/>
                    <a:gd name="T36" fmla="*/ 317 w 854"/>
                    <a:gd name="T37" fmla="*/ 125 h 422"/>
                    <a:gd name="T38" fmla="*/ 299 w 854"/>
                    <a:gd name="T39" fmla="*/ 141 h 422"/>
                    <a:gd name="T40" fmla="*/ 336 w 854"/>
                    <a:gd name="T41" fmla="*/ 117 h 422"/>
                    <a:gd name="T42" fmla="*/ 378 w 854"/>
                    <a:gd name="T43" fmla="*/ 102 h 422"/>
                    <a:gd name="T44" fmla="*/ 452 w 854"/>
                    <a:gd name="T45" fmla="*/ 71 h 422"/>
                    <a:gd name="T46" fmla="*/ 482 w 854"/>
                    <a:gd name="T47" fmla="*/ 63 h 422"/>
                    <a:gd name="T48" fmla="*/ 537 w 854"/>
                    <a:gd name="T49" fmla="*/ 94 h 422"/>
                    <a:gd name="T50" fmla="*/ 549 w 854"/>
                    <a:gd name="T51" fmla="*/ 102 h 422"/>
                    <a:gd name="T52" fmla="*/ 543 w 854"/>
                    <a:gd name="T53" fmla="*/ 133 h 422"/>
                    <a:gd name="T54" fmla="*/ 531 w 854"/>
                    <a:gd name="T55" fmla="*/ 141 h 422"/>
                    <a:gd name="T56" fmla="*/ 574 w 854"/>
                    <a:gd name="T57" fmla="*/ 141 h 422"/>
                    <a:gd name="T58" fmla="*/ 641 w 854"/>
                    <a:gd name="T59" fmla="*/ 164 h 422"/>
                    <a:gd name="T60" fmla="*/ 635 w 854"/>
                    <a:gd name="T61" fmla="*/ 172 h 422"/>
                    <a:gd name="T62" fmla="*/ 629 w 854"/>
                    <a:gd name="T63" fmla="*/ 180 h 422"/>
                    <a:gd name="T64" fmla="*/ 647 w 854"/>
                    <a:gd name="T65" fmla="*/ 180 h 422"/>
                    <a:gd name="T66" fmla="*/ 671 w 854"/>
                    <a:gd name="T67" fmla="*/ 180 h 422"/>
                    <a:gd name="T68" fmla="*/ 714 w 854"/>
                    <a:gd name="T69" fmla="*/ 203 h 422"/>
                    <a:gd name="T70" fmla="*/ 702 w 854"/>
                    <a:gd name="T71" fmla="*/ 219 h 422"/>
                    <a:gd name="T72" fmla="*/ 732 w 854"/>
                    <a:gd name="T73" fmla="*/ 227 h 422"/>
                    <a:gd name="T74" fmla="*/ 732 w 854"/>
                    <a:gd name="T75" fmla="*/ 242 h 422"/>
                    <a:gd name="T76" fmla="*/ 769 w 854"/>
                    <a:gd name="T77" fmla="*/ 266 h 422"/>
                    <a:gd name="T78" fmla="*/ 800 w 854"/>
                    <a:gd name="T79" fmla="*/ 266 h 422"/>
                    <a:gd name="T80" fmla="*/ 812 w 854"/>
                    <a:gd name="T81" fmla="*/ 281 h 422"/>
                    <a:gd name="T82" fmla="*/ 800 w 854"/>
                    <a:gd name="T83" fmla="*/ 281 h 422"/>
                    <a:gd name="T84" fmla="*/ 854 w 854"/>
                    <a:gd name="T85" fmla="*/ 289 h 422"/>
                    <a:gd name="T86" fmla="*/ 842 w 854"/>
                    <a:gd name="T87" fmla="*/ 305 h 422"/>
                    <a:gd name="T88" fmla="*/ 787 w 854"/>
                    <a:gd name="T89" fmla="*/ 336 h 422"/>
                    <a:gd name="T90" fmla="*/ 702 w 854"/>
                    <a:gd name="T91" fmla="*/ 367 h 422"/>
                    <a:gd name="T92" fmla="*/ 610 w 854"/>
                    <a:gd name="T93" fmla="*/ 391 h 422"/>
                    <a:gd name="T94" fmla="*/ 519 w 854"/>
                    <a:gd name="T95" fmla="*/ 399 h 422"/>
                    <a:gd name="T96" fmla="*/ 385 w 854"/>
                    <a:gd name="T97" fmla="*/ 414 h 422"/>
                    <a:gd name="T98" fmla="*/ 202 w 854"/>
                    <a:gd name="T99" fmla="*/ 422 h 422"/>
                    <a:gd name="T100" fmla="*/ 195 w 854"/>
                    <a:gd name="T101" fmla="*/ 422 h 422"/>
                    <a:gd name="T102" fmla="*/ 171 w 854"/>
                    <a:gd name="T103" fmla="*/ 399 h 422"/>
                    <a:gd name="T104" fmla="*/ 140 w 854"/>
                    <a:gd name="T105" fmla="*/ 375 h 422"/>
                    <a:gd name="T106" fmla="*/ 98 w 854"/>
                    <a:gd name="T107" fmla="*/ 336 h 422"/>
                    <a:gd name="T108" fmla="*/ 55 w 854"/>
                    <a:gd name="T109" fmla="*/ 297 h 422"/>
                    <a:gd name="T110" fmla="*/ 18 w 854"/>
                    <a:gd name="T111" fmla="*/ 266 h 422"/>
                    <a:gd name="T112" fmla="*/ 0 w 854"/>
                    <a:gd name="T113" fmla="*/ 235 h 42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4"/>
                    <a:gd name="T172" fmla="*/ 0 h 422"/>
                    <a:gd name="T173" fmla="*/ 854 w 854"/>
                    <a:gd name="T174" fmla="*/ 422 h 42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4" h="422">
                      <a:moveTo>
                        <a:pt x="0" y="219"/>
                      </a:moveTo>
                      <a:lnTo>
                        <a:pt x="12" y="219"/>
                      </a:lnTo>
                      <a:lnTo>
                        <a:pt x="55" y="195"/>
                      </a:lnTo>
                      <a:lnTo>
                        <a:pt x="98" y="164"/>
                      </a:lnTo>
                      <a:lnTo>
                        <a:pt x="104" y="149"/>
                      </a:lnTo>
                      <a:lnTo>
                        <a:pt x="116" y="133"/>
                      </a:lnTo>
                      <a:lnTo>
                        <a:pt x="128" y="117"/>
                      </a:lnTo>
                      <a:lnTo>
                        <a:pt x="140" y="94"/>
                      </a:lnTo>
                      <a:lnTo>
                        <a:pt x="147" y="78"/>
                      </a:lnTo>
                      <a:lnTo>
                        <a:pt x="159" y="63"/>
                      </a:lnTo>
                      <a:lnTo>
                        <a:pt x="171" y="47"/>
                      </a:lnTo>
                      <a:lnTo>
                        <a:pt x="177" y="39"/>
                      </a:lnTo>
                      <a:lnTo>
                        <a:pt x="183" y="24"/>
                      </a:lnTo>
                      <a:lnTo>
                        <a:pt x="189" y="24"/>
                      </a:lnTo>
                      <a:lnTo>
                        <a:pt x="202" y="16"/>
                      </a:lnTo>
                      <a:lnTo>
                        <a:pt x="214" y="0"/>
                      </a:lnTo>
                      <a:lnTo>
                        <a:pt x="238" y="0"/>
                      </a:lnTo>
                      <a:lnTo>
                        <a:pt x="269" y="16"/>
                      </a:lnTo>
                      <a:lnTo>
                        <a:pt x="299" y="16"/>
                      </a:lnTo>
                      <a:lnTo>
                        <a:pt x="311" y="24"/>
                      </a:lnTo>
                      <a:lnTo>
                        <a:pt x="317" y="24"/>
                      </a:lnTo>
                      <a:lnTo>
                        <a:pt x="330" y="24"/>
                      </a:lnTo>
                      <a:lnTo>
                        <a:pt x="354" y="16"/>
                      </a:lnTo>
                      <a:lnTo>
                        <a:pt x="403" y="24"/>
                      </a:lnTo>
                      <a:lnTo>
                        <a:pt x="440" y="63"/>
                      </a:lnTo>
                      <a:lnTo>
                        <a:pt x="433" y="71"/>
                      </a:lnTo>
                      <a:lnTo>
                        <a:pt x="415" y="71"/>
                      </a:lnTo>
                      <a:lnTo>
                        <a:pt x="360" y="78"/>
                      </a:lnTo>
                      <a:lnTo>
                        <a:pt x="342" y="94"/>
                      </a:lnTo>
                      <a:lnTo>
                        <a:pt x="317" y="125"/>
                      </a:lnTo>
                      <a:lnTo>
                        <a:pt x="299" y="141"/>
                      </a:lnTo>
                      <a:lnTo>
                        <a:pt x="305" y="141"/>
                      </a:lnTo>
                      <a:lnTo>
                        <a:pt x="336" y="117"/>
                      </a:lnTo>
                      <a:lnTo>
                        <a:pt x="378" y="102"/>
                      </a:lnTo>
                      <a:lnTo>
                        <a:pt x="415" y="86"/>
                      </a:lnTo>
                      <a:lnTo>
                        <a:pt x="452" y="71"/>
                      </a:lnTo>
                      <a:lnTo>
                        <a:pt x="482" y="63"/>
                      </a:lnTo>
                      <a:lnTo>
                        <a:pt x="507" y="78"/>
                      </a:lnTo>
                      <a:lnTo>
                        <a:pt x="537" y="94"/>
                      </a:lnTo>
                      <a:lnTo>
                        <a:pt x="549" y="102"/>
                      </a:lnTo>
                      <a:lnTo>
                        <a:pt x="543" y="117"/>
                      </a:lnTo>
                      <a:lnTo>
                        <a:pt x="543" y="133"/>
                      </a:lnTo>
                      <a:lnTo>
                        <a:pt x="531" y="141"/>
                      </a:lnTo>
                      <a:lnTo>
                        <a:pt x="537" y="141"/>
                      </a:lnTo>
                      <a:lnTo>
                        <a:pt x="574" y="141"/>
                      </a:lnTo>
                      <a:lnTo>
                        <a:pt x="641" y="164"/>
                      </a:lnTo>
                      <a:lnTo>
                        <a:pt x="635" y="164"/>
                      </a:lnTo>
                      <a:lnTo>
                        <a:pt x="635" y="172"/>
                      </a:lnTo>
                      <a:lnTo>
                        <a:pt x="629" y="180"/>
                      </a:lnTo>
                      <a:lnTo>
                        <a:pt x="647" y="180"/>
                      </a:lnTo>
                      <a:lnTo>
                        <a:pt x="671" y="180"/>
                      </a:lnTo>
                      <a:lnTo>
                        <a:pt x="696" y="195"/>
                      </a:lnTo>
                      <a:lnTo>
                        <a:pt x="714" y="203"/>
                      </a:lnTo>
                      <a:lnTo>
                        <a:pt x="702" y="219"/>
                      </a:lnTo>
                      <a:lnTo>
                        <a:pt x="714" y="219"/>
                      </a:lnTo>
                      <a:lnTo>
                        <a:pt x="732" y="227"/>
                      </a:lnTo>
                      <a:lnTo>
                        <a:pt x="732" y="242"/>
                      </a:lnTo>
                      <a:lnTo>
                        <a:pt x="745" y="250"/>
                      </a:lnTo>
                      <a:lnTo>
                        <a:pt x="769" y="266"/>
                      </a:lnTo>
                      <a:lnTo>
                        <a:pt x="800" y="266"/>
                      </a:lnTo>
                      <a:lnTo>
                        <a:pt x="800" y="274"/>
                      </a:lnTo>
                      <a:lnTo>
                        <a:pt x="812" y="281"/>
                      </a:lnTo>
                      <a:lnTo>
                        <a:pt x="800" y="281"/>
                      </a:lnTo>
                      <a:lnTo>
                        <a:pt x="818" y="289"/>
                      </a:lnTo>
                      <a:lnTo>
                        <a:pt x="854" y="289"/>
                      </a:lnTo>
                      <a:lnTo>
                        <a:pt x="842" y="305"/>
                      </a:lnTo>
                      <a:lnTo>
                        <a:pt x="818" y="320"/>
                      </a:lnTo>
                      <a:lnTo>
                        <a:pt x="787" y="336"/>
                      </a:lnTo>
                      <a:lnTo>
                        <a:pt x="745" y="352"/>
                      </a:lnTo>
                      <a:lnTo>
                        <a:pt x="702" y="367"/>
                      </a:lnTo>
                      <a:lnTo>
                        <a:pt x="659" y="383"/>
                      </a:lnTo>
                      <a:lnTo>
                        <a:pt x="610" y="391"/>
                      </a:lnTo>
                      <a:lnTo>
                        <a:pt x="562" y="399"/>
                      </a:lnTo>
                      <a:lnTo>
                        <a:pt x="519" y="399"/>
                      </a:lnTo>
                      <a:lnTo>
                        <a:pt x="385" y="414"/>
                      </a:lnTo>
                      <a:lnTo>
                        <a:pt x="269" y="422"/>
                      </a:lnTo>
                      <a:lnTo>
                        <a:pt x="202" y="422"/>
                      </a:lnTo>
                      <a:lnTo>
                        <a:pt x="195" y="422"/>
                      </a:lnTo>
                      <a:lnTo>
                        <a:pt x="183" y="414"/>
                      </a:lnTo>
                      <a:lnTo>
                        <a:pt x="171" y="399"/>
                      </a:lnTo>
                      <a:lnTo>
                        <a:pt x="153" y="391"/>
                      </a:lnTo>
                      <a:lnTo>
                        <a:pt x="140" y="375"/>
                      </a:lnTo>
                      <a:lnTo>
                        <a:pt x="116" y="360"/>
                      </a:lnTo>
                      <a:lnTo>
                        <a:pt x="98" y="336"/>
                      </a:lnTo>
                      <a:lnTo>
                        <a:pt x="73" y="320"/>
                      </a:lnTo>
                      <a:lnTo>
                        <a:pt x="55" y="297"/>
                      </a:lnTo>
                      <a:lnTo>
                        <a:pt x="37" y="281"/>
                      </a:lnTo>
                      <a:lnTo>
                        <a:pt x="18" y="266"/>
                      </a:lnTo>
                      <a:lnTo>
                        <a:pt x="6" y="250"/>
                      </a:lnTo>
                      <a:lnTo>
                        <a:pt x="0" y="235"/>
                      </a:lnTo>
                      <a:lnTo>
                        <a:pt x="0" y="219"/>
                      </a:lnTo>
                      <a:close/>
                    </a:path>
                  </a:pathLst>
                </a:custGeom>
                <a:solidFill>
                  <a:srgbClr val="F2F2F2"/>
                </a:solidFill>
                <a:ln w="0">
                  <a:solidFill>
                    <a:srgbClr val="000000"/>
                  </a:solidFill>
                  <a:prstDash val="solid"/>
                  <a:round/>
                  <a:headEnd/>
                  <a:tailEnd/>
                </a:ln>
              </p:spPr>
              <p:txBody>
                <a:bodyPr/>
                <a:lstStyle/>
                <a:p>
                  <a:endParaRPr lang="fr-FR" sz="1350"/>
                </a:p>
              </p:txBody>
            </p:sp>
            <p:sp>
              <p:nvSpPr>
                <p:cNvPr id="64530" name="Freeform 340"/>
                <p:cNvSpPr>
                  <a:spLocks/>
                </p:cNvSpPr>
                <p:nvPr/>
              </p:nvSpPr>
              <p:spPr bwMode="auto">
                <a:xfrm>
                  <a:off x="1429" y="981"/>
                  <a:ext cx="3216" cy="2281"/>
                </a:xfrm>
                <a:custGeom>
                  <a:avLst/>
                  <a:gdLst>
                    <a:gd name="T0" fmla="*/ 2069 w 3216"/>
                    <a:gd name="T1" fmla="*/ 1476 h 2281"/>
                    <a:gd name="T2" fmla="*/ 2166 w 3216"/>
                    <a:gd name="T3" fmla="*/ 1539 h 2281"/>
                    <a:gd name="T4" fmla="*/ 2148 w 3216"/>
                    <a:gd name="T5" fmla="*/ 1539 h 2281"/>
                    <a:gd name="T6" fmla="*/ 2105 w 3216"/>
                    <a:gd name="T7" fmla="*/ 1578 h 2281"/>
                    <a:gd name="T8" fmla="*/ 2313 w 3216"/>
                    <a:gd name="T9" fmla="*/ 1664 h 2281"/>
                    <a:gd name="T10" fmla="*/ 2398 w 3216"/>
                    <a:gd name="T11" fmla="*/ 1726 h 2281"/>
                    <a:gd name="T12" fmla="*/ 2496 w 3216"/>
                    <a:gd name="T13" fmla="*/ 1796 h 2281"/>
                    <a:gd name="T14" fmla="*/ 2569 w 3216"/>
                    <a:gd name="T15" fmla="*/ 1859 h 2281"/>
                    <a:gd name="T16" fmla="*/ 2551 w 3216"/>
                    <a:gd name="T17" fmla="*/ 1890 h 2281"/>
                    <a:gd name="T18" fmla="*/ 2697 w 3216"/>
                    <a:gd name="T19" fmla="*/ 1921 h 2281"/>
                    <a:gd name="T20" fmla="*/ 2667 w 3216"/>
                    <a:gd name="T21" fmla="*/ 1937 h 2281"/>
                    <a:gd name="T22" fmla="*/ 2777 w 3216"/>
                    <a:gd name="T23" fmla="*/ 2000 h 2281"/>
                    <a:gd name="T24" fmla="*/ 3167 w 3216"/>
                    <a:gd name="T25" fmla="*/ 2117 h 2281"/>
                    <a:gd name="T26" fmla="*/ 3137 w 3216"/>
                    <a:gd name="T27" fmla="*/ 2132 h 2281"/>
                    <a:gd name="T28" fmla="*/ 3210 w 3216"/>
                    <a:gd name="T29" fmla="*/ 2203 h 2281"/>
                    <a:gd name="T30" fmla="*/ 3100 w 3216"/>
                    <a:gd name="T31" fmla="*/ 2242 h 2281"/>
                    <a:gd name="T32" fmla="*/ 2905 w 3216"/>
                    <a:gd name="T33" fmla="*/ 2226 h 2281"/>
                    <a:gd name="T34" fmla="*/ 2301 w 3216"/>
                    <a:gd name="T35" fmla="*/ 2273 h 2281"/>
                    <a:gd name="T36" fmla="*/ 2008 w 3216"/>
                    <a:gd name="T37" fmla="*/ 2117 h 2281"/>
                    <a:gd name="T38" fmla="*/ 1892 w 3216"/>
                    <a:gd name="T39" fmla="*/ 2062 h 2281"/>
                    <a:gd name="T40" fmla="*/ 1513 w 3216"/>
                    <a:gd name="T41" fmla="*/ 1882 h 2281"/>
                    <a:gd name="T42" fmla="*/ 1239 w 3216"/>
                    <a:gd name="T43" fmla="*/ 1882 h 2281"/>
                    <a:gd name="T44" fmla="*/ 976 w 3216"/>
                    <a:gd name="T45" fmla="*/ 1812 h 2281"/>
                    <a:gd name="T46" fmla="*/ 891 w 3216"/>
                    <a:gd name="T47" fmla="*/ 1320 h 2281"/>
                    <a:gd name="T48" fmla="*/ 775 w 3216"/>
                    <a:gd name="T49" fmla="*/ 1218 h 2281"/>
                    <a:gd name="T50" fmla="*/ 604 w 3216"/>
                    <a:gd name="T51" fmla="*/ 1101 h 2281"/>
                    <a:gd name="T52" fmla="*/ 427 w 3216"/>
                    <a:gd name="T53" fmla="*/ 992 h 2281"/>
                    <a:gd name="T54" fmla="*/ 287 w 3216"/>
                    <a:gd name="T55" fmla="*/ 883 h 2281"/>
                    <a:gd name="T56" fmla="*/ 183 w 3216"/>
                    <a:gd name="T57" fmla="*/ 758 h 2281"/>
                    <a:gd name="T58" fmla="*/ 104 w 3216"/>
                    <a:gd name="T59" fmla="*/ 656 h 2281"/>
                    <a:gd name="T60" fmla="*/ 43 w 3216"/>
                    <a:gd name="T61" fmla="*/ 523 h 2281"/>
                    <a:gd name="T62" fmla="*/ 43 w 3216"/>
                    <a:gd name="T63" fmla="*/ 62 h 2281"/>
                    <a:gd name="T64" fmla="*/ 92 w 3216"/>
                    <a:gd name="T65" fmla="*/ 0 h 2281"/>
                    <a:gd name="T66" fmla="*/ 159 w 3216"/>
                    <a:gd name="T67" fmla="*/ 227 h 2281"/>
                    <a:gd name="T68" fmla="*/ 189 w 3216"/>
                    <a:gd name="T69" fmla="*/ 156 h 2281"/>
                    <a:gd name="T70" fmla="*/ 244 w 3216"/>
                    <a:gd name="T71" fmla="*/ 297 h 2281"/>
                    <a:gd name="T72" fmla="*/ 311 w 3216"/>
                    <a:gd name="T73" fmla="*/ 281 h 2281"/>
                    <a:gd name="T74" fmla="*/ 317 w 3216"/>
                    <a:gd name="T75" fmla="*/ 430 h 2281"/>
                    <a:gd name="T76" fmla="*/ 397 w 3216"/>
                    <a:gd name="T77" fmla="*/ 391 h 2281"/>
                    <a:gd name="T78" fmla="*/ 452 w 3216"/>
                    <a:gd name="T79" fmla="*/ 437 h 2281"/>
                    <a:gd name="T80" fmla="*/ 513 w 3216"/>
                    <a:gd name="T81" fmla="*/ 461 h 2281"/>
                    <a:gd name="T82" fmla="*/ 580 w 3216"/>
                    <a:gd name="T83" fmla="*/ 469 h 2281"/>
                    <a:gd name="T84" fmla="*/ 647 w 3216"/>
                    <a:gd name="T85" fmla="*/ 523 h 2281"/>
                    <a:gd name="T86" fmla="*/ 696 w 3216"/>
                    <a:gd name="T87" fmla="*/ 539 h 2281"/>
                    <a:gd name="T88" fmla="*/ 757 w 3216"/>
                    <a:gd name="T89" fmla="*/ 601 h 2281"/>
                    <a:gd name="T90" fmla="*/ 806 w 3216"/>
                    <a:gd name="T91" fmla="*/ 664 h 2281"/>
                    <a:gd name="T92" fmla="*/ 873 w 3216"/>
                    <a:gd name="T93" fmla="*/ 703 h 2281"/>
                    <a:gd name="T94" fmla="*/ 1025 w 3216"/>
                    <a:gd name="T95" fmla="*/ 797 h 2281"/>
                    <a:gd name="T96" fmla="*/ 1086 w 3216"/>
                    <a:gd name="T97" fmla="*/ 851 h 2281"/>
                    <a:gd name="T98" fmla="*/ 1166 w 3216"/>
                    <a:gd name="T99" fmla="*/ 922 h 2281"/>
                    <a:gd name="T100" fmla="*/ 1227 w 3216"/>
                    <a:gd name="T101" fmla="*/ 1000 h 2281"/>
                    <a:gd name="T102" fmla="*/ 1306 w 3216"/>
                    <a:gd name="T103" fmla="*/ 1062 h 2281"/>
                    <a:gd name="T104" fmla="*/ 1379 w 3216"/>
                    <a:gd name="T105" fmla="*/ 1101 h 2281"/>
                    <a:gd name="T106" fmla="*/ 1458 w 3216"/>
                    <a:gd name="T107" fmla="*/ 1101 h 2281"/>
                    <a:gd name="T108" fmla="*/ 1556 w 3216"/>
                    <a:gd name="T109" fmla="*/ 1101 h 2281"/>
                    <a:gd name="T110" fmla="*/ 1556 w 3216"/>
                    <a:gd name="T111" fmla="*/ 1140 h 2281"/>
                    <a:gd name="T112" fmla="*/ 1611 w 3216"/>
                    <a:gd name="T113" fmla="*/ 1164 h 2281"/>
                    <a:gd name="T114" fmla="*/ 1727 w 3216"/>
                    <a:gd name="T115" fmla="*/ 1187 h 2281"/>
                    <a:gd name="T116" fmla="*/ 1794 w 3216"/>
                    <a:gd name="T117" fmla="*/ 1242 h 2281"/>
                    <a:gd name="T118" fmla="*/ 1794 w 3216"/>
                    <a:gd name="T119" fmla="*/ 1320 h 2281"/>
                    <a:gd name="T120" fmla="*/ 1794 w 3216"/>
                    <a:gd name="T121" fmla="*/ 1367 h 2281"/>
                    <a:gd name="T122" fmla="*/ 1806 w 3216"/>
                    <a:gd name="T123" fmla="*/ 1398 h 2281"/>
                    <a:gd name="T124" fmla="*/ 2038 w 3216"/>
                    <a:gd name="T125" fmla="*/ 1461 h 22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16"/>
                    <a:gd name="T190" fmla="*/ 0 h 2281"/>
                    <a:gd name="T191" fmla="*/ 3216 w 3216"/>
                    <a:gd name="T192" fmla="*/ 2281 h 22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16" h="2281">
                      <a:moveTo>
                        <a:pt x="2038" y="1461"/>
                      </a:moveTo>
                      <a:lnTo>
                        <a:pt x="2038" y="1468"/>
                      </a:lnTo>
                      <a:lnTo>
                        <a:pt x="2038" y="1476"/>
                      </a:lnTo>
                      <a:lnTo>
                        <a:pt x="2050" y="1476"/>
                      </a:lnTo>
                      <a:lnTo>
                        <a:pt x="2069" y="1476"/>
                      </a:lnTo>
                      <a:lnTo>
                        <a:pt x="2087" y="1476"/>
                      </a:lnTo>
                      <a:lnTo>
                        <a:pt x="2111" y="1507"/>
                      </a:lnTo>
                      <a:lnTo>
                        <a:pt x="2136" y="1523"/>
                      </a:lnTo>
                      <a:lnTo>
                        <a:pt x="2166" y="1539"/>
                      </a:lnTo>
                      <a:lnTo>
                        <a:pt x="2172" y="1539"/>
                      </a:lnTo>
                      <a:lnTo>
                        <a:pt x="2166" y="1539"/>
                      </a:lnTo>
                      <a:lnTo>
                        <a:pt x="2160" y="1547"/>
                      </a:lnTo>
                      <a:lnTo>
                        <a:pt x="2148" y="1539"/>
                      </a:lnTo>
                      <a:lnTo>
                        <a:pt x="2185" y="1554"/>
                      </a:lnTo>
                      <a:lnTo>
                        <a:pt x="2215" y="1562"/>
                      </a:lnTo>
                      <a:lnTo>
                        <a:pt x="2227" y="1578"/>
                      </a:lnTo>
                      <a:lnTo>
                        <a:pt x="2191" y="1586"/>
                      </a:lnTo>
                      <a:lnTo>
                        <a:pt x="2148" y="1586"/>
                      </a:lnTo>
                      <a:lnTo>
                        <a:pt x="2105" y="1578"/>
                      </a:lnTo>
                      <a:lnTo>
                        <a:pt x="2179" y="1593"/>
                      </a:lnTo>
                      <a:lnTo>
                        <a:pt x="2252" y="1617"/>
                      </a:lnTo>
                      <a:lnTo>
                        <a:pt x="2325" y="1664"/>
                      </a:lnTo>
                      <a:lnTo>
                        <a:pt x="2319" y="1664"/>
                      </a:lnTo>
                      <a:lnTo>
                        <a:pt x="2313" y="1664"/>
                      </a:lnTo>
                      <a:lnTo>
                        <a:pt x="2307" y="1664"/>
                      </a:lnTo>
                      <a:lnTo>
                        <a:pt x="2337" y="1671"/>
                      </a:lnTo>
                      <a:lnTo>
                        <a:pt x="2374" y="1687"/>
                      </a:lnTo>
                      <a:lnTo>
                        <a:pt x="2398" y="1718"/>
                      </a:lnTo>
                      <a:lnTo>
                        <a:pt x="2398" y="1726"/>
                      </a:lnTo>
                      <a:lnTo>
                        <a:pt x="2386" y="1734"/>
                      </a:lnTo>
                      <a:lnTo>
                        <a:pt x="2368" y="1742"/>
                      </a:lnTo>
                      <a:lnTo>
                        <a:pt x="2423" y="1757"/>
                      </a:lnTo>
                      <a:lnTo>
                        <a:pt x="2471" y="1789"/>
                      </a:lnTo>
                      <a:lnTo>
                        <a:pt x="2496" y="1796"/>
                      </a:lnTo>
                      <a:lnTo>
                        <a:pt x="2465" y="1820"/>
                      </a:lnTo>
                      <a:lnTo>
                        <a:pt x="2441" y="1828"/>
                      </a:lnTo>
                      <a:lnTo>
                        <a:pt x="2417" y="1820"/>
                      </a:lnTo>
                      <a:lnTo>
                        <a:pt x="2471" y="1828"/>
                      </a:lnTo>
                      <a:lnTo>
                        <a:pt x="2520" y="1843"/>
                      </a:lnTo>
                      <a:lnTo>
                        <a:pt x="2569" y="1859"/>
                      </a:lnTo>
                      <a:lnTo>
                        <a:pt x="2581" y="1867"/>
                      </a:lnTo>
                      <a:lnTo>
                        <a:pt x="2581" y="1875"/>
                      </a:lnTo>
                      <a:lnTo>
                        <a:pt x="2587" y="1882"/>
                      </a:lnTo>
                      <a:lnTo>
                        <a:pt x="2569" y="1890"/>
                      </a:lnTo>
                      <a:lnTo>
                        <a:pt x="2551" y="1890"/>
                      </a:lnTo>
                      <a:lnTo>
                        <a:pt x="2539" y="1898"/>
                      </a:lnTo>
                      <a:lnTo>
                        <a:pt x="2587" y="1898"/>
                      </a:lnTo>
                      <a:lnTo>
                        <a:pt x="2642" y="1906"/>
                      </a:lnTo>
                      <a:lnTo>
                        <a:pt x="2697" y="1921"/>
                      </a:lnTo>
                      <a:lnTo>
                        <a:pt x="2685" y="1937"/>
                      </a:lnTo>
                      <a:lnTo>
                        <a:pt x="2673" y="1937"/>
                      </a:lnTo>
                      <a:lnTo>
                        <a:pt x="2667" y="1937"/>
                      </a:lnTo>
                      <a:lnTo>
                        <a:pt x="2709" y="1945"/>
                      </a:lnTo>
                      <a:lnTo>
                        <a:pt x="2758" y="1953"/>
                      </a:lnTo>
                      <a:lnTo>
                        <a:pt x="2789" y="1984"/>
                      </a:lnTo>
                      <a:lnTo>
                        <a:pt x="2795" y="1992"/>
                      </a:lnTo>
                      <a:lnTo>
                        <a:pt x="2789" y="1992"/>
                      </a:lnTo>
                      <a:lnTo>
                        <a:pt x="2777" y="2000"/>
                      </a:lnTo>
                      <a:lnTo>
                        <a:pt x="2911" y="2007"/>
                      </a:lnTo>
                      <a:lnTo>
                        <a:pt x="3045" y="2031"/>
                      </a:lnTo>
                      <a:lnTo>
                        <a:pt x="3167" y="2101"/>
                      </a:lnTo>
                      <a:lnTo>
                        <a:pt x="3167" y="2117"/>
                      </a:lnTo>
                      <a:lnTo>
                        <a:pt x="3137" y="2117"/>
                      </a:lnTo>
                      <a:lnTo>
                        <a:pt x="3118" y="2117"/>
                      </a:lnTo>
                      <a:lnTo>
                        <a:pt x="3100" y="2117"/>
                      </a:lnTo>
                      <a:lnTo>
                        <a:pt x="3137" y="2132"/>
                      </a:lnTo>
                      <a:lnTo>
                        <a:pt x="3173" y="2156"/>
                      </a:lnTo>
                      <a:lnTo>
                        <a:pt x="3210" y="2179"/>
                      </a:lnTo>
                      <a:lnTo>
                        <a:pt x="3216" y="2187"/>
                      </a:lnTo>
                      <a:lnTo>
                        <a:pt x="3210" y="2187"/>
                      </a:lnTo>
                      <a:lnTo>
                        <a:pt x="3210" y="2203"/>
                      </a:lnTo>
                      <a:lnTo>
                        <a:pt x="3137" y="2187"/>
                      </a:lnTo>
                      <a:lnTo>
                        <a:pt x="3063" y="2171"/>
                      </a:lnTo>
                      <a:lnTo>
                        <a:pt x="2996" y="2164"/>
                      </a:lnTo>
                      <a:lnTo>
                        <a:pt x="3027" y="2187"/>
                      </a:lnTo>
                      <a:lnTo>
                        <a:pt x="3070" y="2203"/>
                      </a:lnTo>
                      <a:lnTo>
                        <a:pt x="3100" y="2242"/>
                      </a:lnTo>
                      <a:lnTo>
                        <a:pt x="3002" y="2242"/>
                      </a:lnTo>
                      <a:lnTo>
                        <a:pt x="2905" y="2226"/>
                      </a:lnTo>
                      <a:lnTo>
                        <a:pt x="2807" y="2218"/>
                      </a:lnTo>
                      <a:lnTo>
                        <a:pt x="2661" y="2242"/>
                      </a:lnTo>
                      <a:lnTo>
                        <a:pt x="2514" y="2265"/>
                      </a:lnTo>
                      <a:lnTo>
                        <a:pt x="2368" y="2281"/>
                      </a:lnTo>
                      <a:lnTo>
                        <a:pt x="2301" y="2273"/>
                      </a:lnTo>
                      <a:lnTo>
                        <a:pt x="2234" y="2242"/>
                      </a:lnTo>
                      <a:lnTo>
                        <a:pt x="2179" y="2203"/>
                      </a:lnTo>
                      <a:lnTo>
                        <a:pt x="2118" y="2164"/>
                      </a:lnTo>
                      <a:lnTo>
                        <a:pt x="2087" y="2148"/>
                      </a:lnTo>
                      <a:lnTo>
                        <a:pt x="2050" y="2140"/>
                      </a:lnTo>
                      <a:lnTo>
                        <a:pt x="2008" y="2117"/>
                      </a:lnTo>
                      <a:lnTo>
                        <a:pt x="1989" y="2117"/>
                      </a:lnTo>
                      <a:lnTo>
                        <a:pt x="1965" y="2117"/>
                      </a:lnTo>
                      <a:lnTo>
                        <a:pt x="1947" y="2101"/>
                      </a:lnTo>
                      <a:lnTo>
                        <a:pt x="1916" y="2085"/>
                      </a:lnTo>
                      <a:lnTo>
                        <a:pt x="1892" y="2062"/>
                      </a:lnTo>
                      <a:lnTo>
                        <a:pt x="1867" y="2039"/>
                      </a:lnTo>
                      <a:lnTo>
                        <a:pt x="1837" y="2023"/>
                      </a:lnTo>
                      <a:lnTo>
                        <a:pt x="1758" y="1992"/>
                      </a:lnTo>
                      <a:lnTo>
                        <a:pt x="1672" y="1968"/>
                      </a:lnTo>
                      <a:lnTo>
                        <a:pt x="1587" y="1937"/>
                      </a:lnTo>
                      <a:lnTo>
                        <a:pt x="1513" y="1882"/>
                      </a:lnTo>
                      <a:lnTo>
                        <a:pt x="1471" y="1867"/>
                      </a:lnTo>
                      <a:lnTo>
                        <a:pt x="1428" y="1859"/>
                      </a:lnTo>
                      <a:lnTo>
                        <a:pt x="1385" y="1843"/>
                      </a:lnTo>
                      <a:lnTo>
                        <a:pt x="1318" y="1867"/>
                      </a:lnTo>
                      <a:lnTo>
                        <a:pt x="1239" y="1882"/>
                      </a:lnTo>
                      <a:lnTo>
                        <a:pt x="1166" y="1890"/>
                      </a:lnTo>
                      <a:lnTo>
                        <a:pt x="1098" y="1882"/>
                      </a:lnTo>
                      <a:lnTo>
                        <a:pt x="1025" y="1859"/>
                      </a:lnTo>
                      <a:lnTo>
                        <a:pt x="1019" y="1851"/>
                      </a:lnTo>
                      <a:lnTo>
                        <a:pt x="1001" y="1843"/>
                      </a:lnTo>
                      <a:lnTo>
                        <a:pt x="976" y="1812"/>
                      </a:lnTo>
                      <a:lnTo>
                        <a:pt x="952" y="1781"/>
                      </a:lnTo>
                      <a:lnTo>
                        <a:pt x="934" y="1742"/>
                      </a:lnTo>
                      <a:lnTo>
                        <a:pt x="934" y="1703"/>
                      </a:lnTo>
                      <a:lnTo>
                        <a:pt x="903" y="1359"/>
                      </a:lnTo>
                      <a:lnTo>
                        <a:pt x="897" y="1343"/>
                      </a:lnTo>
                      <a:lnTo>
                        <a:pt x="891" y="1320"/>
                      </a:lnTo>
                      <a:lnTo>
                        <a:pt x="885" y="1297"/>
                      </a:lnTo>
                      <a:lnTo>
                        <a:pt x="860" y="1273"/>
                      </a:lnTo>
                      <a:lnTo>
                        <a:pt x="836" y="1258"/>
                      </a:lnTo>
                      <a:lnTo>
                        <a:pt x="806" y="1242"/>
                      </a:lnTo>
                      <a:lnTo>
                        <a:pt x="775" y="1218"/>
                      </a:lnTo>
                      <a:lnTo>
                        <a:pt x="751" y="1203"/>
                      </a:lnTo>
                      <a:lnTo>
                        <a:pt x="726" y="1187"/>
                      </a:lnTo>
                      <a:lnTo>
                        <a:pt x="702" y="1164"/>
                      </a:lnTo>
                      <a:lnTo>
                        <a:pt x="677" y="1148"/>
                      </a:lnTo>
                      <a:lnTo>
                        <a:pt x="653" y="1133"/>
                      </a:lnTo>
                      <a:lnTo>
                        <a:pt x="629" y="1117"/>
                      </a:lnTo>
                      <a:lnTo>
                        <a:pt x="604" y="1101"/>
                      </a:lnTo>
                      <a:lnTo>
                        <a:pt x="580" y="1078"/>
                      </a:lnTo>
                      <a:lnTo>
                        <a:pt x="555" y="1062"/>
                      </a:lnTo>
                      <a:lnTo>
                        <a:pt x="525" y="1047"/>
                      </a:lnTo>
                      <a:lnTo>
                        <a:pt x="507" y="1039"/>
                      </a:lnTo>
                      <a:lnTo>
                        <a:pt x="476" y="1023"/>
                      </a:lnTo>
                      <a:lnTo>
                        <a:pt x="452" y="1008"/>
                      </a:lnTo>
                      <a:lnTo>
                        <a:pt x="427" y="992"/>
                      </a:lnTo>
                      <a:lnTo>
                        <a:pt x="403" y="969"/>
                      </a:lnTo>
                      <a:lnTo>
                        <a:pt x="372" y="953"/>
                      </a:lnTo>
                      <a:lnTo>
                        <a:pt x="348" y="937"/>
                      </a:lnTo>
                      <a:lnTo>
                        <a:pt x="323" y="922"/>
                      </a:lnTo>
                      <a:lnTo>
                        <a:pt x="305" y="906"/>
                      </a:lnTo>
                      <a:lnTo>
                        <a:pt x="287" y="883"/>
                      </a:lnTo>
                      <a:lnTo>
                        <a:pt x="269" y="867"/>
                      </a:lnTo>
                      <a:lnTo>
                        <a:pt x="250" y="844"/>
                      </a:lnTo>
                      <a:lnTo>
                        <a:pt x="232" y="820"/>
                      </a:lnTo>
                      <a:lnTo>
                        <a:pt x="214" y="797"/>
                      </a:lnTo>
                      <a:lnTo>
                        <a:pt x="195" y="781"/>
                      </a:lnTo>
                      <a:lnTo>
                        <a:pt x="183" y="758"/>
                      </a:lnTo>
                      <a:lnTo>
                        <a:pt x="171" y="742"/>
                      </a:lnTo>
                      <a:lnTo>
                        <a:pt x="159" y="726"/>
                      </a:lnTo>
                      <a:lnTo>
                        <a:pt x="140" y="711"/>
                      </a:lnTo>
                      <a:lnTo>
                        <a:pt x="128" y="687"/>
                      </a:lnTo>
                      <a:lnTo>
                        <a:pt x="116" y="672"/>
                      </a:lnTo>
                      <a:lnTo>
                        <a:pt x="104" y="656"/>
                      </a:lnTo>
                      <a:lnTo>
                        <a:pt x="92" y="633"/>
                      </a:lnTo>
                      <a:lnTo>
                        <a:pt x="79" y="617"/>
                      </a:lnTo>
                      <a:lnTo>
                        <a:pt x="67" y="594"/>
                      </a:lnTo>
                      <a:lnTo>
                        <a:pt x="61" y="570"/>
                      </a:lnTo>
                      <a:lnTo>
                        <a:pt x="49" y="547"/>
                      </a:lnTo>
                      <a:lnTo>
                        <a:pt x="43" y="523"/>
                      </a:lnTo>
                      <a:lnTo>
                        <a:pt x="18" y="453"/>
                      </a:lnTo>
                      <a:lnTo>
                        <a:pt x="6" y="375"/>
                      </a:lnTo>
                      <a:lnTo>
                        <a:pt x="0" y="297"/>
                      </a:lnTo>
                      <a:lnTo>
                        <a:pt x="6" y="219"/>
                      </a:lnTo>
                      <a:lnTo>
                        <a:pt x="18" y="141"/>
                      </a:lnTo>
                      <a:lnTo>
                        <a:pt x="43" y="62"/>
                      </a:lnTo>
                      <a:lnTo>
                        <a:pt x="61" y="62"/>
                      </a:lnTo>
                      <a:lnTo>
                        <a:pt x="61" y="94"/>
                      </a:lnTo>
                      <a:lnTo>
                        <a:pt x="73" y="117"/>
                      </a:lnTo>
                      <a:lnTo>
                        <a:pt x="79" y="86"/>
                      </a:lnTo>
                      <a:lnTo>
                        <a:pt x="79" y="47"/>
                      </a:lnTo>
                      <a:lnTo>
                        <a:pt x="92" y="0"/>
                      </a:lnTo>
                      <a:lnTo>
                        <a:pt x="110" y="8"/>
                      </a:lnTo>
                      <a:lnTo>
                        <a:pt x="122" y="31"/>
                      </a:lnTo>
                      <a:lnTo>
                        <a:pt x="134" y="62"/>
                      </a:lnTo>
                      <a:lnTo>
                        <a:pt x="146" y="141"/>
                      </a:lnTo>
                      <a:lnTo>
                        <a:pt x="159" y="227"/>
                      </a:lnTo>
                      <a:lnTo>
                        <a:pt x="183" y="320"/>
                      </a:lnTo>
                      <a:lnTo>
                        <a:pt x="183" y="273"/>
                      </a:lnTo>
                      <a:lnTo>
                        <a:pt x="177" y="219"/>
                      </a:lnTo>
                      <a:lnTo>
                        <a:pt x="183" y="180"/>
                      </a:lnTo>
                      <a:lnTo>
                        <a:pt x="189" y="156"/>
                      </a:lnTo>
                      <a:lnTo>
                        <a:pt x="201" y="141"/>
                      </a:lnTo>
                      <a:lnTo>
                        <a:pt x="214" y="141"/>
                      </a:lnTo>
                      <a:lnTo>
                        <a:pt x="232" y="180"/>
                      </a:lnTo>
                      <a:lnTo>
                        <a:pt x="244" y="250"/>
                      </a:lnTo>
                      <a:lnTo>
                        <a:pt x="244" y="297"/>
                      </a:lnTo>
                      <a:lnTo>
                        <a:pt x="250" y="289"/>
                      </a:lnTo>
                      <a:lnTo>
                        <a:pt x="256" y="281"/>
                      </a:lnTo>
                      <a:lnTo>
                        <a:pt x="262" y="258"/>
                      </a:lnTo>
                      <a:lnTo>
                        <a:pt x="275" y="258"/>
                      </a:lnTo>
                      <a:lnTo>
                        <a:pt x="293" y="273"/>
                      </a:lnTo>
                      <a:lnTo>
                        <a:pt x="311" y="281"/>
                      </a:lnTo>
                      <a:lnTo>
                        <a:pt x="311" y="297"/>
                      </a:lnTo>
                      <a:lnTo>
                        <a:pt x="317" y="312"/>
                      </a:lnTo>
                      <a:lnTo>
                        <a:pt x="323" y="320"/>
                      </a:lnTo>
                      <a:lnTo>
                        <a:pt x="317" y="375"/>
                      </a:lnTo>
                      <a:lnTo>
                        <a:pt x="317" y="430"/>
                      </a:lnTo>
                      <a:lnTo>
                        <a:pt x="323" y="476"/>
                      </a:lnTo>
                      <a:lnTo>
                        <a:pt x="342" y="453"/>
                      </a:lnTo>
                      <a:lnTo>
                        <a:pt x="360" y="422"/>
                      </a:lnTo>
                      <a:lnTo>
                        <a:pt x="384" y="398"/>
                      </a:lnTo>
                      <a:lnTo>
                        <a:pt x="397" y="391"/>
                      </a:lnTo>
                      <a:lnTo>
                        <a:pt x="409" y="383"/>
                      </a:lnTo>
                      <a:lnTo>
                        <a:pt x="415" y="383"/>
                      </a:lnTo>
                      <a:lnTo>
                        <a:pt x="433" y="398"/>
                      </a:lnTo>
                      <a:lnTo>
                        <a:pt x="439" y="422"/>
                      </a:lnTo>
                      <a:lnTo>
                        <a:pt x="452" y="437"/>
                      </a:lnTo>
                      <a:lnTo>
                        <a:pt x="458" y="422"/>
                      </a:lnTo>
                      <a:lnTo>
                        <a:pt x="482" y="398"/>
                      </a:lnTo>
                      <a:lnTo>
                        <a:pt x="513" y="398"/>
                      </a:lnTo>
                      <a:lnTo>
                        <a:pt x="513" y="406"/>
                      </a:lnTo>
                      <a:lnTo>
                        <a:pt x="513" y="437"/>
                      </a:lnTo>
                      <a:lnTo>
                        <a:pt x="513" y="461"/>
                      </a:lnTo>
                      <a:lnTo>
                        <a:pt x="525" y="453"/>
                      </a:lnTo>
                      <a:lnTo>
                        <a:pt x="537" y="437"/>
                      </a:lnTo>
                      <a:lnTo>
                        <a:pt x="543" y="437"/>
                      </a:lnTo>
                      <a:lnTo>
                        <a:pt x="568" y="445"/>
                      </a:lnTo>
                      <a:lnTo>
                        <a:pt x="580" y="469"/>
                      </a:lnTo>
                      <a:lnTo>
                        <a:pt x="592" y="500"/>
                      </a:lnTo>
                      <a:lnTo>
                        <a:pt x="598" y="508"/>
                      </a:lnTo>
                      <a:lnTo>
                        <a:pt x="616" y="500"/>
                      </a:lnTo>
                      <a:lnTo>
                        <a:pt x="635" y="500"/>
                      </a:lnTo>
                      <a:lnTo>
                        <a:pt x="647" y="523"/>
                      </a:lnTo>
                      <a:lnTo>
                        <a:pt x="647" y="539"/>
                      </a:lnTo>
                      <a:lnTo>
                        <a:pt x="653" y="562"/>
                      </a:lnTo>
                      <a:lnTo>
                        <a:pt x="665" y="562"/>
                      </a:lnTo>
                      <a:lnTo>
                        <a:pt x="677" y="547"/>
                      </a:lnTo>
                      <a:lnTo>
                        <a:pt x="696" y="539"/>
                      </a:lnTo>
                      <a:lnTo>
                        <a:pt x="708" y="562"/>
                      </a:lnTo>
                      <a:lnTo>
                        <a:pt x="708" y="586"/>
                      </a:lnTo>
                      <a:lnTo>
                        <a:pt x="714" y="601"/>
                      </a:lnTo>
                      <a:lnTo>
                        <a:pt x="726" y="609"/>
                      </a:lnTo>
                      <a:lnTo>
                        <a:pt x="745" y="609"/>
                      </a:lnTo>
                      <a:lnTo>
                        <a:pt x="757" y="601"/>
                      </a:lnTo>
                      <a:lnTo>
                        <a:pt x="775" y="601"/>
                      </a:lnTo>
                      <a:lnTo>
                        <a:pt x="781" y="625"/>
                      </a:lnTo>
                      <a:lnTo>
                        <a:pt x="787" y="648"/>
                      </a:lnTo>
                      <a:lnTo>
                        <a:pt x="793" y="664"/>
                      </a:lnTo>
                      <a:lnTo>
                        <a:pt x="806" y="664"/>
                      </a:lnTo>
                      <a:lnTo>
                        <a:pt x="830" y="664"/>
                      </a:lnTo>
                      <a:lnTo>
                        <a:pt x="854" y="664"/>
                      </a:lnTo>
                      <a:lnTo>
                        <a:pt x="860" y="672"/>
                      </a:lnTo>
                      <a:lnTo>
                        <a:pt x="867" y="687"/>
                      </a:lnTo>
                      <a:lnTo>
                        <a:pt x="873" y="703"/>
                      </a:lnTo>
                      <a:lnTo>
                        <a:pt x="897" y="703"/>
                      </a:lnTo>
                      <a:lnTo>
                        <a:pt x="928" y="719"/>
                      </a:lnTo>
                      <a:lnTo>
                        <a:pt x="946" y="742"/>
                      </a:lnTo>
                      <a:lnTo>
                        <a:pt x="970" y="773"/>
                      </a:lnTo>
                      <a:lnTo>
                        <a:pt x="1001" y="781"/>
                      </a:lnTo>
                      <a:lnTo>
                        <a:pt x="1025" y="797"/>
                      </a:lnTo>
                      <a:lnTo>
                        <a:pt x="1025" y="812"/>
                      </a:lnTo>
                      <a:lnTo>
                        <a:pt x="1025" y="820"/>
                      </a:lnTo>
                      <a:lnTo>
                        <a:pt x="1056" y="836"/>
                      </a:lnTo>
                      <a:lnTo>
                        <a:pt x="1086" y="851"/>
                      </a:lnTo>
                      <a:lnTo>
                        <a:pt x="1105" y="883"/>
                      </a:lnTo>
                      <a:lnTo>
                        <a:pt x="1111" y="898"/>
                      </a:lnTo>
                      <a:lnTo>
                        <a:pt x="1123" y="898"/>
                      </a:lnTo>
                      <a:lnTo>
                        <a:pt x="1135" y="898"/>
                      </a:lnTo>
                      <a:lnTo>
                        <a:pt x="1166" y="922"/>
                      </a:lnTo>
                      <a:lnTo>
                        <a:pt x="1178" y="937"/>
                      </a:lnTo>
                      <a:lnTo>
                        <a:pt x="1196" y="961"/>
                      </a:lnTo>
                      <a:lnTo>
                        <a:pt x="1208" y="969"/>
                      </a:lnTo>
                      <a:lnTo>
                        <a:pt x="1220" y="976"/>
                      </a:lnTo>
                      <a:lnTo>
                        <a:pt x="1227" y="1000"/>
                      </a:lnTo>
                      <a:lnTo>
                        <a:pt x="1239" y="1008"/>
                      </a:lnTo>
                      <a:lnTo>
                        <a:pt x="1251" y="1023"/>
                      </a:lnTo>
                      <a:lnTo>
                        <a:pt x="1263" y="1039"/>
                      </a:lnTo>
                      <a:lnTo>
                        <a:pt x="1269" y="1047"/>
                      </a:lnTo>
                      <a:lnTo>
                        <a:pt x="1294" y="1054"/>
                      </a:lnTo>
                      <a:lnTo>
                        <a:pt x="1306" y="1062"/>
                      </a:lnTo>
                      <a:lnTo>
                        <a:pt x="1306" y="1078"/>
                      </a:lnTo>
                      <a:lnTo>
                        <a:pt x="1306" y="1093"/>
                      </a:lnTo>
                      <a:lnTo>
                        <a:pt x="1306" y="1101"/>
                      </a:lnTo>
                      <a:lnTo>
                        <a:pt x="1336" y="1109"/>
                      </a:lnTo>
                      <a:lnTo>
                        <a:pt x="1379" y="1101"/>
                      </a:lnTo>
                      <a:lnTo>
                        <a:pt x="1416" y="1101"/>
                      </a:lnTo>
                      <a:lnTo>
                        <a:pt x="1422" y="1101"/>
                      </a:lnTo>
                      <a:lnTo>
                        <a:pt x="1434" y="1101"/>
                      </a:lnTo>
                      <a:lnTo>
                        <a:pt x="1446" y="1101"/>
                      </a:lnTo>
                      <a:lnTo>
                        <a:pt x="1458" y="1101"/>
                      </a:lnTo>
                      <a:lnTo>
                        <a:pt x="1465" y="1117"/>
                      </a:lnTo>
                      <a:lnTo>
                        <a:pt x="1477" y="1117"/>
                      </a:lnTo>
                      <a:lnTo>
                        <a:pt x="1501" y="1117"/>
                      </a:lnTo>
                      <a:lnTo>
                        <a:pt x="1532" y="1101"/>
                      </a:lnTo>
                      <a:lnTo>
                        <a:pt x="1556" y="1101"/>
                      </a:lnTo>
                      <a:lnTo>
                        <a:pt x="1562" y="1101"/>
                      </a:lnTo>
                      <a:lnTo>
                        <a:pt x="1574" y="1117"/>
                      </a:lnTo>
                      <a:lnTo>
                        <a:pt x="1574" y="1140"/>
                      </a:lnTo>
                      <a:lnTo>
                        <a:pt x="1562" y="1140"/>
                      </a:lnTo>
                      <a:lnTo>
                        <a:pt x="1556" y="1140"/>
                      </a:lnTo>
                      <a:lnTo>
                        <a:pt x="1574" y="1148"/>
                      </a:lnTo>
                      <a:lnTo>
                        <a:pt x="1599" y="1140"/>
                      </a:lnTo>
                      <a:lnTo>
                        <a:pt x="1617" y="1140"/>
                      </a:lnTo>
                      <a:lnTo>
                        <a:pt x="1617" y="1156"/>
                      </a:lnTo>
                      <a:lnTo>
                        <a:pt x="1611" y="1164"/>
                      </a:lnTo>
                      <a:lnTo>
                        <a:pt x="1605" y="1164"/>
                      </a:lnTo>
                      <a:lnTo>
                        <a:pt x="1642" y="1164"/>
                      </a:lnTo>
                      <a:lnTo>
                        <a:pt x="1684" y="1164"/>
                      </a:lnTo>
                      <a:lnTo>
                        <a:pt x="1727" y="1179"/>
                      </a:lnTo>
                      <a:lnTo>
                        <a:pt x="1727" y="1187"/>
                      </a:lnTo>
                      <a:lnTo>
                        <a:pt x="1715" y="1195"/>
                      </a:lnTo>
                      <a:lnTo>
                        <a:pt x="1715" y="1203"/>
                      </a:lnTo>
                      <a:lnTo>
                        <a:pt x="1739" y="1218"/>
                      </a:lnTo>
                      <a:lnTo>
                        <a:pt x="1770" y="1226"/>
                      </a:lnTo>
                      <a:lnTo>
                        <a:pt x="1794" y="1242"/>
                      </a:lnTo>
                      <a:lnTo>
                        <a:pt x="1794" y="1250"/>
                      </a:lnTo>
                      <a:lnTo>
                        <a:pt x="1782" y="1265"/>
                      </a:lnTo>
                      <a:lnTo>
                        <a:pt x="1745" y="1281"/>
                      </a:lnTo>
                      <a:lnTo>
                        <a:pt x="1758" y="1289"/>
                      </a:lnTo>
                      <a:lnTo>
                        <a:pt x="1788" y="1297"/>
                      </a:lnTo>
                      <a:lnTo>
                        <a:pt x="1794" y="1320"/>
                      </a:lnTo>
                      <a:lnTo>
                        <a:pt x="1776" y="1320"/>
                      </a:lnTo>
                      <a:lnTo>
                        <a:pt x="1794" y="1328"/>
                      </a:lnTo>
                      <a:lnTo>
                        <a:pt x="1812" y="1343"/>
                      </a:lnTo>
                      <a:lnTo>
                        <a:pt x="1776" y="1359"/>
                      </a:lnTo>
                      <a:lnTo>
                        <a:pt x="1794" y="1367"/>
                      </a:lnTo>
                      <a:lnTo>
                        <a:pt x="1825" y="1382"/>
                      </a:lnTo>
                      <a:lnTo>
                        <a:pt x="1837" y="1398"/>
                      </a:lnTo>
                      <a:lnTo>
                        <a:pt x="1825" y="1398"/>
                      </a:lnTo>
                      <a:lnTo>
                        <a:pt x="1812" y="1398"/>
                      </a:lnTo>
                      <a:lnTo>
                        <a:pt x="1806" y="1398"/>
                      </a:lnTo>
                      <a:lnTo>
                        <a:pt x="1812" y="1406"/>
                      </a:lnTo>
                      <a:lnTo>
                        <a:pt x="1825" y="1414"/>
                      </a:lnTo>
                      <a:lnTo>
                        <a:pt x="1837" y="1422"/>
                      </a:lnTo>
                      <a:lnTo>
                        <a:pt x="1910" y="1422"/>
                      </a:lnTo>
                      <a:lnTo>
                        <a:pt x="1977" y="1437"/>
                      </a:lnTo>
                      <a:lnTo>
                        <a:pt x="2038" y="1461"/>
                      </a:lnTo>
                      <a:close/>
                    </a:path>
                  </a:pathLst>
                </a:custGeom>
                <a:solidFill>
                  <a:srgbClr val="191919"/>
                </a:solidFill>
                <a:ln w="0">
                  <a:solidFill>
                    <a:srgbClr val="000000"/>
                  </a:solidFill>
                  <a:prstDash val="solid"/>
                  <a:round/>
                  <a:headEnd/>
                  <a:tailEnd/>
                </a:ln>
              </p:spPr>
              <p:txBody>
                <a:bodyPr/>
                <a:lstStyle/>
                <a:p>
                  <a:endParaRPr lang="fr-FR" sz="1350"/>
                </a:p>
              </p:txBody>
            </p:sp>
            <p:sp>
              <p:nvSpPr>
                <p:cNvPr id="64531" name="Freeform 341"/>
                <p:cNvSpPr>
                  <a:spLocks/>
                </p:cNvSpPr>
                <p:nvPr/>
              </p:nvSpPr>
              <p:spPr bwMode="auto">
                <a:xfrm>
                  <a:off x="1447" y="1083"/>
                  <a:ext cx="3021" cy="2140"/>
                </a:xfrm>
                <a:custGeom>
                  <a:avLst/>
                  <a:gdLst>
                    <a:gd name="T0" fmla="*/ 1947 w 3021"/>
                    <a:gd name="T1" fmla="*/ 1359 h 2140"/>
                    <a:gd name="T2" fmla="*/ 2039 w 3021"/>
                    <a:gd name="T3" fmla="*/ 1398 h 2140"/>
                    <a:gd name="T4" fmla="*/ 2087 w 3021"/>
                    <a:gd name="T5" fmla="*/ 1398 h 2140"/>
                    <a:gd name="T6" fmla="*/ 2130 w 3021"/>
                    <a:gd name="T7" fmla="*/ 1460 h 2140"/>
                    <a:gd name="T8" fmla="*/ 2228 w 3021"/>
                    <a:gd name="T9" fmla="*/ 1562 h 2140"/>
                    <a:gd name="T10" fmla="*/ 2350 w 3021"/>
                    <a:gd name="T11" fmla="*/ 1601 h 2140"/>
                    <a:gd name="T12" fmla="*/ 2429 w 3021"/>
                    <a:gd name="T13" fmla="*/ 1679 h 2140"/>
                    <a:gd name="T14" fmla="*/ 2368 w 3021"/>
                    <a:gd name="T15" fmla="*/ 1718 h 2140"/>
                    <a:gd name="T16" fmla="*/ 2460 w 3021"/>
                    <a:gd name="T17" fmla="*/ 1757 h 2140"/>
                    <a:gd name="T18" fmla="*/ 2521 w 3021"/>
                    <a:gd name="T19" fmla="*/ 1796 h 2140"/>
                    <a:gd name="T20" fmla="*/ 2649 w 3021"/>
                    <a:gd name="T21" fmla="*/ 1858 h 2140"/>
                    <a:gd name="T22" fmla="*/ 2521 w 3021"/>
                    <a:gd name="T23" fmla="*/ 1898 h 2140"/>
                    <a:gd name="T24" fmla="*/ 2978 w 3021"/>
                    <a:gd name="T25" fmla="*/ 1960 h 2140"/>
                    <a:gd name="T26" fmla="*/ 2929 w 3021"/>
                    <a:gd name="T27" fmla="*/ 1999 h 2140"/>
                    <a:gd name="T28" fmla="*/ 2820 w 3021"/>
                    <a:gd name="T29" fmla="*/ 2038 h 2140"/>
                    <a:gd name="T30" fmla="*/ 2521 w 3021"/>
                    <a:gd name="T31" fmla="*/ 2140 h 2140"/>
                    <a:gd name="T32" fmla="*/ 2258 w 3021"/>
                    <a:gd name="T33" fmla="*/ 2038 h 2140"/>
                    <a:gd name="T34" fmla="*/ 1947 w 3021"/>
                    <a:gd name="T35" fmla="*/ 1921 h 2140"/>
                    <a:gd name="T36" fmla="*/ 1788 w 3021"/>
                    <a:gd name="T37" fmla="*/ 1819 h 2140"/>
                    <a:gd name="T38" fmla="*/ 1361 w 3021"/>
                    <a:gd name="T39" fmla="*/ 1640 h 2140"/>
                    <a:gd name="T40" fmla="*/ 1056 w 3021"/>
                    <a:gd name="T41" fmla="*/ 1640 h 2140"/>
                    <a:gd name="T42" fmla="*/ 928 w 3021"/>
                    <a:gd name="T43" fmla="*/ 1187 h 2140"/>
                    <a:gd name="T44" fmla="*/ 788 w 3021"/>
                    <a:gd name="T45" fmla="*/ 1062 h 2140"/>
                    <a:gd name="T46" fmla="*/ 592 w 3021"/>
                    <a:gd name="T47" fmla="*/ 937 h 2140"/>
                    <a:gd name="T48" fmla="*/ 434 w 3021"/>
                    <a:gd name="T49" fmla="*/ 820 h 2140"/>
                    <a:gd name="T50" fmla="*/ 275 w 3021"/>
                    <a:gd name="T51" fmla="*/ 718 h 2140"/>
                    <a:gd name="T52" fmla="*/ 128 w 3021"/>
                    <a:gd name="T53" fmla="*/ 570 h 2140"/>
                    <a:gd name="T54" fmla="*/ 43 w 3021"/>
                    <a:gd name="T55" fmla="*/ 374 h 2140"/>
                    <a:gd name="T56" fmla="*/ 6 w 3021"/>
                    <a:gd name="T57" fmla="*/ 125 h 2140"/>
                    <a:gd name="T58" fmla="*/ 61 w 3021"/>
                    <a:gd name="T59" fmla="*/ 85 h 2140"/>
                    <a:gd name="T60" fmla="*/ 116 w 3021"/>
                    <a:gd name="T61" fmla="*/ 140 h 2140"/>
                    <a:gd name="T62" fmla="*/ 183 w 3021"/>
                    <a:gd name="T63" fmla="*/ 156 h 2140"/>
                    <a:gd name="T64" fmla="*/ 244 w 3021"/>
                    <a:gd name="T65" fmla="*/ 257 h 2140"/>
                    <a:gd name="T66" fmla="*/ 275 w 3021"/>
                    <a:gd name="T67" fmla="*/ 242 h 2140"/>
                    <a:gd name="T68" fmla="*/ 275 w 3021"/>
                    <a:gd name="T69" fmla="*/ 421 h 2140"/>
                    <a:gd name="T70" fmla="*/ 397 w 3021"/>
                    <a:gd name="T71" fmla="*/ 320 h 2140"/>
                    <a:gd name="T72" fmla="*/ 446 w 3021"/>
                    <a:gd name="T73" fmla="*/ 359 h 2140"/>
                    <a:gd name="T74" fmla="*/ 482 w 3021"/>
                    <a:gd name="T75" fmla="*/ 421 h 2140"/>
                    <a:gd name="T76" fmla="*/ 550 w 3021"/>
                    <a:gd name="T77" fmla="*/ 468 h 2140"/>
                    <a:gd name="T78" fmla="*/ 604 w 3021"/>
                    <a:gd name="T79" fmla="*/ 515 h 2140"/>
                    <a:gd name="T80" fmla="*/ 714 w 3021"/>
                    <a:gd name="T81" fmla="*/ 578 h 2140"/>
                    <a:gd name="T82" fmla="*/ 788 w 3021"/>
                    <a:gd name="T83" fmla="*/ 617 h 2140"/>
                    <a:gd name="T84" fmla="*/ 897 w 3021"/>
                    <a:gd name="T85" fmla="*/ 679 h 2140"/>
                    <a:gd name="T86" fmla="*/ 1026 w 3021"/>
                    <a:gd name="T87" fmla="*/ 757 h 2140"/>
                    <a:gd name="T88" fmla="*/ 1105 w 3021"/>
                    <a:gd name="T89" fmla="*/ 835 h 2140"/>
                    <a:gd name="T90" fmla="*/ 1196 w 3021"/>
                    <a:gd name="T91" fmla="*/ 921 h 2140"/>
                    <a:gd name="T92" fmla="*/ 1288 w 3021"/>
                    <a:gd name="T93" fmla="*/ 1038 h 2140"/>
                    <a:gd name="T94" fmla="*/ 1398 w 3021"/>
                    <a:gd name="T95" fmla="*/ 1062 h 2140"/>
                    <a:gd name="T96" fmla="*/ 1477 w 3021"/>
                    <a:gd name="T97" fmla="*/ 1038 h 2140"/>
                    <a:gd name="T98" fmla="*/ 1526 w 3021"/>
                    <a:gd name="T99" fmla="*/ 1038 h 2140"/>
                    <a:gd name="T100" fmla="*/ 1556 w 3021"/>
                    <a:gd name="T101" fmla="*/ 1062 h 2140"/>
                    <a:gd name="T102" fmla="*/ 1569 w 3021"/>
                    <a:gd name="T103" fmla="*/ 1077 h 2140"/>
                    <a:gd name="T104" fmla="*/ 1648 w 3021"/>
                    <a:gd name="T105" fmla="*/ 1116 h 2140"/>
                    <a:gd name="T106" fmla="*/ 1740 w 3021"/>
                    <a:gd name="T107" fmla="*/ 1179 h 2140"/>
                    <a:gd name="T108" fmla="*/ 1776 w 3021"/>
                    <a:gd name="T109" fmla="*/ 1257 h 2140"/>
                    <a:gd name="T110" fmla="*/ 1776 w 3021"/>
                    <a:gd name="T111" fmla="*/ 1280 h 214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021"/>
                    <a:gd name="T169" fmla="*/ 0 h 2140"/>
                    <a:gd name="T170" fmla="*/ 3021 w 3021"/>
                    <a:gd name="T171" fmla="*/ 2140 h 214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021" h="2140">
                      <a:moveTo>
                        <a:pt x="1776" y="1296"/>
                      </a:moveTo>
                      <a:lnTo>
                        <a:pt x="1764" y="1312"/>
                      </a:lnTo>
                      <a:lnTo>
                        <a:pt x="1752" y="1312"/>
                      </a:lnTo>
                      <a:lnTo>
                        <a:pt x="1740" y="1320"/>
                      </a:lnTo>
                      <a:lnTo>
                        <a:pt x="1794" y="1335"/>
                      </a:lnTo>
                      <a:lnTo>
                        <a:pt x="1886" y="1351"/>
                      </a:lnTo>
                      <a:lnTo>
                        <a:pt x="1947" y="1359"/>
                      </a:lnTo>
                      <a:lnTo>
                        <a:pt x="1959" y="1374"/>
                      </a:lnTo>
                      <a:lnTo>
                        <a:pt x="1984" y="1374"/>
                      </a:lnTo>
                      <a:lnTo>
                        <a:pt x="2008" y="1374"/>
                      </a:lnTo>
                      <a:lnTo>
                        <a:pt x="2014" y="1390"/>
                      </a:lnTo>
                      <a:lnTo>
                        <a:pt x="2032" y="1390"/>
                      </a:lnTo>
                      <a:lnTo>
                        <a:pt x="2039" y="1398"/>
                      </a:lnTo>
                      <a:lnTo>
                        <a:pt x="2045" y="1398"/>
                      </a:lnTo>
                      <a:lnTo>
                        <a:pt x="2057" y="1398"/>
                      </a:lnTo>
                      <a:lnTo>
                        <a:pt x="2069" y="1405"/>
                      </a:lnTo>
                      <a:lnTo>
                        <a:pt x="2075" y="1405"/>
                      </a:lnTo>
                      <a:lnTo>
                        <a:pt x="2087" y="1398"/>
                      </a:lnTo>
                      <a:lnTo>
                        <a:pt x="2087" y="1405"/>
                      </a:lnTo>
                      <a:lnTo>
                        <a:pt x="2087" y="1413"/>
                      </a:lnTo>
                      <a:lnTo>
                        <a:pt x="2057" y="1421"/>
                      </a:lnTo>
                      <a:lnTo>
                        <a:pt x="2100" y="1437"/>
                      </a:lnTo>
                      <a:lnTo>
                        <a:pt x="2118" y="1445"/>
                      </a:lnTo>
                      <a:lnTo>
                        <a:pt x="2130" y="1460"/>
                      </a:lnTo>
                      <a:lnTo>
                        <a:pt x="2112" y="1468"/>
                      </a:lnTo>
                      <a:lnTo>
                        <a:pt x="2063" y="1476"/>
                      </a:lnTo>
                      <a:lnTo>
                        <a:pt x="2039" y="1476"/>
                      </a:lnTo>
                      <a:lnTo>
                        <a:pt x="2100" y="1499"/>
                      </a:lnTo>
                      <a:lnTo>
                        <a:pt x="2173" y="1523"/>
                      </a:lnTo>
                      <a:lnTo>
                        <a:pt x="2228" y="1562"/>
                      </a:lnTo>
                      <a:lnTo>
                        <a:pt x="2197" y="1562"/>
                      </a:lnTo>
                      <a:lnTo>
                        <a:pt x="2148" y="1562"/>
                      </a:lnTo>
                      <a:lnTo>
                        <a:pt x="2118" y="1562"/>
                      </a:lnTo>
                      <a:lnTo>
                        <a:pt x="2185" y="1569"/>
                      </a:lnTo>
                      <a:lnTo>
                        <a:pt x="2283" y="1585"/>
                      </a:lnTo>
                      <a:lnTo>
                        <a:pt x="2350" y="1601"/>
                      </a:lnTo>
                      <a:lnTo>
                        <a:pt x="2338" y="1616"/>
                      </a:lnTo>
                      <a:lnTo>
                        <a:pt x="2325" y="1624"/>
                      </a:lnTo>
                      <a:lnTo>
                        <a:pt x="2307" y="1640"/>
                      </a:lnTo>
                      <a:lnTo>
                        <a:pt x="2356" y="1648"/>
                      </a:lnTo>
                      <a:lnTo>
                        <a:pt x="2405" y="1663"/>
                      </a:lnTo>
                      <a:lnTo>
                        <a:pt x="2429" y="1679"/>
                      </a:lnTo>
                      <a:lnTo>
                        <a:pt x="2423" y="1687"/>
                      </a:lnTo>
                      <a:lnTo>
                        <a:pt x="2417" y="1687"/>
                      </a:lnTo>
                      <a:lnTo>
                        <a:pt x="2411" y="1679"/>
                      </a:lnTo>
                      <a:lnTo>
                        <a:pt x="2399" y="1694"/>
                      </a:lnTo>
                      <a:lnTo>
                        <a:pt x="2380" y="1710"/>
                      </a:lnTo>
                      <a:lnTo>
                        <a:pt x="2368" y="1718"/>
                      </a:lnTo>
                      <a:lnTo>
                        <a:pt x="2386" y="1726"/>
                      </a:lnTo>
                      <a:lnTo>
                        <a:pt x="2380" y="1726"/>
                      </a:lnTo>
                      <a:lnTo>
                        <a:pt x="2399" y="1741"/>
                      </a:lnTo>
                      <a:lnTo>
                        <a:pt x="2417" y="1741"/>
                      </a:lnTo>
                      <a:lnTo>
                        <a:pt x="2441" y="1749"/>
                      </a:lnTo>
                      <a:lnTo>
                        <a:pt x="2460" y="1757"/>
                      </a:lnTo>
                      <a:lnTo>
                        <a:pt x="2447" y="1765"/>
                      </a:lnTo>
                      <a:lnTo>
                        <a:pt x="2429" y="1780"/>
                      </a:lnTo>
                      <a:lnTo>
                        <a:pt x="2411" y="1780"/>
                      </a:lnTo>
                      <a:lnTo>
                        <a:pt x="2453" y="1780"/>
                      </a:lnTo>
                      <a:lnTo>
                        <a:pt x="2490" y="1780"/>
                      </a:lnTo>
                      <a:lnTo>
                        <a:pt x="2521" y="1796"/>
                      </a:lnTo>
                      <a:lnTo>
                        <a:pt x="2508" y="1812"/>
                      </a:lnTo>
                      <a:lnTo>
                        <a:pt x="2490" y="1819"/>
                      </a:lnTo>
                      <a:lnTo>
                        <a:pt x="2478" y="1819"/>
                      </a:lnTo>
                      <a:lnTo>
                        <a:pt x="2563" y="1835"/>
                      </a:lnTo>
                      <a:lnTo>
                        <a:pt x="2612" y="1851"/>
                      </a:lnTo>
                      <a:lnTo>
                        <a:pt x="2649" y="1858"/>
                      </a:lnTo>
                      <a:lnTo>
                        <a:pt x="2661" y="1866"/>
                      </a:lnTo>
                      <a:lnTo>
                        <a:pt x="2685" y="1866"/>
                      </a:lnTo>
                      <a:lnTo>
                        <a:pt x="2691" y="1858"/>
                      </a:lnTo>
                      <a:lnTo>
                        <a:pt x="2643" y="1874"/>
                      </a:lnTo>
                      <a:lnTo>
                        <a:pt x="2569" y="1890"/>
                      </a:lnTo>
                      <a:lnTo>
                        <a:pt x="2521" y="1898"/>
                      </a:lnTo>
                      <a:lnTo>
                        <a:pt x="2661" y="1921"/>
                      </a:lnTo>
                      <a:lnTo>
                        <a:pt x="2881" y="1929"/>
                      </a:lnTo>
                      <a:lnTo>
                        <a:pt x="3021" y="1937"/>
                      </a:lnTo>
                      <a:lnTo>
                        <a:pt x="3009" y="1944"/>
                      </a:lnTo>
                      <a:lnTo>
                        <a:pt x="2984" y="1952"/>
                      </a:lnTo>
                      <a:lnTo>
                        <a:pt x="2978" y="1960"/>
                      </a:lnTo>
                      <a:lnTo>
                        <a:pt x="2911" y="1960"/>
                      </a:lnTo>
                      <a:lnTo>
                        <a:pt x="2862" y="1960"/>
                      </a:lnTo>
                      <a:lnTo>
                        <a:pt x="2801" y="1960"/>
                      </a:lnTo>
                      <a:lnTo>
                        <a:pt x="2844" y="1976"/>
                      </a:lnTo>
                      <a:lnTo>
                        <a:pt x="2887" y="1983"/>
                      </a:lnTo>
                      <a:lnTo>
                        <a:pt x="2929" y="1999"/>
                      </a:lnTo>
                      <a:lnTo>
                        <a:pt x="2923" y="2015"/>
                      </a:lnTo>
                      <a:lnTo>
                        <a:pt x="2917" y="2015"/>
                      </a:lnTo>
                      <a:lnTo>
                        <a:pt x="2911" y="2015"/>
                      </a:lnTo>
                      <a:lnTo>
                        <a:pt x="2887" y="2022"/>
                      </a:lnTo>
                      <a:lnTo>
                        <a:pt x="2856" y="2030"/>
                      </a:lnTo>
                      <a:lnTo>
                        <a:pt x="2820" y="2038"/>
                      </a:lnTo>
                      <a:lnTo>
                        <a:pt x="2783" y="2054"/>
                      </a:lnTo>
                      <a:lnTo>
                        <a:pt x="2740" y="2069"/>
                      </a:lnTo>
                      <a:lnTo>
                        <a:pt x="2698" y="2085"/>
                      </a:lnTo>
                      <a:lnTo>
                        <a:pt x="2661" y="2101"/>
                      </a:lnTo>
                      <a:lnTo>
                        <a:pt x="2618" y="2116"/>
                      </a:lnTo>
                      <a:lnTo>
                        <a:pt x="2582" y="2132"/>
                      </a:lnTo>
                      <a:lnTo>
                        <a:pt x="2551" y="2140"/>
                      </a:lnTo>
                      <a:lnTo>
                        <a:pt x="2521" y="2140"/>
                      </a:lnTo>
                      <a:lnTo>
                        <a:pt x="2460" y="2140"/>
                      </a:lnTo>
                      <a:lnTo>
                        <a:pt x="2411" y="2132"/>
                      </a:lnTo>
                      <a:lnTo>
                        <a:pt x="2368" y="2116"/>
                      </a:lnTo>
                      <a:lnTo>
                        <a:pt x="2331" y="2093"/>
                      </a:lnTo>
                      <a:lnTo>
                        <a:pt x="2295" y="2069"/>
                      </a:lnTo>
                      <a:lnTo>
                        <a:pt x="2258" y="2038"/>
                      </a:lnTo>
                      <a:lnTo>
                        <a:pt x="2179" y="2007"/>
                      </a:lnTo>
                      <a:lnTo>
                        <a:pt x="2106" y="1983"/>
                      </a:lnTo>
                      <a:lnTo>
                        <a:pt x="2039" y="1937"/>
                      </a:lnTo>
                      <a:lnTo>
                        <a:pt x="2002" y="1929"/>
                      </a:lnTo>
                      <a:lnTo>
                        <a:pt x="1971" y="1921"/>
                      </a:lnTo>
                      <a:lnTo>
                        <a:pt x="1947" y="1921"/>
                      </a:lnTo>
                      <a:lnTo>
                        <a:pt x="1916" y="1905"/>
                      </a:lnTo>
                      <a:lnTo>
                        <a:pt x="1898" y="1890"/>
                      </a:lnTo>
                      <a:lnTo>
                        <a:pt x="1880" y="1882"/>
                      </a:lnTo>
                      <a:lnTo>
                        <a:pt x="1843" y="1866"/>
                      </a:lnTo>
                      <a:lnTo>
                        <a:pt x="1819" y="1835"/>
                      </a:lnTo>
                      <a:lnTo>
                        <a:pt x="1788" y="1819"/>
                      </a:lnTo>
                      <a:lnTo>
                        <a:pt x="1709" y="1788"/>
                      </a:lnTo>
                      <a:lnTo>
                        <a:pt x="1636" y="1765"/>
                      </a:lnTo>
                      <a:lnTo>
                        <a:pt x="1556" y="1741"/>
                      </a:lnTo>
                      <a:lnTo>
                        <a:pt x="1495" y="1694"/>
                      </a:lnTo>
                      <a:lnTo>
                        <a:pt x="1459" y="1679"/>
                      </a:lnTo>
                      <a:lnTo>
                        <a:pt x="1416" y="1655"/>
                      </a:lnTo>
                      <a:lnTo>
                        <a:pt x="1361" y="1640"/>
                      </a:lnTo>
                      <a:lnTo>
                        <a:pt x="1318" y="1616"/>
                      </a:lnTo>
                      <a:lnTo>
                        <a:pt x="1288" y="1601"/>
                      </a:lnTo>
                      <a:lnTo>
                        <a:pt x="1221" y="1616"/>
                      </a:lnTo>
                      <a:lnTo>
                        <a:pt x="1178" y="1632"/>
                      </a:lnTo>
                      <a:lnTo>
                        <a:pt x="1141" y="1648"/>
                      </a:lnTo>
                      <a:lnTo>
                        <a:pt x="1105" y="1648"/>
                      </a:lnTo>
                      <a:lnTo>
                        <a:pt x="1056" y="1640"/>
                      </a:lnTo>
                      <a:lnTo>
                        <a:pt x="1032" y="1632"/>
                      </a:lnTo>
                      <a:lnTo>
                        <a:pt x="989" y="1601"/>
                      </a:lnTo>
                      <a:lnTo>
                        <a:pt x="964" y="1515"/>
                      </a:lnTo>
                      <a:lnTo>
                        <a:pt x="928" y="1218"/>
                      </a:lnTo>
                      <a:lnTo>
                        <a:pt x="928" y="1195"/>
                      </a:lnTo>
                      <a:lnTo>
                        <a:pt x="928" y="1187"/>
                      </a:lnTo>
                      <a:lnTo>
                        <a:pt x="916" y="1156"/>
                      </a:lnTo>
                      <a:lnTo>
                        <a:pt x="891" y="1132"/>
                      </a:lnTo>
                      <a:lnTo>
                        <a:pt x="867" y="1116"/>
                      </a:lnTo>
                      <a:lnTo>
                        <a:pt x="836" y="1101"/>
                      </a:lnTo>
                      <a:lnTo>
                        <a:pt x="812" y="1085"/>
                      </a:lnTo>
                      <a:lnTo>
                        <a:pt x="788" y="1062"/>
                      </a:lnTo>
                      <a:lnTo>
                        <a:pt x="763" y="1046"/>
                      </a:lnTo>
                      <a:lnTo>
                        <a:pt x="733" y="1031"/>
                      </a:lnTo>
                      <a:lnTo>
                        <a:pt x="714" y="1007"/>
                      </a:lnTo>
                      <a:lnTo>
                        <a:pt x="690" y="991"/>
                      </a:lnTo>
                      <a:lnTo>
                        <a:pt x="665" y="976"/>
                      </a:lnTo>
                      <a:lnTo>
                        <a:pt x="641" y="960"/>
                      </a:lnTo>
                      <a:lnTo>
                        <a:pt x="617" y="945"/>
                      </a:lnTo>
                      <a:lnTo>
                        <a:pt x="592" y="937"/>
                      </a:lnTo>
                      <a:lnTo>
                        <a:pt x="568" y="913"/>
                      </a:lnTo>
                      <a:lnTo>
                        <a:pt x="543" y="898"/>
                      </a:lnTo>
                      <a:lnTo>
                        <a:pt x="519" y="882"/>
                      </a:lnTo>
                      <a:lnTo>
                        <a:pt x="495" y="867"/>
                      </a:lnTo>
                      <a:lnTo>
                        <a:pt x="476" y="851"/>
                      </a:lnTo>
                      <a:lnTo>
                        <a:pt x="452" y="835"/>
                      </a:lnTo>
                      <a:lnTo>
                        <a:pt x="434" y="820"/>
                      </a:lnTo>
                      <a:lnTo>
                        <a:pt x="391" y="804"/>
                      </a:lnTo>
                      <a:lnTo>
                        <a:pt x="360" y="788"/>
                      </a:lnTo>
                      <a:lnTo>
                        <a:pt x="336" y="757"/>
                      </a:lnTo>
                      <a:lnTo>
                        <a:pt x="312" y="749"/>
                      </a:lnTo>
                      <a:lnTo>
                        <a:pt x="293" y="742"/>
                      </a:lnTo>
                      <a:lnTo>
                        <a:pt x="275" y="718"/>
                      </a:lnTo>
                      <a:lnTo>
                        <a:pt x="257" y="702"/>
                      </a:lnTo>
                      <a:lnTo>
                        <a:pt x="244" y="687"/>
                      </a:lnTo>
                      <a:lnTo>
                        <a:pt x="226" y="663"/>
                      </a:lnTo>
                      <a:lnTo>
                        <a:pt x="208" y="648"/>
                      </a:lnTo>
                      <a:lnTo>
                        <a:pt x="183" y="624"/>
                      </a:lnTo>
                      <a:lnTo>
                        <a:pt x="165" y="609"/>
                      </a:lnTo>
                      <a:lnTo>
                        <a:pt x="147" y="585"/>
                      </a:lnTo>
                      <a:lnTo>
                        <a:pt x="128" y="570"/>
                      </a:lnTo>
                      <a:lnTo>
                        <a:pt x="110" y="546"/>
                      </a:lnTo>
                      <a:lnTo>
                        <a:pt x="98" y="523"/>
                      </a:lnTo>
                      <a:lnTo>
                        <a:pt x="86" y="499"/>
                      </a:lnTo>
                      <a:lnTo>
                        <a:pt x="74" y="468"/>
                      </a:lnTo>
                      <a:lnTo>
                        <a:pt x="61" y="437"/>
                      </a:lnTo>
                      <a:lnTo>
                        <a:pt x="55" y="406"/>
                      </a:lnTo>
                      <a:lnTo>
                        <a:pt x="43" y="374"/>
                      </a:lnTo>
                      <a:lnTo>
                        <a:pt x="31" y="343"/>
                      </a:lnTo>
                      <a:lnTo>
                        <a:pt x="25" y="304"/>
                      </a:lnTo>
                      <a:lnTo>
                        <a:pt x="19" y="281"/>
                      </a:lnTo>
                      <a:lnTo>
                        <a:pt x="6" y="249"/>
                      </a:lnTo>
                      <a:lnTo>
                        <a:pt x="6" y="210"/>
                      </a:lnTo>
                      <a:lnTo>
                        <a:pt x="0" y="179"/>
                      </a:lnTo>
                      <a:lnTo>
                        <a:pt x="0" y="156"/>
                      </a:lnTo>
                      <a:lnTo>
                        <a:pt x="6" y="125"/>
                      </a:lnTo>
                      <a:lnTo>
                        <a:pt x="13" y="93"/>
                      </a:lnTo>
                      <a:lnTo>
                        <a:pt x="25" y="54"/>
                      </a:lnTo>
                      <a:lnTo>
                        <a:pt x="43" y="70"/>
                      </a:lnTo>
                      <a:lnTo>
                        <a:pt x="49" y="101"/>
                      </a:lnTo>
                      <a:lnTo>
                        <a:pt x="55" y="117"/>
                      </a:lnTo>
                      <a:lnTo>
                        <a:pt x="61" y="85"/>
                      </a:lnTo>
                      <a:lnTo>
                        <a:pt x="74" y="46"/>
                      </a:lnTo>
                      <a:lnTo>
                        <a:pt x="86" y="0"/>
                      </a:lnTo>
                      <a:lnTo>
                        <a:pt x="98" y="31"/>
                      </a:lnTo>
                      <a:lnTo>
                        <a:pt x="98" y="54"/>
                      </a:lnTo>
                      <a:lnTo>
                        <a:pt x="104" y="78"/>
                      </a:lnTo>
                      <a:lnTo>
                        <a:pt x="116" y="140"/>
                      </a:lnTo>
                      <a:lnTo>
                        <a:pt x="135" y="195"/>
                      </a:lnTo>
                      <a:lnTo>
                        <a:pt x="153" y="249"/>
                      </a:lnTo>
                      <a:lnTo>
                        <a:pt x="165" y="296"/>
                      </a:lnTo>
                      <a:lnTo>
                        <a:pt x="171" y="265"/>
                      </a:lnTo>
                      <a:lnTo>
                        <a:pt x="171" y="203"/>
                      </a:lnTo>
                      <a:lnTo>
                        <a:pt x="183" y="156"/>
                      </a:lnTo>
                      <a:lnTo>
                        <a:pt x="183" y="140"/>
                      </a:lnTo>
                      <a:lnTo>
                        <a:pt x="183" y="117"/>
                      </a:lnTo>
                      <a:lnTo>
                        <a:pt x="196" y="101"/>
                      </a:lnTo>
                      <a:lnTo>
                        <a:pt x="214" y="140"/>
                      </a:lnTo>
                      <a:lnTo>
                        <a:pt x="226" y="210"/>
                      </a:lnTo>
                      <a:lnTo>
                        <a:pt x="244" y="257"/>
                      </a:lnTo>
                      <a:lnTo>
                        <a:pt x="244" y="249"/>
                      </a:lnTo>
                      <a:lnTo>
                        <a:pt x="244" y="226"/>
                      </a:lnTo>
                      <a:lnTo>
                        <a:pt x="257" y="218"/>
                      </a:lnTo>
                      <a:lnTo>
                        <a:pt x="263" y="210"/>
                      </a:lnTo>
                      <a:lnTo>
                        <a:pt x="269" y="226"/>
                      </a:lnTo>
                      <a:lnTo>
                        <a:pt x="275" y="242"/>
                      </a:lnTo>
                      <a:lnTo>
                        <a:pt x="281" y="249"/>
                      </a:lnTo>
                      <a:lnTo>
                        <a:pt x="281" y="265"/>
                      </a:lnTo>
                      <a:lnTo>
                        <a:pt x="293" y="281"/>
                      </a:lnTo>
                      <a:lnTo>
                        <a:pt x="287" y="335"/>
                      </a:lnTo>
                      <a:lnTo>
                        <a:pt x="281" y="374"/>
                      </a:lnTo>
                      <a:lnTo>
                        <a:pt x="275" y="421"/>
                      </a:lnTo>
                      <a:lnTo>
                        <a:pt x="293" y="406"/>
                      </a:lnTo>
                      <a:lnTo>
                        <a:pt x="312" y="382"/>
                      </a:lnTo>
                      <a:lnTo>
                        <a:pt x="336" y="367"/>
                      </a:lnTo>
                      <a:lnTo>
                        <a:pt x="354" y="335"/>
                      </a:lnTo>
                      <a:lnTo>
                        <a:pt x="366" y="328"/>
                      </a:lnTo>
                      <a:lnTo>
                        <a:pt x="385" y="312"/>
                      </a:lnTo>
                      <a:lnTo>
                        <a:pt x="397" y="320"/>
                      </a:lnTo>
                      <a:lnTo>
                        <a:pt x="403" y="351"/>
                      </a:lnTo>
                      <a:lnTo>
                        <a:pt x="397" y="382"/>
                      </a:lnTo>
                      <a:lnTo>
                        <a:pt x="397" y="421"/>
                      </a:lnTo>
                      <a:lnTo>
                        <a:pt x="415" y="398"/>
                      </a:lnTo>
                      <a:lnTo>
                        <a:pt x="434" y="374"/>
                      </a:lnTo>
                      <a:lnTo>
                        <a:pt x="446" y="359"/>
                      </a:lnTo>
                      <a:lnTo>
                        <a:pt x="464" y="359"/>
                      </a:lnTo>
                      <a:lnTo>
                        <a:pt x="470" y="367"/>
                      </a:lnTo>
                      <a:lnTo>
                        <a:pt x="470" y="390"/>
                      </a:lnTo>
                      <a:lnTo>
                        <a:pt x="464" y="421"/>
                      </a:lnTo>
                      <a:lnTo>
                        <a:pt x="464" y="437"/>
                      </a:lnTo>
                      <a:lnTo>
                        <a:pt x="482" y="421"/>
                      </a:lnTo>
                      <a:lnTo>
                        <a:pt x="507" y="406"/>
                      </a:lnTo>
                      <a:lnTo>
                        <a:pt x="525" y="398"/>
                      </a:lnTo>
                      <a:lnTo>
                        <a:pt x="537" y="406"/>
                      </a:lnTo>
                      <a:lnTo>
                        <a:pt x="537" y="429"/>
                      </a:lnTo>
                      <a:lnTo>
                        <a:pt x="537" y="460"/>
                      </a:lnTo>
                      <a:lnTo>
                        <a:pt x="550" y="468"/>
                      </a:lnTo>
                      <a:lnTo>
                        <a:pt x="562" y="460"/>
                      </a:lnTo>
                      <a:lnTo>
                        <a:pt x="580" y="460"/>
                      </a:lnTo>
                      <a:lnTo>
                        <a:pt x="604" y="460"/>
                      </a:lnTo>
                      <a:lnTo>
                        <a:pt x="604" y="476"/>
                      </a:lnTo>
                      <a:lnTo>
                        <a:pt x="604" y="499"/>
                      </a:lnTo>
                      <a:lnTo>
                        <a:pt x="604" y="515"/>
                      </a:lnTo>
                      <a:lnTo>
                        <a:pt x="629" y="515"/>
                      </a:lnTo>
                      <a:lnTo>
                        <a:pt x="659" y="515"/>
                      </a:lnTo>
                      <a:lnTo>
                        <a:pt x="678" y="515"/>
                      </a:lnTo>
                      <a:lnTo>
                        <a:pt x="690" y="538"/>
                      </a:lnTo>
                      <a:lnTo>
                        <a:pt x="702" y="562"/>
                      </a:lnTo>
                      <a:lnTo>
                        <a:pt x="714" y="578"/>
                      </a:lnTo>
                      <a:lnTo>
                        <a:pt x="720" y="585"/>
                      </a:lnTo>
                      <a:lnTo>
                        <a:pt x="739" y="578"/>
                      </a:lnTo>
                      <a:lnTo>
                        <a:pt x="757" y="578"/>
                      </a:lnTo>
                      <a:lnTo>
                        <a:pt x="775" y="601"/>
                      </a:lnTo>
                      <a:lnTo>
                        <a:pt x="788" y="617"/>
                      </a:lnTo>
                      <a:lnTo>
                        <a:pt x="812" y="624"/>
                      </a:lnTo>
                      <a:lnTo>
                        <a:pt x="842" y="624"/>
                      </a:lnTo>
                      <a:lnTo>
                        <a:pt x="867" y="640"/>
                      </a:lnTo>
                      <a:lnTo>
                        <a:pt x="873" y="648"/>
                      </a:lnTo>
                      <a:lnTo>
                        <a:pt x="891" y="671"/>
                      </a:lnTo>
                      <a:lnTo>
                        <a:pt x="897" y="679"/>
                      </a:lnTo>
                      <a:lnTo>
                        <a:pt x="916" y="695"/>
                      </a:lnTo>
                      <a:lnTo>
                        <a:pt x="940" y="695"/>
                      </a:lnTo>
                      <a:lnTo>
                        <a:pt x="964" y="718"/>
                      </a:lnTo>
                      <a:lnTo>
                        <a:pt x="971" y="734"/>
                      </a:lnTo>
                      <a:lnTo>
                        <a:pt x="995" y="742"/>
                      </a:lnTo>
                      <a:lnTo>
                        <a:pt x="1026" y="757"/>
                      </a:lnTo>
                      <a:lnTo>
                        <a:pt x="1026" y="765"/>
                      </a:lnTo>
                      <a:lnTo>
                        <a:pt x="1044" y="781"/>
                      </a:lnTo>
                      <a:lnTo>
                        <a:pt x="1056" y="781"/>
                      </a:lnTo>
                      <a:lnTo>
                        <a:pt x="1074" y="796"/>
                      </a:lnTo>
                      <a:lnTo>
                        <a:pt x="1093" y="812"/>
                      </a:lnTo>
                      <a:lnTo>
                        <a:pt x="1105" y="835"/>
                      </a:lnTo>
                      <a:lnTo>
                        <a:pt x="1111" y="851"/>
                      </a:lnTo>
                      <a:lnTo>
                        <a:pt x="1129" y="843"/>
                      </a:lnTo>
                      <a:lnTo>
                        <a:pt x="1148" y="835"/>
                      </a:lnTo>
                      <a:lnTo>
                        <a:pt x="1166" y="867"/>
                      </a:lnTo>
                      <a:lnTo>
                        <a:pt x="1178" y="898"/>
                      </a:lnTo>
                      <a:lnTo>
                        <a:pt x="1196" y="921"/>
                      </a:lnTo>
                      <a:lnTo>
                        <a:pt x="1209" y="937"/>
                      </a:lnTo>
                      <a:lnTo>
                        <a:pt x="1227" y="952"/>
                      </a:lnTo>
                      <a:lnTo>
                        <a:pt x="1245" y="976"/>
                      </a:lnTo>
                      <a:lnTo>
                        <a:pt x="1251" y="991"/>
                      </a:lnTo>
                      <a:lnTo>
                        <a:pt x="1276" y="1015"/>
                      </a:lnTo>
                      <a:lnTo>
                        <a:pt x="1288" y="1038"/>
                      </a:lnTo>
                      <a:lnTo>
                        <a:pt x="1300" y="1046"/>
                      </a:lnTo>
                      <a:lnTo>
                        <a:pt x="1318" y="1038"/>
                      </a:lnTo>
                      <a:lnTo>
                        <a:pt x="1337" y="1038"/>
                      </a:lnTo>
                      <a:lnTo>
                        <a:pt x="1349" y="1062"/>
                      </a:lnTo>
                      <a:lnTo>
                        <a:pt x="1373" y="1062"/>
                      </a:lnTo>
                      <a:lnTo>
                        <a:pt x="1398" y="1062"/>
                      </a:lnTo>
                      <a:lnTo>
                        <a:pt x="1416" y="1062"/>
                      </a:lnTo>
                      <a:lnTo>
                        <a:pt x="1428" y="1046"/>
                      </a:lnTo>
                      <a:lnTo>
                        <a:pt x="1447" y="1038"/>
                      </a:lnTo>
                      <a:lnTo>
                        <a:pt x="1453" y="1046"/>
                      </a:lnTo>
                      <a:lnTo>
                        <a:pt x="1465" y="1038"/>
                      </a:lnTo>
                      <a:lnTo>
                        <a:pt x="1477" y="1038"/>
                      </a:lnTo>
                      <a:lnTo>
                        <a:pt x="1489" y="1031"/>
                      </a:lnTo>
                      <a:lnTo>
                        <a:pt x="1502" y="1023"/>
                      </a:lnTo>
                      <a:lnTo>
                        <a:pt x="1526" y="1015"/>
                      </a:lnTo>
                      <a:lnTo>
                        <a:pt x="1526" y="1023"/>
                      </a:lnTo>
                      <a:lnTo>
                        <a:pt x="1532" y="1031"/>
                      </a:lnTo>
                      <a:lnTo>
                        <a:pt x="1526" y="1038"/>
                      </a:lnTo>
                      <a:lnTo>
                        <a:pt x="1514" y="1046"/>
                      </a:lnTo>
                      <a:lnTo>
                        <a:pt x="1508" y="1054"/>
                      </a:lnTo>
                      <a:lnTo>
                        <a:pt x="1526" y="1062"/>
                      </a:lnTo>
                      <a:lnTo>
                        <a:pt x="1538" y="1062"/>
                      </a:lnTo>
                      <a:lnTo>
                        <a:pt x="1544" y="1062"/>
                      </a:lnTo>
                      <a:lnTo>
                        <a:pt x="1556" y="1062"/>
                      </a:lnTo>
                      <a:lnTo>
                        <a:pt x="1569" y="1062"/>
                      </a:lnTo>
                      <a:lnTo>
                        <a:pt x="1581" y="1062"/>
                      </a:lnTo>
                      <a:lnTo>
                        <a:pt x="1569" y="1062"/>
                      </a:lnTo>
                      <a:lnTo>
                        <a:pt x="1569" y="1077"/>
                      </a:lnTo>
                      <a:lnTo>
                        <a:pt x="1593" y="1085"/>
                      </a:lnTo>
                      <a:lnTo>
                        <a:pt x="1624" y="1093"/>
                      </a:lnTo>
                      <a:lnTo>
                        <a:pt x="1636" y="1101"/>
                      </a:lnTo>
                      <a:lnTo>
                        <a:pt x="1642" y="1101"/>
                      </a:lnTo>
                      <a:lnTo>
                        <a:pt x="1648" y="1116"/>
                      </a:lnTo>
                      <a:lnTo>
                        <a:pt x="1672" y="1124"/>
                      </a:lnTo>
                      <a:lnTo>
                        <a:pt x="1709" y="1132"/>
                      </a:lnTo>
                      <a:lnTo>
                        <a:pt x="1697" y="1140"/>
                      </a:lnTo>
                      <a:lnTo>
                        <a:pt x="1709" y="1140"/>
                      </a:lnTo>
                      <a:lnTo>
                        <a:pt x="1733" y="1156"/>
                      </a:lnTo>
                      <a:lnTo>
                        <a:pt x="1740" y="1179"/>
                      </a:lnTo>
                      <a:lnTo>
                        <a:pt x="1697" y="1179"/>
                      </a:lnTo>
                      <a:lnTo>
                        <a:pt x="1715" y="1187"/>
                      </a:lnTo>
                      <a:lnTo>
                        <a:pt x="1740" y="1202"/>
                      </a:lnTo>
                      <a:lnTo>
                        <a:pt x="1709" y="1218"/>
                      </a:lnTo>
                      <a:lnTo>
                        <a:pt x="1733" y="1226"/>
                      </a:lnTo>
                      <a:lnTo>
                        <a:pt x="1764" y="1241"/>
                      </a:lnTo>
                      <a:lnTo>
                        <a:pt x="1776" y="1257"/>
                      </a:lnTo>
                      <a:lnTo>
                        <a:pt x="1764" y="1257"/>
                      </a:lnTo>
                      <a:lnTo>
                        <a:pt x="1752" y="1257"/>
                      </a:lnTo>
                      <a:lnTo>
                        <a:pt x="1740" y="1257"/>
                      </a:lnTo>
                      <a:lnTo>
                        <a:pt x="1746" y="1265"/>
                      </a:lnTo>
                      <a:lnTo>
                        <a:pt x="1758" y="1273"/>
                      </a:lnTo>
                      <a:lnTo>
                        <a:pt x="1776" y="1280"/>
                      </a:lnTo>
                      <a:lnTo>
                        <a:pt x="1782" y="1296"/>
                      </a:lnTo>
                      <a:lnTo>
                        <a:pt x="1776" y="1304"/>
                      </a:lnTo>
                      <a:lnTo>
                        <a:pt x="1776" y="1296"/>
                      </a:lnTo>
                      <a:close/>
                    </a:path>
                  </a:pathLst>
                </a:custGeom>
                <a:solidFill>
                  <a:srgbClr val="262626"/>
                </a:solidFill>
                <a:ln w="9525">
                  <a:noFill/>
                  <a:round/>
                  <a:headEnd/>
                  <a:tailEnd/>
                </a:ln>
              </p:spPr>
              <p:txBody>
                <a:bodyPr/>
                <a:lstStyle/>
                <a:p>
                  <a:endParaRPr lang="fr-FR" sz="1350"/>
                </a:p>
              </p:txBody>
            </p:sp>
            <p:sp>
              <p:nvSpPr>
                <p:cNvPr id="64532" name="Freeform 342"/>
                <p:cNvSpPr>
                  <a:spLocks/>
                </p:cNvSpPr>
                <p:nvPr/>
              </p:nvSpPr>
              <p:spPr bwMode="auto">
                <a:xfrm>
                  <a:off x="1472" y="1137"/>
                  <a:ext cx="2874" cy="2008"/>
                </a:xfrm>
                <a:custGeom>
                  <a:avLst/>
                  <a:gdLst>
                    <a:gd name="T0" fmla="*/ 878 w 2874"/>
                    <a:gd name="T1" fmla="*/ 1086 h 2008"/>
                    <a:gd name="T2" fmla="*/ 720 w 2874"/>
                    <a:gd name="T3" fmla="*/ 977 h 2008"/>
                    <a:gd name="T4" fmla="*/ 537 w 2874"/>
                    <a:gd name="T5" fmla="*/ 859 h 2008"/>
                    <a:gd name="T6" fmla="*/ 372 w 2874"/>
                    <a:gd name="T7" fmla="*/ 766 h 2008"/>
                    <a:gd name="T8" fmla="*/ 274 w 2874"/>
                    <a:gd name="T9" fmla="*/ 672 h 2008"/>
                    <a:gd name="T10" fmla="*/ 134 w 2874"/>
                    <a:gd name="T11" fmla="*/ 516 h 2008"/>
                    <a:gd name="T12" fmla="*/ 73 w 2874"/>
                    <a:gd name="T13" fmla="*/ 375 h 2008"/>
                    <a:gd name="T14" fmla="*/ 6 w 2874"/>
                    <a:gd name="T15" fmla="*/ 219 h 2008"/>
                    <a:gd name="T16" fmla="*/ 18 w 2874"/>
                    <a:gd name="T17" fmla="*/ 63 h 2008"/>
                    <a:gd name="T18" fmla="*/ 55 w 2874"/>
                    <a:gd name="T19" fmla="*/ 47 h 2008"/>
                    <a:gd name="T20" fmla="*/ 110 w 2874"/>
                    <a:gd name="T21" fmla="*/ 141 h 2008"/>
                    <a:gd name="T22" fmla="*/ 171 w 2874"/>
                    <a:gd name="T23" fmla="*/ 164 h 2008"/>
                    <a:gd name="T24" fmla="*/ 213 w 2874"/>
                    <a:gd name="T25" fmla="*/ 203 h 2008"/>
                    <a:gd name="T26" fmla="*/ 244 w 2874"/>
                    <a:gd name="T27" fmla="*/ 195 h 2008"/>
                    <a:gd name="T28" fmla="*/ 268 w 2874"/>
                    <a:gd name="T29" fmla="*/ 281 h 2008"/>
                    <a:gd name="T30" fmla="*/ 372 w 2874"/>
                    <a:gd name="T31" fmla="*/ 320 h 2008"/>
                    <a:gd name="T32" fmla="*/ 415 w 2874"/>
                    <a:gd name="T33" fmla="*/ 367 h 2008"/>
                    <a:gd name="T34" fmla="*/ 476 w 2874"/>
                    <a:gd name="T35" fmla="*/ 360 h 2008"/>
                    <a:gd name="T36" fmla="*/ 531 w 2874"/>
                    <a:gd name="T37" fmla="*/ 383 h 2008"/>
                    <a:gd name="T38" fmla="*/ 579 w 2874"/>
                    <a:gd name="T39" fmla="*/ 445 h 2008"/>
                    <a:gd name="T40" fmla="*/ 628 w 2874"/>
                    <a:gd name="T41" fmla="*/ 508 h 2008"/>
                    <a:gd name="T42" fmla="*/ 702 w 2874"/>
                    <a:gd name="T43" fmla="*/ 547 h 2008"/>
                    <a:gd name="T44" fmla="*/ 781 w 2874"/>
                    <a:gd name="T45" fmla="*/ 602 h 2008"/>
                    <a:gd name="T46" fmla="*/ 872 w 2874"/>
                    <a:gd name="T47" fmla="*/ 641 h 2008"/>
                    <a:gd name="T48" fmla="*/ 958 w 2874"/>
                    <a:gd name="T49" fmla="*/ 711 h 2008"/>
                    <a:gd name="T50" fmla="*/ 1031 w 2874"/>
                    <a:gd name="T51" fmla="*/ 742 h 2008"/>
                    <a:gd name="T52" fmla="*/ 1123 w 2874"/>
                    <a:gd name="T53" fmla="*/ 805 h 2008"/>
                    <a:gd name="T54" fmla="*/ 1196 w 2874"/>
                    <a:gd name="T55" fmla="*/ 906 h 2008"/>
                    <a:gd name="T56" fmla="*/ 1263 w 2874"/>
                    <a:gd name="T57" fmla="*/ 1000 h 2008"/>
                    <a:gd name="T58" fmla="*/ 1361 w 2874"/>
                    <a:gd name="T59" fmla="*/ 1008 h 2008"/>
                    <a:gd name="T60" fmla="*/ 1434 w 2874"/>
                    <a:gd name="T61" fmla="*/ 984 h 2008"/>
                    <a:gd name="T62" fmla="*/ 1489 w 2874"/>
                    <a:gd name="T63" fmla="*/ 992 h 2008"/>
                    <a:gd name="T64" fmla="*/ 1489 w 2874"/>
                    <a:gd name="T65" fmla="*/ 1016 h 2008"/>
                    <a:gd name="T66" fmla="*/ 1531 w 2874"/>
                    <a:gd name="T67" fmla="*/ 1008 h 2008"/>
                    <a:gd name="T68" fmla="*/ 1592 w 2874"/>
                    <a:gd name="T69" fmla="*/ 1047 h 2008"/>
                    <a:gd name="T70" fmla="*/ 1660 w 2874"/>
                    <a:gd name="T71" fmla="*/ 1086 h 2008"/>
                    <a:gd name="T72" fmla="*/ 1641 w 2874"/>
                    <a:gd name="T73" fmla="*/ 1125 h 2008"/>
                    <a:gd name="T74" fmla="*/ 1715 w 2874"/>
                    <a:gd name="T75" fmla="*/ 1203 h 2008"/>
                    <a:gd name="T76" fmla="*/ 1702 w 2874"/>
                    <a:gd name="T77" fmla="*/ 1219 h 2008"/>
                    <a:gd name="T78" fmla="*/ 1708 w 2874"/>
                    <a:gd name="T79" fmla="*/ 1250 h 2008"/>
                    <a:gd name="T80" fmla="*/ 1873 w 2874"/>
                    <a:gd name="T81" fmla="*/ 1305 h 2008"/>
                    <a:gd name="T82" fmla="*/ 1965 w 2874"/>
                    <a:gd name="T83" fmla="*/ 1320 h 2008"/>
                    <a:gd name="T84" fmla="*/ 2007 w 2874"/>
                    <a:gd name="T85" fmla="*/ 1351 h 2008"/>
                    <a:gd name="T86" fmla="*/ 2026 w 2874"/>
                    <a:gd name="T87" fmla="*/ 1375 h 2008"/>
                    <a:gd name="T88" fmla="*/ 1965 w 2874"/>
                    <a:gd name="T89" fmla="*/ 1422 h 2008"/>
                    <a:gd name="T90" fmla="*/ 2044 w 2874"/>
                    <a:gd name="T91" fmla="*/ 1508 h 2008"/>
                    <a:gd name="T92" fmla="*/ 2239 w 2874"/>
                    <a:gd name="T93" fmla="*/ 1555 h 2008"/>
                    <a:gd name="T94" fmla="*/ 2331 w 2874"/>
                    <a:gd name="T95" fmla="*/ 1609 h 2008"/>
                    <a:gd name="T96" fmla="*/ 2282 w 2874"/>
                    <a:gd name="T97" fmla="*/ 1640 h 2008"/>
                    <a:gd name="T98" fmla="*/ 2374 w 2874"/>
                    <a:gd name="T99" fmla="*/ 1687 h 2008"/>
                    <a:gd name="T100" fmla="*/ 2386 w 2874"/>
                    <a:gd name="T101" fmla="*/ 1711 h 2008"/>
                    <a:gd name="T102" fmla="*/ 2465 w 2874"/>
                    <a:gd name="T103" fmla="*/ 1758 h 2008"/>
                    <a:gd name="T104" fmla="*/ 2593 w 2874"/>
                    <a:gd name="T105" fmla="*/ 1781 h 2008"/>
                    <a:gd name="T106" fmla="*/ 2874 w 2874"/>
                    <a:gd name="T107" fmla="*/ 1867 h 2008"/>
                    <a:gd name="T108" fmla="*/ 2746 w 2874"/>
                    <a:gd name="T109" fmla="*/ 1867 h 2008"/>
                    <a:gd name="T110" fmla="*/ 2807 w 2874"/>
                    <a:gd name="T111" fmla="*/ 1922 h 2008"/>
                    <a:gd name="T112" fmla="*/ 2575 w 2874"/>
                    <a:gd name="T113" fmla="*/ 1976 h 2008"/>
                    <a:gd name="T114" fmla="*/ 2172 w 2874"/>
                    <a:gd name="T115" fmla="*/ 1945 h 2008"/>
                    <a:gd name="T116" fmla="*/ 1873 w 2874"/>
                    <a:gd name="T117" fmla="*/ 1828 h 2008"/>
                    <a:gd name="T118" fmla="*/ 1751 w 2874"/>
                    <a:gd name="T119" fmla="*/ 1765 h 2008"/>
                    <a:gd name="T120" fmla="*/ 1477 w 2874"/>
                    <a:gd name="T121" fmla="*/ 1680 h 2008"/>
                    <a:gd name="T122" fmla="*/ 1306 w 2874"/>
                    <a:gd name="T123" fmla="*/ 1570 h 2008"/>
                    <a:gd name="T124" fmla="*/ 1031 w 2874"/>
                    <a:gd name="T125" fmla="*/ 1562 h 20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74"/>
                    <a:gd name="T190" fmla="*/ 0 h 2008"/>
                    <a:gd name="T191" fmla="*/ 2874 w 2874"/>
                    <a:gd name="T192" fmla="*/ 2008 h 200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74" h="2008">
                      <a:moveTo>
                        <a:pt x="939" y="1461"/>
                      </a:moveTo>
                      <a:lnTo>
                        <a:pt x="921" y="1164"/>
                      </a:lnTo>
                      <a:lnTo>
                        <a:pt x="915" y="1148"/>
                      </a:lnTo>
                      <a:lnTo>
                        <a:pt x="915" y="1133"/>
                      </a:lnTo>
                      <a:lnTo>
                        <a:pt x="903" y="1102"/>
                      </a:lnTo>
                      <a:lnTo>
                        <a:pt x="878" y="1086"/>
                      </a:lnTo>
                      <a:lnTo>
                        <a:pt x="848" y="1070"/>
                      </a:lnTo>
                      <a:lnTo>
                        <a:pt x="830" y="1047"/>
                      </a:lnTo>
                      <a:lnTo>
                        <a:pt x="799" y="1031"/>
                      </a:lnTo>
                      <a:lnTo>
                        <a:pt x="775" y="1008"/>
                      </a:lnTo>
                      <a:lnTo>
                        <a:pt x="744" y="992"/>
                      </a:lnTo>
                      <a:lnTo>
                        <a:pt x="720" y="977"/>
                      </a:lnTo>
                      <a:lnTo>
                        <a:pt x="689" y="953"/>
                      </a:lnTo>
                      <a:lnTo>
                        <a:pt x="665" y="937"/>
                      </a:lnTo>
                      <a:lnTo>
                        <a:pt x="640" y="922"/>
                      </a:lnTo>
                      <a:lnTo>
                        <a:pt x="610" y="906"/>
                      </a:lnTo>
                      <a:lnTo>
                        <a:pt x="592" y="891"/>
                      </a:lnTo>
                      <a:lnTo>
                        <a:pt x="561" y="875"/>
                      </a:lnTo>
                      <a:lnTo>
                        <a:pt x="537" y="859"/>
                      </a:lnTo>
                      <a:lnTo>
                        <a:pt x="512" y="836"/>
                      </a:lnTo>
                      <a:lnTo>
                        <a:pt x="488" y="820"/>
                      </a:lnTo>
                      <a:lnTo>
                        <a:pt x="464" y="805"/>
                      </a:lnTo>
                      <a:lnTo>
                        <a:pt x="439" y="781"/>
                      </a:lnTo>
                      <a:lnTo>
                        <a:pt x="402" y="773"/>
                      </a:lnTo>
                      <a:lnTo>
                        <a:pt x="372" y="766"/>
                      </a:lnTo>
                      <a:lnTo>
                        <a:pt x="341" y="742"/>
                      </a:lnTo>
                      <a:lnTo>
                        <a:pt x="329" y="727"/>
                      </a:lnTo>
                      <a:lnTo>
                        <a:pt x="311" y="711"/>
                      </a:lnTo>
                      <a:lnTo>
                        <a:pt x="299" y="688"/>
                      </a:lnTo>
                      <a:lnTo>
                        <a:pt x="274" y="672"/>
                      </a:lnTo>
                      <a:lnTo>
                        <a:pt x="256" y="648"/>
                      </a:lnTo>
                      <a:lnTo>
                        <a:pt x="232" y="633"/>
                      </a:lnTo>
                      <a:lnTo>
                        <a:pt x="213" y="609"/>
                      </a:lnTo>
                      <a:lnTo>
                        <a:pt x="189" y="586"/>
                      </a:lnTo>
                      <a:lnTo>
                        <a:pt x="171" y="563"/>
                      </a:lnTo>
                      <a:lnTo>
                        <a:pt x="146" y="539"/>
                      </a:lnTo>
                      <a:lnTo>
                        <a:pt x="134" y="516"/>
                      </a:lnTo>
                      <a:lnTo>
                        <a:pt x="128" y="484"/>
                      </a:lnTo>
                      <a:lnTo>
                        <a:pt x="116" y="461"/>
                      </a:lnTo>
                      <a:lnTo>
                        <a:pt x="103" y="445"/>
                      </a:lnTo>
                      <a:lnTo>
                        <a:pt x="91" y="422"/>
                      </a:lnTo>
                      <a:lnTo>
                        <a:pt x="79" y="399"/>
                      </a:lnTo>
                      <a:lnTo>
                        <a:pt x="73" y="375"/>
                      </a:lnTo>
                      <a:lnTo>
                        <a:pt x="61" y="352"/>
                      </a:lnTo>
                      <a:lnTo>
                        <a:pt x="49" y="328"/>
                      </a:lnTo>
                      <a:lnTo>
                        <a:pt x="42" y="305"/>
                      </a:lnTo>
                      <a:lnTo>
                        <a:pt x="30" y="281"/>
                      </a:lnTo>
                      <a:lnTo>
                        <a:pt x="24" y="258"/>
                      </a:lnTo>
                      <a:lnTo>
                        <a:pt x="18" y="242"/>
                      </a:lnTo>
                      <a:lnTo>
                        <a:pt x="6" y="219"/>
                      </a:lnTo>
                      <a:lnTo>
                        <a:pt x="6" y="195"/>
                      </a:lnTo>
                      <a:lnTo>
                        <a:pt x="0" y="172"/>
                      </a:lnTo>
                      <a:lnTo>
                        <a:pt x="0" y="149"/>
                      </a:lnTo>
                      <a:lnTo>
                        <a:pt x="0" y="125"/>
                      </a:lnTo>
                      <a:lnTo>
                        <a:pt x="0" y="110"/>
                      </a:lnTo>
                      <a:lnTo>
                        <a:pt x="6" y="86"/>
                      </a:lnTo>
                      <a:lnTo>
                        <a:pt x="18" y="63"/>
                      </a:lnTo>
                      <a:lnTo>
                        <a:pt x="30" y="86"/>
                      </a:lnTo>
                      <a:lnTo>
                        <a:pt x="36" y="110"/>
                      </a:lnTo>
                      <a:lnTo>
                        <a:pt x="49" y="125"/>
                      </a:lnTo>
                      <a:lnTo>
                        <a:pt x="49" y="86"/>
                      </a:lnTo>
                      <a:lnTo>
                        <a:pt x="55" y="47"/>
                      </a:lnTo>
                      <a:lnTo>
                        <a:pt x="61" y="0"/>
                      </a:lnTo>
                      <a:lnTo>
                        <a:pt x="79" y="31"/>
                      </a:lnTo>
                      <a:lnTo>
                        <a:pt x="91" y="63"/>
                      </a:lnTo>
                      <a:lnTo>
                        <a:pt x="91" y="86"/>
                      </a:lnTo>
                      <a:lnTo>
                        <a:pt x="110" y="141"/>
                      </a:lnTo>
                      <a:lnTo>
                        <a:pt x="128" y="188"/>
                      </a:lnTo>
                      <a:lnTo>
                        <a:pt x="140" y="242"/>
                      </a:lnTo>
                      <a:lnTo>
                        <a:pt x="158" y="281"/>
                      </a:lnTo>
                      <a:lnTo>
                        <a:pt x="158" y="250"/>
                      </a:lnTo>
                      <a:lnTo>
                        <a:pt x="164" y="203"/>
                      </a:lnTo>
                      <a:lnTo>
                        <a:pt x="171" y="164"/>
                      </a:lnTo>
                      <a:lnTo>
                        <a:pt x="171" y="141"/>
                      </a:lnTo>
                      <a:lnTo>
                        <a:pt x="177" y="117"/>
                      </a:lnTo>
                      <a:lnTo>
                        <a:pt x="189" y="102"/>
                      </a:lnTo>
                      <a:lnTo>
                        <a:pt x="201" y="141"/>
                      </a:lnTo>
                      <a:lnTo>
                        <a:pt x="213" y="203"/>
                      </a:lnTo>
                      <a:lnTo>
                        <a:pt x="219" y="242"/>
                      </a:lnTo>
                      <a:lnTo>
                        <a:pt x="219" y="235"/>
                      </a:lnTo>
                      <a:lnTo>
                        <a:pt x="226" y="211"/>
                      </a:lnTo>
                      <a:lnTo>
                        <a:pt x="232" y="203"/>
                      </a:lnTo>
                      <a:lnTo>
                        <a:pt x="244" y="195"/>
                      </a:lnTo>
                      <a:lnTo>
                        <a:pt x="256" y="211"/>
                      </a:lnTo>
                      <a:lnTo>
                        <a:pt x="268" y="227"/>
                      </a:lnTo>
                      <a:lnTo>
                        <a:pt x="268" y="242"/>
                      </a:lnTo>
                      <a:lnTo>
                        <a:pt x="262" y="266"/>
                      </a:lnTo>
                      <a:lnTo>
                        <a:pt x="268" y="281"/>
                      </a:lnTo>
                      <a:lnTo>
                        <a:pt x="274" y="320"/>
                      </a:lnTo>
                      <a:lnTo>
                        <a:pt x="287" y="367"/>
                      </a:lnTo>
                      <a:lnTo>
                        <a:pt x="299" y="406"/>
                      </a:lnTo>
                      <a:lnTo>
                        <a:pt x="317" y="383"/>
                      </a:lnTo>
                      <a:lnTo>
                        <a:pt x="341" y="360"/>
                      </a:lnTo>
                      <a:lnTo>
                        <a:pt x="372" y="320"/>
                      </a:lnTo>
                      <a:lnTo>
                        <a:pt x="378" y="320"/>
                      </a:lnTo>
                      <a:lnTo>
                        <a:pt x="396" y="305"/>
                      </a:lnTo>
                      <a:lnTo>
                        <a:pt x="409" y="305"/>
                      </a:lnTo>
                      <a:lnTo>
                        <a:pt x="415" y="336"/>
                      </a:lnTo>
                      <a:lnTo>
                        <a:pt x="415" y="367"/>
                      </a:lnTo>
                      <a:lnTo>
                        <a:pt x="421" y="406"/>
                      </a:lnTo>
                      <a:lnTo>
                        <a:pt x="433" y="375"/>
                      </a:lnTo>
                      <a:lnTo>
                        <a:pt x="451" y="352"/>
                      </a:lnTo>
                      <a:lnTo>
                        <a:pt x="470" y="344"/>
                      </a:lnTo>
                      <a:lnTo>
                        <a:pt x="476" y="360"/>
                      </a:lnTo>
                      <a:lnTo>
                        <a:pt x="476" y="375"/>
                      </a:lnTo>
                      <a:lnTo>
                        <a:pt x="470" y="406"/>
                      </a:lnTo>
                      <a:lnTo>
                        <a:pt x="470" y="422"/>
                      </a:lnTo>
                      <a:lnTo>
                        <a:pt x="488" y="406"/>
                      </a:lnTo>
                      <a:lnTo>
                        <a:pt x="512" y="391"/>
                      </a:lnTo>
                      <a:lnTo>
                        <a:pt x="531" y="383"/>
                      </a:lnTo>
                      <a:lnTo>
                        <a:pt x="543" y="391"/>
                      </a:lnTo>
                      <a:lnTo>
                        <a:pt x="543" y="422"/>
                      </a:lnTo>
                      <a:lnTo>
                        <a:pt x="549" y="445"/>
                      </a:lnTo>
                      <a:lnTo>
                        <a:pt x="555" y="453"/>
                      </a:lnTo>
                      <a:lnTo>
                        <a:pt x="579" y="445"/>
                      </a:lnTo>
                      <a:lnTo>
                        <a:pt x="592" y="445"/>
                      </a:lnTo>
                      <a:lnTo>
                        <a:pt x="604" y="461"/>
                      </a:lnTo>
                      <a:lnTo>
                        <a:pt x="610" y="484"/>
                      </a:lnTo>
                      <a:lnTo>
                        <a:pt x="610" y="508"/>
                      </a:lnTo>
                      <a:lnTo>
                        <a:pt x="628" y="508"/>
                      </a:lnTo>
                      <a:lnTo>
                        <a:pt x="659" y="508"/>
                      </a:lnTo>
                      <a:lnTo>
                        <a:pt x="689" y="508"/>
                      </a:lnTo>
                      <a:lnTo>
                        <a:pt x="689" y="516"/>
                      </a:lnTo>
                      <a:lnTo>
                        <a:pt x="695" y="539"/>
                      </a:lnTo>
                      <a:lnTo>
                        <a:pt x="702" y="547"/>
                      </a:lnTo>
                      <a:lnTo>
                        <a:pt x="714" y="563"/>
                      </a:lnTo>
                      <a:lnTo>
                        <a:pt x="738" y="563"/>
                      </a:lnTo>
                      <a:lnTo>
                        <a:pt x="763" y="563"/>
                      </a:lnTo>
                      <a:lnTo>
                        <a:pt x="769" y="578"/>
                      </a:lnTo>
                      <a:lnTo>
                        <a:pt x="775" y="594"/>
                      </a:lnTo>
                      <a:lnTo>
                        <a:pt x="781" y="602"/>
                      </a:lnTo>
                      <a:lnTo>
                        <a:pt x="805" y="609"/>
                      </a:lnTo>
                      <a:lnTo>
                        <a:pt x="830" y="602"/>
                      </a:lnTo>
                      <a:lnTo>
                        <a:pt x="860" y="602"/>
                      </a:lnTo>
                      <a:lnTo>
                        <a:pt x="860" y="625"/>
                      </a:lnTo>
                      <a:lnTo>
                        <a:pt x="872" y="641"/>
                      </a:lnTo>
                      <a:lnTo>
                        <a:pt x="872" y="664"/>
                      </a:lnTo>
                      <a:lnTo>
                        <a:pt x="903" y="672"/>
                      </a:lnTo>
                      <a:lnTo>
                        <a:pt x="927" y="680"/>
                      </a:lnTo>
                      <a:lnTo>
                        <a:pt x="952" y="703"/>
                      </a:lnTo>
                      <a:lnTo>
                        <a:pt x="958" y="711"/>
                      </a:lnTo>
                      <a:lnTo>
                        <a:pt x="970" y="711"/>
                      </a:lnTo>
                      <a:lnTo>
                        <a:pt x="1001" y="742"/>
                      </a:lnTo>
                      <a:lnTo>
                        <a:pt x="1007" y="742"/>
                      </a:lnTo>
                      <a:lnTo>
                        <a:pt x="1019" y="750"/>
                      </a:lnTo>
                      <a:lnTo>
                        <a:pt x="1031" y="742"/>
                      </a:lnTo>
                      <a:lnTo>
                        <a:pt x="1049" y="766"/>
                      </a:lnTo>
                      <a:lnTo>
                        <a:pt x="1068" y="781"/>
                      </a:lnTo>
                      <a:lnTo>
                        <a:pt x="1080" y="805"/>
                      </a:lnTo>
                      <a:lnTo>
                        <a:pt x="1086" y="813"/>
                      </a:lnTo>
                      <a:lnTo>
                        <a:pt x="1104" y="813"/>
                      </a:lnTo>
                      <a:lnTo>
                        <a:pt x="1123" y="805"/>
                      </a:lnTo>
                      <a:lnTo>
                        <a:pt x="1141" y="828"/>
                      </a:lnTo>
                      <a:lnTo>
                        <a:pt x="1153" y="867"/>
                      </a:lnTo>
                      <a:lnTo>
                        <a:pt x="1171" y="883"/>
                      </a:lnTo>
                      <a:lnTo>
                        <a:pt x="1177" y="891"/>
                      </a:lnTo>
                      <a:lnTo>
                        <a:pt x="1196" y="906"/>
                      </a:lnTo>
                      <a:lnTo>
                        <a:pt x="1202" y="922"/>
                      </a:lnTo>
                      <a:lnTo>
                        <a:pt x="1220" y="945"/>
                      </a:lnTo>
                      <a:lnTo>
                        <a:pt x="1239" y="961"/>
                      </a:lnTo>
                      <a:lnTo>
                        <a:pt x="1251" y="984"/>
                      </a:lnTo>
                      <a:lnTo>
                        <a:pt x="1263" y="1000"/>
                      </a:lnTo>
                      <a:lnTo>
                        <a:pt x="1281" y="1000"/>
                      </a:lnTo>
                      <a:lnTo>
                        <a:pt x="1293" y="1008"/>
                      </a:lnTo>
                      <a:lnTo>
                        <a:pt x="1318" y="1023"/>
                      </a:lnTo>
                      <a:lnTo>
                        <a:pt x="1336" y="1016"/>
                      </a:lnTo>
                      <a:lnTo>
                        <a:pt x="1361" y="1008"/>
                      </a:lnTo>
                      <a:lnTo>
                        <a:pt x="1373" y="1008"/>
                      </a:lnTo>
                      <a:lnTo>
                        <a:pt x="1391" y="1008"/>
                      </a:lnTo>
                      <a:lnTo>
                        <a:pt x="1403" y="1008"/>
                      </a:lnTo>
                      <a:lnTo>
                        <a:pt x="1415" y="1000"/>
                      </a:lnTo>
                      <a:lnTo>
                        <a:pt x="1422" y="992"/>
                      </a:lnTo>
                      <a:lnTo>
                        <a:pt x="1434" y="984"/>
                      </a:lnTo>
                      <a:lnTo>
                        <a:pt x="1446" y="984"/>
                      </a:lnTo>
                      <a:lnTo>
                        <a:pt x="1458" y="977"/>
                      </a:lnTo>
                      <a:lnTo>
                        <a:pt x="1483" y="984"/>
                      </a:lnTo>
                      <a:lnTo>
                        <a:pt x="1483" y="992"/>
                      </a:lnTo>
                      <a:lnTo>
                        <a:pt x="1489" y="992"/>
                      </a:lnTo>
                      <a:lnTo>
                        <a:pt x="1483" y="1008"/>
                      </a:lnTo>
                      <a:lnTo>
                        <a:pt x="1470" y="1008"/>
                      </a:lnTo>
                      <a:lnTo>
                        <a:pt x="1464" y="1016"/>
                      </a:lnTo>
                      <a:lnTo>
                        <a:pt x="1483" y="1023"/>
                      </a:lnTo>
                      <a:lnTo>
                        <a:pt x="1489" y="1016"/>
                      </a:lnTo>
                      <a:lnTo>
                        <a:pt x="1501" y="1016"/>
                      </a:lnTo>
                      <a:lnTo>
                        <a:pt x="1513" y="1008"/>
                      </a:lnTo>
                      <a:lnTo>
                        <a:pt x="1513" y="1016"/>
                      </a:lnTo>
                      <a:lnTo>
                        <a:pt x="1519" y="1008"/>
                      </a:lnTo>
                      <a:lnTo>
                        <a:pt x="1531" y="1008"/>
                      </a:lnTo>
                      <a:lnTo>
                        <a:pt x="1531" y="1016"/>
                      </a:lnTo>
                      <a:lnTo>
                        <a:pt x="1519" y="1023"/>
                      </a:lnTo>
                      <a:lnTo>
                        <a:pt x="1531" y="1047"/>
                      </a:lnTo>
                      <a:lnTo>
                        <a:pt x="1550" y="1047"/>
                      </a:lnTo>
                      <a:lnTo>
                        <a:pt x="1574" y="1047"/>
                      </a:lnTo>
                      <a:lnTo>
                        <a:pt x="1592" y="1047"/>
                      </a:lnTo>
                      <a:lnTo>
                        <a:pt x="1599" y="1055"/>
                      </a:lnTo>
                      <a:lnTo>
                        <a:pt x="1611" y="1062"/>
                      </a:lnTo>
                      <a:lnTo>
                        <a:pt x="1629" y="1070"/>
                      </a:lnTo>
                      <a:lnTo>
                        <a:pt x="1660" y="1086"/>
                      </a:lnTo>
                      <a:lnTo>
                        <a:pt x="1641" y="1102"/>
                      </a:lnTo>
                      <a:lnTo>
                        <a:pt x="1653" y="1109"/>
                      </a:lnTo>
                      <a:lnTo>
                        <a:pt x="1678" y="1117"/>
                      </a:lnTo>
                      <a:lnTo>
                        <a:pt x="1684" y="1125"/>
                      </a:lnTo>
                      <a:lnTo>
                        <a:pt x="1641" y="1125"/>
                      </a:lnTo>
                      <a:lnTo>
                        <a:pt x="1660" y="1133"/>
                      </a:lnTo>
                      <a:lnTo>
                        <a:pt x="1684" y="1148"/>
                      </a:lnTo>
                      <a:lnTo>
                        <a:pt x="1653" y="1164"/>
                      </a:lnTo>
                      <a:lnTo>
                        <a:pt x="1672" y="1172"/>
                      </a:lnTo>
                      <a:lnTo>
                        <a:pt x="1708" y="1187"/>
                      </a:lnTo>
                      <a:lnTo>
                        <a:pt x="1715" y="1203"/>
                      </a:lnTo>
                      <a:lnTo>
                        <a:pt x="1708" y="1203"/>
                      </a:lnTo>
                      <a:lnTo>
                        <a:pt x="1696" y="1203"/>
                      </a:lnTo>
                      <a:lnTo>
                        <a:pt x="1684" y="1203"/>
                      </a:lnTo>
                      <a:lnTo>
                        <a:pt x="1690" y="1211"/>
                      </a:lnTo>
                      <a:lnTo>
                        <a:pt x="1702" y="1219"/>
                      </a:lnTo>
                      <a:lnTo>
                        <a:pt x="1715" y="1226"/>
                      </a:lnTo>
                      <a:lnTo>
                        <a:pt x="1727" y="1242"/>
                      </a:lnTo>
                      <a:lnTo>
                        <a:pt x="1715" y="1242"/>
                      </a:lnTo>
                      <a:lnTo>
                        <a:pt x="1708" y="1250"/>
                      </a:lnTo>
                      <a:lnTo>
                        <a:pt x="1696" y="1258"/>
                      </a:lnTo>
                      <a:lnTo>
                        <a:pt x="1684" y="1266"/>
                      </a:lnTo>
                      <a:lnTo>
                        <a:pt x="1739" y="1273"/>
                      </a:lnTo>
                      <a:lnTo>
                        <a:pt x="1818" y="1289"/>
                      </a:lnTo>
                      <a:lnTo>
                        <a:pt x="1873" y="1305"/>
                      </a:lnTo>
                      <a:lnTo>
                        <a:pt x="1891" y="1312"/>
                      </a:lnTo>
                      <a:lnTo>
                        <a:pt x="1910" y="1320"/>
                      </a:lnTo>
                      <a:lnTo>
                        <a:pt x="1934" y="1320"/>
                      </a:lnTo>
                      <a:lnTo>
                        <a:pt x="1946" y="1328"/>
                      </a:lnTo>
                      <a:lnTo>
                        <a:pt x="1965" y="1328"/>
                      </a:lnTo>
                      <a:lnTo>
                        <a:pt x="1965" y="1320"/>
                      </a:lnTo>
                      <a:lnTo>
                        <a:pt x="1971" y="1336"/>
                      </a:lnTo>
                      <a:lnTo>
                        <a:pt x="1983" y="1336"/>
                      </a:lnTo>
                      <a:lnTo>
                        <a:pt x="1983" y="1344"/>
                      </a:lnTo>
                      <a:lnTo>
                        <a:pt x="1995" y="1351"/>
                      </a:lnTo>
                      <a:lnTo>
                        <a:pt x="2007" y="1351"/>
                      </a:lnTo>
                      <a:lnTo>
                        <a:pt x="2014" y="1344"/>
                      </a:lnTo>
                      <a:lnTo>
                        <a:pt x="2014" y="1351"/>
                      </a:lnTo>
                      <a:lnTo>
                        <a:pt x="2007" y="1351"/>
                      </a:lnTo>
                      <a:lnTo>
                        <a:pt x="1983" y="1367"/>
                      </a:lnTo>
                      <a:lnTo>
                        <a:pt x="2026" y="1375"/>
                      </a:lnTo>
                      <a:lnTo>
                        <a:pt x="2044" y="1383"/>
                      </a:lnTo>
                      <a:lnTo>
                        <a:pt x="2062" y="1383"/>
                      </a:lnTo>
                      <a:lnTo>
                        <a:pt x="2032" y="1398"/>
                      </a:lnTo>
                      <a:lnTo>
                        <a:pt x="1989" y="1414"/>
                      </a:lnTo>
                      <a:lnTo>
                        <a:pt x="1965" y="1422"/>
                      </a:lnTo>
                      <a:lnTo>
                        <a:pt x="2020" y="1437"/>
                      </a:lnTo>
                      <a:lnTo>
                        <a:pt x="2093" y="1453"/>
                      </a:lnTo>
                      <a:lnTo>
                        <a:pt x="2142" y="1484"/>
                      </a:lnTo>
                      <a:lnTo>
                        <a:pt x="2117" y="1492"/>
                      </a:lnTo>
                      <a:lnTo>
                        <a:pt x="2075" y="1500"/>
                      </a:lnTo>
                      <a:lnTo>
                        <a:pt x="2044" y="1508"/>
                      </a:lnTo>
                      <a:lnTo>
                        <a:pt x="2111" y="1508"/>
                      </a:lnTo>
                      <a:lnTo>
                        <a:pt x="2203" y="1515"/>
                      </a:lnTo>
                      <a:lnTo>
                        <a:pt x="2264" y="1523"/>
                      </a:lnTo>
                      <a:lnTo>
                        <a:pt x="2252" y="1547"/>
                      </a:lnTo>
                      <a:lnTo>
                        <a:pt x="2239" y="1555"/>
                      </a:lnTo>
                      <a:lnTo>
                        <a:pt x="2215" y="1562"/>
                      </a:lnTo>
                      <a:lnTo>
                        <a:pt x="2264" y="1570"/>
                      </a:lnTo>
                      <a:lnTo>
                        <a:pt x="2300" y="1586"/>
                      </a:lnTo>
                      <a:lnTo>
                        <a:pt x="2325" y="1601"/>
                      </a:lnTo>
                      <a:lnTo>
                        <a:pt x="2331" y="1609"/>
                      </a:lnTo>
                      <a:lnTo>
                        <a:pt x="2325" y="1601"/>
                      </a:lnTo>
                      <a:lnTo>
                        <a:pt x="2313" y="1625"/>
                      </a:lnTo>
                      <a:lnTo>
                        <a:pt x="2294" y="1633"/>
                      </a:lnTo>
                      <a:lnTo>
                        <a:pt x="2282" y="1640"/>
                      </a:lnTo>
                      <a:lnTo>
                        <a:pt x="2294" y="1640"/>
                      </a:lnTo>
                      <a:lnTo>
                        <a:pt x="2300" y="1648"/>
                      </a:lnTo>
                      <a:lnTo>
                        <a:pt x="2325" y="1664"/>
                      </a:lnTo>
                      <a:lnTo>
                        <a:pt x="2331" y="1664"/>
                      </a:lnTo>
                      <a:lnTo>
                        <a:pt x="2355" y="1672"/>
                      </a:lnTo>
                      <a:lnTo>
                        <a:pt x="2374" y="1687"/>
                      </a:lnTo>
                      <a:lnTo>
                        <a:pt x="2355" y="1695"/>
                      </a:lnTo>
                      <a:lnTo>
                        <a:pt x="2331" y="1695"/>
                      </a:lnTo>
                      <a:lnTo>
                        <a:pt x="2313" y="1703"/>
                      </a:lnTo>
                      <a:lnTo>
                        <a:pt x="2349" y="1703"/>
                      </a:lnTo>
                      <a:lnTo>
                        <a:pt x="2386" y="1711"/>
                      </a:lnTo>
                      <a:lnTo>
                        <a:pt x="2422" y="1726"/>
                      </a:lnTo>
                      <a:lnTo>
                        <a:pt x="2410" y="1726"/>
                      </a:lnTo>
                      <a:lnTo>
                        <a:pt x="2392" y="1742"/>
                      </a:lnTo>
                      <a:lnTo>
                        <a:pt x="2386" y="1742"/>
                      </a:lnTo>
                      <a:lnTo>
                        <a:pt x="2465" y="1758"/>
                      </a:lnTo>
                      <a:lnTo>
                        <a:pt x="2514" y="1765"/>
                      </a:lnTo>
                      <a:lnTo>
                        <a:pt x="2544" y="1765"/>
                      </a:lnTo>
                      <a:lnTo>
                        <a:pt x="2563" y="1781"/>
                      </a:lnTo>
                      <a:lnTo>
                        <a:pt x="2581" y="1781"/>
                      </a:lnTo>
                      <a:lnTo>
                        <a:pt x="2593" y="1781"/>
                      </a:lnTo>
                      <a:lnTo>
                        <a:pt x="2544" y="1797"/>
                      </a:lnTo>
                      <a:lnTo>
                        <a:pt x="2477" y="1812"/>
                      </a:lnTo>
                      <a:lnTo>
                        <a:pt x="2435" y="1828"/>
                      </a:lnTo>
                      <a:lnTo>
                        <a:pt x="2551" y="1836"/>
                      </a:lnTo>
                      <a:lnTo>
                        <a:pt x="2746" y="1844"/>
                      </a:lnTo>
                      <a:lnTo>
                        <a:pt x="2874" y="1867"/>
                      </a:lnTo>
                      <a:lnTo>
                        <a:pt x="2868" y="1867"/>
                      </a:lnTo>
                      <a:lnTo>
                        <a:pt x="2862" y="1875"/>
                      </a:lnTo>
                      <a:lnTo>
                        <a:pt x="2856" y="1883"/>
                      </a:lnTo>
                      <a:lnTo>
                        <a:pt x="2801" y="1883"/>
                      </a:lnTo>
                      <a:lnTo>
                        <a:pt x="2746" y="1867"/>
                      </a:lnTo>
                      <a:lnTo>
                        <a:pt x="2685" y="1867"/>
                      </a:lnTo>
                      <a:lnTo>
                        <a:pt x="2728" y="1883"/>
                      </a:lnTo>
                      <a:lnTo>
                        <a:pt x="2770" y="1898"/>
                      </a:lnTo>
                      <a:lnTo>
                        <a:pt x="2813" y="1922"/>
                      </a:lnTo>
                      <a:lnTo>
                        <a:pt x="2807" y="1922"/>
                      </a:lnTo>
                      <a:lnTo>
                        <a:pt x="2813" y="1922"/>
                      </a:lnTo>
                      <a:lnTo>
                        <a:pt x="2758" y="1929"/>
                      </a:lnTo>
                      <a:lnTo>
                        <a:pt x="2697" y="1945"/>
                      </a:lnTo>
                      <a:lnTo>
                        <a:pt x="2636" y="1961"/>
                      </a:lnTo>
                      <a:lnTo>
                        <a:pt x="2575" y="1976"/>
                      </a:lnTo>
                      <a:lnTo>
                        <a:pt x="2514" y="2000"/>
                      </a:lnTo>
                      <a:lnTo>
                        <a:pt x="2465" y="2008"/>
                      </a:lnTo>
                      <a:lnTo>
                        <a:pt x="2355" y="2000"/>
                      </a:lnTo>
                      <a:lnTo>
                        <a:pt x="2258" y="1976"/>
                      </a:lnTo>
                      <a:lnTo>
                        <a:pt x="2172" y="1945"/>
                      </a:lnTo>
                      <a:lnTo>
                        <a:pt x="2099" y="1922"/>
                      </a:lnTo>
                      <a:lnTo>
                        <a:pt x="2032" y="1890"/>
                      </a:lnTo>
                      <a:lnTo>
                        <a:pt x="1965" y="1844"/>
                      </a:lnTo>
                      <a:lnTo>
                        <a:pt x="1934" y="1836"/>
                      </a:lnTo>
                      <a:lnTo>
                        <a:pt x="1904" y="1836"/>
                      </a:lnTo>
                      <a:lnTo>
                        <a:pt x="1873" y="1828"/>
                      </a:lnTo>
                      <a:lnTo>
                        <a:pt x="1855" y="1820"/>
                      </a:lnTo>
                      <a:lnTo>
                        <a:pt x="1830" y="1812"/>
                      </a:lnTo>
                      <a:lnTo>
                        <a:pt x="1812" y="1804"/>
                      </a:lnTo>
                      <a:lnTo>
                        <a:pt x="1782" y="1781"/>
                      </a:lnTo>
                      <a:lnTo>
                        <a:pt x="1751" y="1765"/>
                      </a:lnTo>
                      <a:lnTo>
                        <a:pt x="1715" y="1742"/>
                      </a:lnTo>
                      <a:lnTo>
                        <a:pt x="1672" y="1726"/>
                      </a:lnTo>
                      <a:lnTo>
                        <a:pt x="1623" y="1711"/>
                      </a:lnTo>
                      <a:lnTo>
                        <a:pt x="1574" y="1711"/>
                      </a:lnTo>
                      <a:lnTo>
                        <a:pt x="1531" y="1695"/>
                      </a:lnTo>
                      <a:lnTo>
                        <a:pt x="1477" y="1680"/>
                      </a:lnTo>
                      <a:lnTo>
                        <a:pt x="1434" y="1640"/>
                      </a:lnTo>
                      <a:lnTo>
                        <a:pt x="1415" y="1633"/>
                      </a:lnTo>
                      <a:lnTo>
                        <a:pt x="1391" y="1617"/>
                      </a:lnTo>
                      <a:lnTo>
                        <a:pt x="1367" y="1601"/>
                      </a:lnTo>
                      <a:lnTo>
                        <a:pt x="1336" y="1586"/>
                      </a:lnTo>
                      <a:lnTo>
                        <a:pt x="1306" y="1570"/>
                      </a:lnTo>
                      <a:lnTo>
                        <a:pt x="1281" y="1555"/>
                      </a:lnTo>
                      <a:lnTo>
                        <a:pt x="1263" y="1547"/>
                      </a:lnTo>
                      <a:lnTo>
                        <a:pt x="1196" y="1555"/>
                      </a:lnTo>
                      <a:lnTo>
                        <a:pt x="1147" y="1570"/>
                      </a:lnTo>
                      <a:lnTo>
                        <a:pt x="1092" y="1578"/>
                      </a:lnTo>
                      <a:lnTo>
                        <a:pt x="1031" y="1562"/>
                      </a:lnTo>
                      <a:lnTo>
                        <a:pt x="1007" y="1562"/>
                      </a:lnTo>
                      <a:lnTo>
                        <a:pt x="964" y="1531"/>
                      </a:lnTo>
                      <a:lnTo>
                        <a:pt x="939" y="1461"/>
                      </a:lnTo>
                      <a:close/>
                    </a:path>
                  </a:pathLst>
                </a:custGeom>
                <a:solidFill>
                  <a:srgbClr val="2A1F19"/>
                </a:solidFill>
                <a:ln w="9525">
                  <a:noFill/>
                  <a:round/>
                  <a:headEnd/>
                  <a:tailEnd/>
                </a:ln>
              </p:spPr>
              <p:txBody>
                <a:bodyPr/>
                <a:lstStyle/>
                <a:p>
                  <a:endParaRPr lang="fr-FR" sz="1350"/>
                </a:p>
              </p:txBody>
            </p:sp>
            <p:sp>
              <p:nvSpPr>
                <p:cNvPr id="64533" name="Freeform 343"/>
                <p:cNvSpPr>
                  <a:spLocks/>
                </p:cNvSpPr>
                <p:nvPr/>
              </p:nvSpPr>
              <p:spPr bwMode="auto">
                <a:xfrm>
                  <a:off x="1490" y="1200"/>
                  <a:ext cx="2746" cy="1859"/>
                </a:xfrm>
                <a:custGeom>
                  <a:avLst/>
                  <a:gdLst>
                    <a:gd name="T0" fmla="*/ 842 w 2746"/>
                    <a:gd name="T1" fmla="*/ 1007 h 1859"/>
                    <a:gd name="T2" fmla="*/ 647 w 2746"/>
                    <a:gd name="T3" fmla="*/ 874 h 1859"/>
                    <a:gd name="T4" fmla="*/ 452 w 2746"/>
                    <a:gd name="T5" fmla="*/ 742 h 1859"/>
                    <a:gd name="T6" fmla="*/ 323 w 2746"/>
                    <a:gd name="T7" fmla="*/ 664 h 1859"/>
                    <a:gd name="T8" fmla="*/ 177 w 2746"/>
                    <a:gd name="T9" fmla="*/ 507 h 1859"/>
                    <a:gd name="T10" fmla="*/ 110 w 2746"/>
                    <a:gd name="T11" fmla="*/ 375 h 1859"/>
                    <a:gd name="T12" fmla="*/ 31 w 2746"/>
                    <a:gd name="T13" fmla="*/ 226 h 1859"/>
                    <a:gd name="T14" fmla="*/ 0 w 2746"/>
                    <a:gd name="T15" fmla="*/ 78 h 1859"/>
                    <a:gd name="T16" fmla="*/ 49 w 2746"/>
                    <a:gd name="T17" fmla="*/ 86 h 1859"/>
                    <a:gd name="T18" fmla="*/ 122 w 2746"/>
                    <a:gd name="T19" fmla="*/ 148 h 1859"/>
                    <a:gd name="T20" fmla="*/ 171 w 2746"/>
                    <a:gd name="T21" fmla="*/ 132 h 1859"/>
                    <a:gd name="T22" fmla="*/ 214 w 2746"/>
                    <a:gd name="T23" fmla="*/ 211 h 1859"/>
                    <a:gd name="T24" fmla="*/ 250 w 2746"/>
                    <a:gd name="T25" fmla="*/ 226 h 1859"/>
                    <a:gd name="T26" fmla="*/ 299 w 2746"/>
                    <a:gd name="T27" fmla="*/ 367 h 1859"/>
                    <a:gd name="T28" fmla="*/ 409 w 2746"/>
                    <a:gd name="T29" fmla="*/ 289 h 1859"/>
                    <a:gd name="T30" fmla="*/ 470 w 2746"/>
                    <a:gd name="T31" fmla="*/ 336 h 1859"/>
                    <a:gd name="T32" fmla="*/ 525 w 2746"/>
                    <a:gd name="T33" fmla="*/ 375 h 1859"/>
                    <a:gd name="T34" fmla="*/ 586 w 2746"/>
                    <a:gd name="T35" fmla="*/ 429 h 1859"/>
                    <a:gd name="T36" fmla="*/ 659 w 2746"/>
                    <a:gd name="T37" fmla="*/ 476 h 1859"/>
                    <a:gd name="T38" fmla="*/ 738 w 2746"/>
                    <a:gd name="T39" fmla="*/ 531 h 1859"/>
                    <a:gd name="T40" fmla="*/ 830 w 2746"/>
                    <a:gd name="T41" fmla="*/ 578 h 1859"/>
                    <a:gd name="T42" fmla="*/ 915 w 2746"/>
                    <a:gd name="T43" fmla="*/ 640 h 1859"/>
                    <a:gd name="T44" fmla="*/ 1007 w 2746"/>
                    <a:gd name="T45" fmla="*/ 703 h 1859"/>
                    <a:gd name="T46" fmla="*/ 1086 w 2746"/>
                    <a:gd name="T47" fmla="*/ 773 h 1859"/>
                    <a:gd name="T48" fmla="*/ 1172 w 2746"/>
                    <a:gd name="T49" fmla="*/ 867 h 1859"/>
                    <a:gd name="T50" fmla="*/ 1257 w 2746"/>
                    <a:gd name="T51" fmla="*/ 953 h 1859"/>
                    <a:gd name="T52" fmla="*/ 1355 w 2746"/>
                    <a:gd name="T53" fmla="*/ 953 h 1859"/>
                    <a:gd name="T54" fmla="*/ 1416 w 2746"/>
                    <a:gd name="T55" fmla="*/ 929 h 1859"/>
                    <a:gd name="T56" fmla="*/ 1422 w 2746"/>
                    <a:gd name="T57" fmla="*/ 953 h 1859"/>
                    <a:gd name="T58" fmla="*/ 1477 w 2746"/>
                    <a:gd name="T59" fmla="*/ 960 h 1859"/>
                    <a:gd name="T60" fmla="*/ 1532 w 2746"/>
                    <a:gd name="T61" fmla="*/ 984 h 1859"/>
                    <a:gd name="T62" fmla="*/ 1611 w 2746"/>
                    <a:gd name="T63" fmla="*/ 1039 h 1859"/>
                    <a:gd name="T64" fmla="*/ 1605 w 2746"/>
                    <a:gd name="T65" fmla="*/ 1085 h 1859"/>
                    <a:gd name="T66" fmla="*/ 1660 w 2746"/>
                    <a:gd name="T67" fmla="*/ 1140 h 1859"/>
                    <a:gd name="T68" fmla="*/ 1678 w 2746"/>
                    <a:gd name="T69" fmla="*/ 1171 h 1859"/>
                    <a:gd name="T70" fmla="*/ 1684 w 2746"/>
                    <a:gd name="T71" fmla="*/ 1210 h 1859"/>
                    <a:gd name="T72" fmla="*/ 1886 w 2746"/>
                    <a:gd name="T73" fmla="*/ 1257 h 1859"/>
                    <a:gd name="T74" fmla="*/ 1935 w 2746"/>
                    <a:gd name="T75" fmla="*/ 1273 h 1859"/>
                    <a:gd name="T76" fmla="*/ 1959 w 2746"/>
                    <a:gd name="T77" fmla="*/ 1296 h 1859"/>
                    <a:gd name="T78" fmla="*/ 1953 w 2746"/>
                    <a:gd name="T79" fmla="*/ 1359 h 1859"/>
                    <a:gd name="T80" fmla="*/ 2044 w 2746"/>
                    <a:gd name="T81" fmla="*/ 1429 h 1859"/>
                    <a:gd name="T82" fmla="*/ 2179 w 2746"/>
                    <a:gd name="T83" fmla="*/ 1492 h 1859"/>
                    <a:gd name="T84" fmla="*/ 2227 w 2746"/>
                    <a:gd name="T85" fmla="*/ 1538 h 1859"/>
                    <a:gd name="T86" fmla="*/ 2252 w 2746"/>
                    <a:gd name="T87" fmla="*/ 1570 h 1859"/>
                    <a:gd name="T88" fmla="*/ 2258 w 2746"/>
                    <a:gd name="T89" fmla="*/ 1624 h 1859"/>
                    <a:gd name="T90" fmla="*/ 2374 w 2746"/>
                    <a:gd name="T91" fmla="*/ 1663 h 1859"/>
                    <a:gd name="T92" fmla="*/ 2447 w 2746"/>
                    <a:gd name="T93" fmla="*/ 1695 h 1859"/>
                    <a:gd name="T94" fmla="*/ 2734 w 2746"/>
                    <a:gd name="T95" fmla="*/ 1765 h 1859"/>
                    <a:gd name="T96" fmla="*/ 2624 w 2746"/>
                    <a:gd name="T97" fmla="*/ 1788 h 1859"/>
                    <a:gd name="T98" fmla="*/ 2606 w 2746"/>
                    <a:gd name="T99" fmla="*/ 1827 h 1859"/>
                    <a:gd name="T100" fmla="*/ 2026 w 2746"/>
                    <a:gd name="T101" fmla="*/ 1827 h 1859"/>
                    <a:gd name="T102" fmla="*/ 1794 w 2746"/>
                    <a:gd name="T103" fmla="*/ 1718 h 1859"/>
                    <a:gd name="T104" fmla="*/ 1635 w 2746"/>
                    <a:gd name="T105" fmla="*/ 1648 h 1859"/>
                    <a:gd name="T106" fmla="*/ 1404 w 2746"/>
                    <a:gd name="T107" fmla="*/ 1577 h 1859"/>
                    <a:gd name="T108" fmla="*/ 1245 w 2746"/>
                    <a:gd name="T109" fmla="*/ 1460 h 1859"/>
                    <a:gd name="T110" fmla="*/ 952 w 2746"/>
                    <a:gd name="T111" fmla="*/ 1460 h 185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46"/>
                    <a:gd name="T169" fmla="*/ 0 h 1859"/>
                    <a:gd name="T170" fmla="*/ 2746 w 2746"/>
                    <a:gd name="T171" fmla="*/ 1859 h 185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46" h="1859">
                      <a:moveTo>
                        <a:pt x="934" y="1382"/>
                      </a:moveTo>
                      <a:lnTo>
                        <a:pt x="903" y="1101"/>
                      </a:lnTo>
                      <a:lnTo>
                        <a:pt x="909" y="1093"/>
                      </a:lnTo>
                      <a:lnTo>
                        <a:pt x="909" y="1078"/>
                      </a:lnTo>
                      <a:lnTo>
                        <a:pt x="903" y="1062"/>
                      </a:lnTo>
                      <a:lnTo>
                        <a:pt x="873" y="1031"/>
                      </a:lnTo>
                      <a:lnTo>
                        <a:pt x="842" y="1007"/>
                      </a:lnTo>
                      <a:lnTo>
                        <a:pt x="812" y="984"/>
                      </a:lnTo>
                      <a:lnTo>
                        <a:pt x="781" y="968"/>
                      </a:lnTo>
                      <a:lnTo>
                        <a:pt x="757" y="945"/>
                      </a:lnTo>
                      <a:lnTo>
                        <a:pt x="726" y="929"/>
                      </a:lnTo>
                      <a:lnTo>
                        <a:pt x="702" y="914"/>
                      </a:lnTo>
                      <a:lnTo>
                        <a:pt x="671" y="890"/>
                      </a:lnTo>
                      <a:lnTo>
                        <a:pt x="647" y="874"/>
                      </a:lnTo>
                      <a:lnTo>
                        <a:pt x="616" y="859"/>
                      </a:lnTo>
                      <a:lnTo>
                        <a:pt x="592" y="843"/>
                      </a:lnTo>
                      <a:lnTo>
                        <a:pt x="561" y="820"/>
                      </a:lnTo>
                      <a:lnTo>
                        <a:pt x="531" y="804"/>
                      </a:lnTo>
                      <a:lnTo>
                        <a:pt x="507" y="789"/>
                      </a:lnTo>
                      <a:lnTo>
                        <a:pt x="476" y="765"/>
                      </a:lnTo>
                      <a:lnTo>
                        <a:pt x="452" y="742"/>
                      </a:lnTo>
                      <a:lnTo>
                        <a:pt x="421" y="734"/>
                      </a:lnTo>
                      <a:lnTo>
                        <a:pt x="397" y="718"/>
                      </a:lnTo>
                      <a:lnTo>
                        <a:pt x="372" y="703"/>
                      </a:lnTo>
                      <a:lnTo>
                        <a:pt x="354" y="687"/>
                      </a:lnTo>
                      <a:lnTo>
                        <a:pt x="336" y="679"/>
                      </a:lnTo>
                      <a:lnTo>
                        <a:pt x="323" y="664"/>
                      </a:lnTo>
                      <a:lnTo>
                        <a:pt x="305" y="640"/>
                      </a:lnTo>
                      <a:lnTo>
                        <a:pt x="293" y="625"/>
                      </a:lnTo>
                      <a:lnTo>
                        <a:pt x="269" y="609"/>
                      </a:lnTo>
                      <a:lnTo>
                        <a:pt x="250" y="585"/>
                      </a:lnTo>
                      <a:lnTo>
                        <a:pt x="226" y="570"/>
                      </a:lnTo>
                      <a:lnTo>
                        <a:pt x="208" y="546"/>
                      </a:lnTo>
                      <a:lnTo>
                        <a:pt x="195" y="531"/>
                      </a:lnTo>
                      <a:lnTo>
                        <a:pt x="177" y="507"/>
                      </a:lnTo>
                      <a:lnTo>
                        <a:pt x="159" y="484"/>
                      </a:lnTo>
                      <a:lnTo>
                        <a:pt x="153" y="461"/>
                      </a:lnTo>
                      <a:lnTo>
                        <a:pt x="146" y="445"/>
                      </a:lnTo>
                      <a:lnTo>
                        <a:pt x="140" y="429"/>
                      </a:lnTo>
                      <a:lnTo>
                        <a:pt x="128" y="414"/>
                      </a:lnTo>
                      <a:lnTo>
                        <a:pt x="116" y="390"/>
                      </a:lnTo>
                      <a:lnTo>
                        <a:pt x="110" y="375"/>
                      </a:lnTo>
                      <a:lnTo>
                        <a:pt x="98" y="359"/>
                      </a:lnTo>
                      <a:lnTo>
                        <a:pt x="92" y="336"/>
                      </a:lnTo>
                      <a:lnTo>
                        <a:pt x="79" y="320"/>
                      </a:lnTo>
                      <a:lnTo>
                        <a:pt x="67" y="304"/>
                      </a:lnTo>
                      <a:lnTo>
                        <a:pt x="61" y="281"/>
                      </a:lnTo>
                      <a:lnTo>
                        <a:pt x="49" y="265"/>
                      </a:lnTo>
                      <a:lnTo>
                        <a:pt x="43" y="250"/>
                      </a:lnTo>
                      <a:lnTo>
                        <a:pt x="31" y="226"/>
                      </a:lnTo>
                      <a:lnTo>
                        <a:pt x="24" y="211"/>
                      </a:lnTo>
                      <a:lnTo>
                        <a:pt x="18" y="187"/>
                      </a:lnTo>
                      <a:lnTo>
                        <a:pt x="12" y="172"/>
                      </a:lnTo>
                      <a:lnTo>
                        <a:pt x="6" y="156"/>
                      </a:lnTo>
                      <a:lnTo>
                        <a:pt x="0" y="132"/>
                      </a:lnTo>
                      <a:lnTo>
                        <a:pt x="0" y="117"/>
                      </a:lnTo>
                      <a:lnTo>
                        <a:pt x="0" y="93"/>
                      </a:lnTo>
                      <a:lnTo>
                        <a:pt x="0" y="78"/>
                      </a:lnTo>
                      <a:lnTo>
                        <a:pt x="6" y="62"/>
                      </a:lnTo>
                      <a:lnTo>
                        <a:pt x="12" y="39"/>
                      </a:lnTo>
                      <a:lnTo>
                        <a:pt x="24" y="93"/>
                      </a:lnTo>
                      <a:lnTo>
                        <a:pt x="37" y="117"/>
                      </a:lnTo>
                      <a:lnTo>
                        <a:pt x="43" y="125"/>
                      </a:lnTo>
                      <a:lnTo>
                        <a:pt x="49" y="86"/>
                      </a:lnTo>
                      <a:lnTo>
                        <a:pt x="49" y="39"/>
                      </a:lnTo>
                      <a:lnTo>
                        <a:pt x="61" y="0"/>
                      </a:lnTo>
                      <a:lnTo>
                        <a:pt x="73" y="23"/>
                      </a:lnTo>
                      <a:lnTo>
                        <a:pt x="92" y="62"/>
                      </a:lnTo>
                      <a:lnTo>
                        <a:pt x="110" y="78"/>
                      </a:lnTo>
                      <a:lnTo>
                        <a:pt x="122" y="148"/>
                      </a:lnTo>
                      <a:lnTo>
                        <a:pt x="140" y="203"/>
                      </a:lnTo>
                      <a:lnTo>
                        <a:pt x="153" y="257"/>
                      </a:lnTo>
                      <a:lnTo>
                        <a:pt x="159" y="234"/>
                      </a:lnTo>
                      <a:lnTo>
                        <a:pt x="159" y="179"/>
                      </a:lnTo>
                      <a:lnTo>
                        <a:pt x="171" y="140"/>
                      </a:lnTo>
                      <a:lnTo>
                        <a:pt x="171" y="132"/>
                      </a:lnTo>
                      <a:lnTo>
                        <a:pt x="171" y="109"/>
                      </a:lnTo>
                      <a:lnTo>
                        <a:pt x="183" y="101"/>
                      </a:lnTo>
                      <a:lnTo>
                        <a:pt x="195" y="132"/>
                      </a:lnTo>
                      <a:lnTo>
                        <a:pt x="201" y="187"/>
                      </a:lnTo>
                      <a:lnTo>
                        <a:pt x="214" y="218"/>
                      </a:lnTo>
                      <a:lnTo>
                        <a:pt x="214" y="211"/>
                      </a:lnTo>
                      <a:lnTo>
                        <a:pt x="220" y="187"/>
                      </a:lnTo>
                      <a:lnTo>
                        <a:pt x="232" y="179"/>
                      </a:lnTo>
                      <a:lnTo>
                        <a:pt x="238" y="179"/>
                      </a:lnTo>
                      <a:lnTo>
                        <a:pt x="238" y="187"/>
                      </a:lnTo>
                      <a:lnTo>
                        <a:pt x="250" y="203"/>
                      </a:lnTo>
                      <a:lnTo>
                        <a:pt x="250" y="226"/>
                      </a:lnTo>
                      <a:lnTo>
                        <a:pt x="250" y="250"/>
                      </a:lnTo>
                      <a:lnTo>
                        <a:pt x="250" y="257"/>
                      </a:lnTo>
                      <a:lnTo>
                        <a:pt x="256" y="289"/>
                      </a:lnTo>
                      <a:lnTo>
                        <a:pt x="269" y="304"/>
                      </a:lnTo>
                      <a:lnTo>
                        <a:pt x="281" y="328"/>
                      </a:lnTo>
                      <a:lnTo>
                        <a:pt x="293" y="343"/>
                      </a:lnTo>
                      <a:lnTo>
                        <a:pt x="299" y="367"/>
                      </a:lnTo>
                      <a:lnTo>
                        <a:pt x="311" y="382"/>
                      </a:lnTo>
                      <a:lnTo>
                        <a:pt x="336" y="359"/>
                      </a:lnTo>
                      <a:lnTo>
                        <a:pt x="360" y="343"/>
                      </a:lnTo>
                      <a:lnTo>
                        <a:pt x="391" y="320"/>
                      </a:lnTo>
                      <a:lnTo>
                        <a:pt x="397" y="304"/>
                      </a:lnTo>
                      <a:lnTo>
                        <a:pt x="409" y="289"/>
                      </a:lnTo>
                      <a:lnTo>
                        <a:pt x="421" y="281"/>
                      </a:lnTo>
                      <a:lnTo>
                        <a:pt x="433" y="320"/>
                      </a:lnTo>
                      <a:lnTo>
                        <a:pt x="433" y="351"/>
                      </a:lnTo>
                      <a:lnTo>
                        <a:pt x="433" y="382"/>
                      </a:lnTo>
                      <a:lnTo>
                        <a:pt x="452" y="359"/>
                      </a:lnTo>
                      <a:lnTo>
                        <a:pt x="470" y="336"/>
                      </a:lnTo>
                      <a:lnTo>
                        <a:pt x="494" y="320"/>
                      </a:lnTo>
                      <a:lnTo>
                        <a:pt x="494" y="343"/>
                      </a:lnTo>
                      <a:lnTo>
                        <a:pt x="494" y="375"/>
                      </a:lnTo>
                      <a:lnTo>
                        <a:pt x="494" y="398"/>
                      </a:lnTo>
                      <a:lnTo>
                        <a:pt x="507" y="390"/>
                      </a:lnTo>
                      <a:lnTo>
                        <a:pt x="525" y="375"/>
                      </a:lnTo>
                      <a:lnTo>
                        <a:pt x="543" y="359"/>
                      </a:lnTo>
                      <a:lnTo>
                        <a:pt x="549" y="375"/>
                      </a:lnTo>
                      <a:lnTo>
                        <a:pt x="555" y="398"/>
                      </a:lnTo>
                      <a:lnTo>
                        <a:pt x="561" y="421"/>
                      </a:lnTo>
                      <a:lnTo>
                        <a:pt x="568" y="429"/>
                      </a:lnTo>
                      <a:lnTo>
                        <a:pt x="586" y="429"/>
                      </a:lnTo>
                      <a:lnTo>
                        <a:pt x="604" y="421"/>
                      </a:lnTo>
                      <a:lnTo>
                        <a:pt x="616" y="437"/>
                      </a:lnTo>
                      <a:lnTo>
                        <a:pt x="616" y="461"/>
                      </a:lnTo>
                      <a:lnTo>
                        <a:pt x="622" y="484"/>
                      </a:lnTo>
                      <a:lnTo>
                        <a:pt x="635" y="476"/>
                      </a:lnTo>
                      <a:lnTo>
                        <a:pt x="659" y="476"/>
                      </a:lnTo>
                      <a:lnTo>
                        <a:pt x="684" y="484"/>
                      </a:lnTo>
                      <a:lnTo>
                        <a:pt x="690" y="500"/>
                      </a:lnTo>
                      <a:lnTo>
                        <a:pt x="696" y="507"/>
                      </a:lnTo>
                      <a:lnTo>
                        <a:pt x="702" y="523"/>
                      </a:lnTo>
                      <a:lnTo>
                        <a:pt x="714" y="531"/>
                      </a:lnTo>
                      <a:lnTo>
                        <a:pt x="738" y="531"/>
                      </a:lnTo>
                      <a:lnTo>
                        <a:pt x="763" y="539"/>
                      </a:lnTo>
                      <a:lnTo>
                        <a:pt x="769" y="554"/>
                      </a:lnTo>
                      <a:lnTo>
                        <a:pt x="781" y="570"/>
                      </a:lnTo>
                      <a:lnTo>
                        <a:pt x="793" y="578"/>
                      </a:lnTo>
                      <a:lnTo>
                        <a:pt x="806" y="578"/>
                      </a:lnTo>
                      <a:lnTo>
                        <a:pt x="830" y="578"/>
                      </a:lnTo>
                      <a:lnTo>
                        <a:pt x="854" y="578"/>
                      </a:lnTo>
                      <a:lnTo>
                        <a:pt x="860" y="593"/>
                      </a:lnTo>
                      <a:lnTo>
                        <a:pt x="867" y="609"/>
                      </a:lnTo>
                      <a:lnTo>
                        <a:pt x="873" y="625"/>
                      </a:lnTo>
                      <a:lnTo>
                        <a:pt x="897" y="632"/>
                      </a:lnTo>
                      <a:lnTo>
                        <a:pt x="915" y="640"/>
                      </a:lnTo>
                      <a:lnTo>
                        <a:pt x="934" y="664"/>
                      </a:lnTo>
                      <a:lnTo>
                        <a:pt x="940" y="671"/>
                      </a:lnTo>
                      <a:lnTo>
                        <a:pt x="958" y="679"/>
                      </a:lnTo>
                      <a:lnTo>
                        <a:pt x="983" y="703"/>
                      </a:lnTo>
                      <a:lnTo>
                        <a:pt x="995" y="703"/>
                      </a:lnTo>
                      <a:lnTo>
                        <a:pt x="1007" y="703"/>
                      </a:lnTo>
                      <a:lnTo>
                        <a:pt x="1013" y="703"/>
                      </a:lnTo>
                      <a:lnTo>
                        <a:pt x="1031" y="718"/>
                      </a:lnTo>
                      <a:lnTo>
                        <a:pt x="1050" y="734"/>
                      </a:lnTo>
                      <a:lnTo>
                        <a:pt x="1062" y="757"/>
                      </a:lnTo>
                      <a:lnTo>
                        <a:pt x="1068" y="773"/>
                      </a:lnTo>
                      <a:lnTo>
                        <a:pt x="1086" y="773"/>
                      </a:lnTo>
                      <a:lnTo>
                        <a:pt x="1105" y="757"/>
                      </a:lnTo>
                      <a:lnTo>
                        <a:pt x="1117" y="789"/>
                      </a:lnTo>
                      <a:lnTo>
                        <a:pt x="1123" y="820"/>
                      </a:lnTo>
                      <a:lnTo>
                        <a:pt x="1135" y="843"/>
                      </a:lnTo>
                      <a:lnTo>
                        <a:pt x="1153" y="851"/>
                      </a:lnTo>
                      <a:lnTo>
                        <a:pt x="1172" y="867"/>
                      </a:lnTo>
                      <a:lnTo>
                        <a:pt x="1184" y="882"/>
                      </a:lnTo>
                      <a:lnTo>
                        <a:pt x="1196" y="898"/>
                      </a:lnTo>
                      <a:lnTo>
                        <a:pt x="1214" y="914"/>
                      </a:lnTo>
                      <a:lnTo>
                        <a:pt x="1233" y="945"/>
                      </a:lnTo>
                      <a:lnTo>
                        <a:pt x="1257" y="953"/>
                      </a:lnTo>
                      <a:lnTo>
                        <a:pt x="1275" y="960"/>
                      </a:lnTo>
                      <a:lnTo>
                        <a:pt x="1288" y="968"/>
                      </a:lnTo>
                      <a:lnTo>
                        <a:pt x="1306" y="968"/>
                      </a:lnTo>
                      <a:lnTo>
                        <a:pt x="1324" y="960"/>
                      </a:lnTo>
                      <a:lnTo>
                        <a:pt x="1343" y="960"/>
                      </a:lnTo>
                      <a:lnTo>
                        <a:pt x="1355" y="953"/>
                      </a:lnTo>
                      <a:lnTo>
                        <a:pt x="1373" y="945"/>
                      </a:lnTo>
                      <a:lnTo>
                        <a:pt x="1379" y="945"/>
                      </a:lnTo>
                      <a:lnTo>
                        <a:pt x="1385" y="945"/>
                      </a:lnTo>
                      <a:lnTo>
                        <a:pt x="1404" y="937"/>
                      </a:lnTo>
                      <a:lnTo>
                        <a:pt x="1416" y="929"/>
                      </a:lnTo>
                      <a:lnTo>
                        <a:pt x="1434" y="921"/>
                      </a:lnTo>
                      <a:lnTo>
                        <a:pt x="1440" y="929"/>
                      </a:lnTo>
                      <a:lnTo>
                        <a:pt x="1434" y="945"/>
                      </a:lnTo>
                      <a:lnTo>
                        <a:pt x="1428" y="945"/>
                      </a:lnTo>
                      <a:lnTo>
                        <a:pt x="1422" y="953"/>
                      </a:lnTo>
                      <a:lnTo>
                        <a:pt x="1434" y="960"/>
                      </a:lnTo>
                      <a:lnTo>
                        <a:pt x="1452" y="968"/>
                      </a:lnTo>
                      <a:lnTo>
                        <a:pt x="1459" y="968"/>
                      </a:lnTo>
                      <a:lnTo>
                        <a:pt x="1465" y="960"/>
                      </a:lnTo>
                      <a:lnTo>
                        <a:pt x="1471" y="960"/>
                      </a:lnTo>
                      <a:lnTo>
                        <a:pt x="1477" y="960"/>
                      </a:lnTo>
                      <a:lnTo>
                        <a:pt x="1483" y="960"/>
                      </a:lnTo>
                      <a:lnTo>
                        <a:pt x="1495" y="960"/>
                      </a:lnTo>
                      <a:lnTo>
                        <a:pt x="1483" y="968"/>
                      </a:lnTo>
                      <a:lnTo>
                        <a:pt x="1495" y="984"/>
                      </a:lnTo>
                      <a:lnTo>
                        <a:pt x="1507" y="992"/>
                      </a:lnTo>
                      <a:lnTo>
                        <a:pt x="1532" y="984"/>
                      </a:lnTo>
                      <a:lnTo>
                        <a:pt x="1544" y="984"/>
                      </a:lnTo>
                      <a:lnTo>
                        <a:pt x="1550" y="999"/>
                      </a:lnTo>
                      <a:lnTo>
                        <a:pt x="1556" y="1023"/>
                      </a:lnTo>
                      <a:lnTo>
                        <a:pt x="1581" y="1023"/>
                      </a:lnTo>
                      <a:lnTo>
                        <a:pt x="1611" y="1039"/>
                      </a:lnTo>
                      <a:lnTo>
                        <a:pt x="1593" y="1039"/>
                      </a:lnTo>
                      <a:lnTo>
                        <a:pt x="1599" y="1046"/>
                      </a:lnTo>
                      <a:lnTo>
                        <a:pt x="1629" y="1054"/>
                      </a:lnTo>
                      <a:lnTo>
                        <a:pt x="1635" y="1062"/>
                      </a:lnTo>
                      <a:lnTo>
                        <a:pt x="1593" y="1078"/>
                      </a:lnTo>
                      <a:lnTo>
                        <a:pt x="1605" y="1085"/>
                      </a:lnTo>
                      <a:lnTo>
                        <a:pt x="1629" y="1101"/>
                      </a:lnTo>
                      <a:lnTo>
                        <a:pt x="1605" y="1124"/>
                      </a:lnTo>
                      <a:lnTo>
                        <a:pt x="1623" y="1124"/>
                      </a:lnTo>
                      <a:lnTo>
                        <a:pt x="1654" y="1132"/>
                      </a:lnTo>
                      <a:lnTo>
                        <a:pt x="1666" y="1140"/>
                      </a:lnTo>
                      <a:lnTo>
                        <a:pt x="1660" y="1140"/>
                      </a:lnTo>
                      <a:lnTo>
                        <a:pt x="1648" y="1140"/>
                      </a:lnTo>
                      <a:lnTo>
                        <a:pt x="1635" y="1140"/>
                      </a:lnTo>
                      <a:lnTo>
                        <a:pt x="1642" y="1148"/>
                      </a:lnTo>
                      <a:lnTo>
                        <a:pt x="1654" y="1156"/>
                      </a:lnTo>
                      <a:lnTo>
                        <a:pt x="1666" y="1163"/>
                      </a:lnTo>
                      <a:lnTo>
                        <a:pt x="1678" y="1171"/>
                      </a:lnTo>
                      <a:lnTo>
                        <a:pt x="1666" y="1179"/>
                      </a:lnTo>
                      <a:lnTo>
                        <a:pt x="1660" y="1187"/>
                      </a:lnTo>
                      <a:lnTo>
                        <a:pt x="1642" y="1195"/>
                      </a:lnTo>
                      <a:lnTo>
                        <a:pt x="1635" y="1203"/>
                      </a:lnTo>
                      <a:lnTo>
                        <a:pt x="1684" y="1210"/>
                      </a:lnTo>
                      <a:lnTo>
                        <a:pt x="1764" y="1226"/>
                      </a:lnTo>
                      <a:lnTo>
                        <a:pt x="1806" y="1242"/>
                      </a:lnTo>
                      <a:lnTo>
                        <a:pt x="1831" y="1249"/>
                      </a:lnTo>
                      <a:lnTo>
                        <a:pt x="1849" y="1249"/>
                      </a:lnTo>
                      <a:lnTo>
                        <a:pt x="1873" y="1257"/>
                      </a:lnTo>
                      <a:lnTo>
                        <a:pt x="1886" y="1257"/>
                      </a:lnTo>
                      <a:lnTo>
                        <a:pt x="1898" y="1257"/>
                      </a:lnTo>
                      <a:lnTo>
                        <a:pt x="1904" y="1257"/>
                      </a:lnTo>
                      <a:lnTo>
                        <a:pt x="1904" y="1265"/>
                      </a:lnTo>
                      <a:lnTo>
                        <a:pt x="1916" y="1265"/>
                      </a:lnTo>
                      <a:lnTo>
                        <a:pt x="1916" y="1257"/>
                      </a:lnTo>
                      <a:lnTo>
                        <a:pt x="1935" y="1273"/>
                      </a:lnTo>
                      <a:lnTo>
                        <a:pt x="1941" y="1281"/>
                      </a:lnTo>
                      <a:lnTo>
                        <a:pt x="1947" y="1281"/>
                      </a:lnTo>
                      <a:lnTo>
                        <a:pt x="1916" y="1281"/>
                      </a:lnTo>
                      <a:lnTo>
                        <a:pt x="1959" y="1296"/>
                      </a:lnTo>
                      <a:lnTo>
                        <a:pt x="1977" y="1304"/>
                      </a:lnTo>
                      <a:lnTo>
                        <a:pt x="1996" y="1320"/>
                      </a:lnTo>
                      <a:lnTo>
                        <a:pt x="1971" y="1328"/>
                      </a:lnTo>
                      <a:lnTo>
                        <a:pt x="1928" y="1335"/>
                      </a:lnTo>
                      <a:lnTo>
                        <a:pt x="1904" y="1343"/>
                      </a:lnTo>
                      <a:lnTo>
                        <a:pt x="1953" y="1359"/>
                      </a:lnTo>
                      <a:lnTo>
                        <a:pt x="2026" y="1374"/>
                      </a:lnTo>
                      <a:lnTo>
                        <a:pt x="2075" y="1398"/>
                      </a:lnTo>
                      <a:lnTo>
                        <a:pt x="2044" y="1413"/>
                      </a:lnTo>
                      <a:lnTo>
                        <a:pt x="2002" y="1413"/>
                      </a:lnTo>
                      <a:lnTo>
                        <a:pt x="1977" y="1421"/>
                      </a:lnTo>
                      <a:lnTo>
                        <a:pt x="2044" y="1429"/>
                      </a:lnTo>
                      <a:lnTo>
                        <a:pt x="2130" y="1445"/>
                      </a:lnTo>
                      <a:lnTo>
                        <a:pt x="2197" y="1460"/>
                      </a:lnTo>
                      <a:lnTo>
                        <a:pt x="2179" y="1468"/>
                      </a:lnTo>
                      <a:lnTo>
                        <a:pt x="2160" y="1476"/>
                      </a:lnTo>
                      <a:lnTo>
                        <a:pt x="2136" y="1484"/>
                      </a:lnTo>
                      <a:lnTo>
                        <a:pt x="2179" y="1492"/>
                      </a:lnTo>
                      <a:lnTo>
                        <a:pt x="2215" y="1499"/>
                      </a:lnTo>
                      <a:lnTo>
                        <a:pt x="2246" y="1523"/>
                      </a:lnTo>
                      <a:lnTo>
                        <a:pt x="2252" y="1523"/>
                      </a:lnTo>
                      <a:lnTo>
                        <a:pt x="2246" y="1523"/>
                      </a:lnTo>
                      <a:lnTo>
                        <a:pt x="2227" y="1538"/>
                      </a:lnTo>
                      <a:lnTo>
                        <a:pt x="2209" y="1538"/>
                      </a:lnTo>
                      <a:lnTo>
                        <a:pt x="2197" y="1538"/>
                      </a:lnTo>
                      <a:lnTo>
                        <a:pt x="2209" y="1554"/>
                      </a:lnTo>
                      <a:lnTo>
                        <a:pt x="2221" y="1554"/>
                      </a:lnTo>
                      <a:lnTo>
                        <a:pt x="2246" y="1562"/>
                      </a:lnTo>
                      <a:lnTo>
                        <a:pt x="2252" y="1570"/>
                      </a:lnTo>
                      <a:lnTo>
                        <a:pt x="2270" y="1577"/>
                      </a:lnTo>
                      <a:lnTo>
                        <a:pt x="2276" y="1577"/>
                      </a:lnTo>
                      <a:lnTo>
                        <a:pt x="2264" y="1601"/>
                      </a:lnTo>
                      <a:lnTo>
                        <a:pt x="2240" y="1609"/>
                      </a:lnTo>
                      <a:lnTo>
                        <a:pt x="2227" y="1624"/>
                      </a:lnTo>
                      <a:lnTo>
                        <a:pt x="2258" y="1624"/>
                      </a:lnTo>
                      <a:lnTo>
                        <a:pt x="2288" y="1624"/>
                      </a:lnTo>
                      <a:lnTo>
                        <a:pt x="2325" y="1640"/>
                      </a:lnTo>
                      <a:lnTo>
                        <a:pt x="2313" y="1648"/>
                      </a:lnTo>
                      <a:lnTo>
                        <a:pt x="2307" y="1648"/>
                      </a:lnTo>
                      <a:lnTo>
                        <a:pt x="2295" y="1663"/>
                      </a:lnTo>
                      <a:lnTo>
                        <a:pt x="2374" y="1663"/>
                      </a:lnTo>
                      <a:lnTo>
                        <a:pt x="2417" y="1671"/>
                      </a:lnTo>
                      <a:lnTo>
                        <a:pt x="2447" y="1679"/>
                      </a:lnTo>
                      <a:lnTo>
                        <a:pt x="2465" y="1687"/>
                      </a:lnTo>
                      <a:lnTo>
                        <a:pt x="2490" y="1687"/>
                      </a:lnTo>
                      <a:lnTo>
                        <a:pt x="2496" y="1679"/>
                      </a:lnTo>
                      <a:lnTo>
                        <a:pt x="2447" y="1695"/>
                      </a:lnTo>
                      <a:lnTo>
                        <a:pt x="2380" y="1710"/>
                      </a:lnTo>
                      <a:lnTo>
                        <a:pt x="2337" y="1718"/>
                      </a:lnTo>
                      <a:lnTo>
                        <a:pt x="2447" y="1734"/>
                      </a:lnTo>
                      <a:lnTo>
                        <a:pt x="2618" y="1749"/>
                      </a:lnTo>
                      <a:lnTo>
                        <a:pt x="2728" y="1765"/>
                      </a:lnTo>
                      <a:lnTo>
                        <a:pt x="2734" y="1765"/>
                      </a:lnTo>
                      <a:lnTo>
                        <a:pt x="2740" y="1773"/>
                      </a:lnTo>
                      <a:lnTo>
                        <a:pt x="2746" y="1781"/>
                      </a:lnTo>
                      <a:lnTo>
                        <a:pt x="2691" y="1781"/>
                      </a:lnTo>
                      <a:lnTo>
                        <a:pt x="2642" y="1773"/>
                      </a:lnTo>
                      <a:lnTo>
                        <a:pt x="2587" y="1781"/>
                      </a:lnTo>
                      <a:lnTo>
                        <a:pt x="2624" y="1788"/>
                      </a:lnTo>
                      <a:lnTo>
                        <a:pt x="2661" y="1796"/>
                      </a:lnTo>
                      <a:lnTo>
                        <a:pt x="2697" y="1820"/>
                      </a:lnTo>
                      <a:lnTo>
                        <a:pt x="2697" y="1827"/>
                      </a:lnTo>
                      <a:lnTo>
                        <a:pt x="2697" y="1820"/>
                      </a:lnTo>
                      <a:lnTo>
                        <a:pt x="2606" y="1827"/>
                      </a:lnTo>
                      <a:lnTo>
                        <a:pt x="2508" y="1843"/>
                      </a:lnTo>
                      <a:lnTo>
                        <a:pt x="2417" y="1859"/>
                      </a:lnTo>
                      <a:lnTo>
                        <a:pt x="2301" y="1859"/>
                      </a:lnTo>
                      <a:lnTo>
                        <a:pt x="2197" y="1859"/>
                      </a:lnTo>
                      <a:lnTo>
                        <a:pt x="2087" y="1843"/>
                      </a:lnTo>
                      <a:lnTo>
                        <a:pt x="2026" y="1827"/>
                      </a:lnTo>
                      <a:lnTo>
                        <a:pt x="1959" y="1804"/>
                      </a:lnTo>
                      <a:lnTo>
                        <a:pt x="1904" y="1765"/>
                      </a:lnTo>
                      <a:lnTo>
                        <a:pt x="1873" y="1749"/>
                      </a:lnTo>
                      <a:lnTo>
                        <a:pt x="1837" y="1734"/>
                      </a:lnTo>
                      <a:lnTo>
                        <a:pt x="1806" y="1718"/>
                      </a:lnTo>
                      <a:lnTo>
                        <a:pt x="1794" y="1718"/>
                      </a:lnTo>
                      <a:lnTo>
                        <a:pt x="1776" y="1718"/>
                      </a:lnTo>
                      <a:lnTo>
                        <a:pt x="1764" y="1702"/>
                      </a:lnTo>
                      <a:lnTo>
                        <a:pt x="1733" y="1695"/>
                      </a:lnTo>
                      <a:lnTo>
                        <a:pt x="1697" y="1679"/>
                      </a:lnTo>
                      <a:lnTo>
                        <a:pt x="1666" y="1663"/>
                      </a:lnTo>
                      <a:lnTo>
                        <a:pt x="1635" y="1648"/>
                      </a:lnTo>
                      <a:lnTo>
                        <a:pt x="1599" y="1640"/>
                      </a:lnTo>
                      <a:lnTo>
                        <a:pt x="1568" y="1640"/>
                      </a:lnTo>
                      <a:lnTo>
                        <a:pt x="1532" y="1632"/>
                      </a:lnTo>
                      <a:lnTo>
                        <a:pt x="1495" y="1632"/>
                      </a:lnTo>
                      <a:lnTo>
                        <a:pt x="1465" y="1624"/>
                      </a:lnTo>
                      <a:lnTo>
                        <a:pt x="1428" y="1609"/>
                      </a:lnTo>
                      <a:lnTo>
                        <a:pt x="1404" y="1577"/>
                      </a:lnTo>
                      <a:lnTo>
                        <a:pt x="1385" y="1577"/>
                      </a:lnTo>
                      <a:lnTo>
                        <a:pt x="1361" y="1562"/>
                      </a:lnTo>
                      <a:lnTo>
                        <a:pt x="1343" y="1546"/>
                      </a:lnTo>
                      <a:lnTo>
                        <a:pt x="1318" y="1523"/>
                      </a:lnTo>
                      <a:lnTo>
                        <a:pt x="1300" y="1507"/>
                      </a:lnTo>
                      <a:lnTo>
                        <a:pt x="1275" y="1492"/>
                      </a:lnTo>
                      <a:lnTo>
                        <a:pt x="1257" y="1476"/>
                      </a:lnTo>
                      <a:lnTo>
                        <a:pt x="1245" y="1460"/>
                      </a:lnTo>
                      <a:lnTo>
                        <a:pt x="1196" y="1476"/>
                      </a:lnTo>
                      <a:lnTo>
                        <a:pt x="1141" y="1492"/>
                      </a:lnTo>
                      <a:lnTo>
                        <a:pt x="1080" y="1507"/>
                      </a:lnTo>
                      <a:lnTo>
                        <a:pt x="1013" y="1499"/>
                      </a:lnTo>
                      <a:lnTo>
                        <a:pt x="989" y="1499"/>
                      </a:lnTo>
                      <a:lnTo>
                        <a:pt x="952" y="1460"/>
                      </a:lnTo>
                      <a:lnTo>
                        <a:pt x="934" y="1382"/>
                      </a:lnTo>
                      <a:close/>
                    </a:path>
                  </a:pathLst>
                </a:custGeom>
                <a:solidFill>
                  <a:srgbClr val="2E190C"/>
                </a:solidFill>
                <a:ln w="9525">
                  <a:noFill/>
                  <a:round/>
                  <a:headEnd/>
                  <a:tailEnd/>
                </a:ln>
              </p:spPr>
              <p:txBody>
                <a:bodyPr/>
                <a:lstStyle/>
                <a:p>
                  <a:endParaRPr lang="fr-FR" sz="1350"/>
                </a:p>
              </p:txBody>
            </p:sp>
            <p:sp>
              <p:nvSpPr>
                <p:cNvPr id="64534" name="Freeform 344"/>
                <p:cNvSpPr>
                  <a:spLocks/>
                </p:cNvSpPr>
                <p:nvPr/>
              </p:nvSpPr>
              <p:spPr bwMode="auto">
                <a:xfrm>
                  <a:off x="1508" y="1262"/>
                  <a:ext cx="2630" cy="1742"/>
                </a:xfrm>
                <a:custGeom>
                  <a:avLst/>
                  <a:gdLst>
                    <a:gd name="T0" fmla="*/ 891 w 2630"/>
                    <a:gd name="T1" fmla="*/ 1016 h 1742"/>
                    <a:gd name="T2" fmla="*/ 757 w 2630"/>
                    <a:gd name="T3" fmla="*/ 898 h 1742"/>
                    <a:gd name="T4" fmla="*/ 543 w 2630"/>
                    <a:gd name="T5" fmla="*/ 758 h 1742"/>
                    <a:gd name="T6" fmla="*/ 385 w 2630"/>
                    <a:gd name="T7" fmla="*/ 656 h 1742"/>
                    <a:gd name="T8" fmla="*/ 269 w 2630"/>
                    <a:gd name="T9" fmla="*/ 547 h 1742"/>
                    <a:gd name="T10" fmla="*/ 165 w 2630"/>
                    <a:gd name="T11" fmla="*/ 406 h 1742"/>
                    <a:gd name="T12" fmla="*/ 92 w 2630"/>
                    <a:gd name="T13" fmla="*/ 281 h 1742"/>
                    <a:gd name="T14" fmla="*/ 13 w 2630"/>
                    <a:gd name="T15" fmla="*/ 156 h 1742"/>
                    <a:gd name="T16" fmla="*/ 13 w 2630"/>
                    <a:gd name="T17" fmla="*/ 39 h 1742"/>
                    <a:gd name="T18" fmla="*/ 55 w 2630"/>
                    <a:gd name="T19" fmla="*/ 0 h 1742"/>
                    <a:gd name="T20" fmla="*/ 153 w 2630"/>
                    <a:gd name="T21" fmla="*/ 242 h 1742"/>
                    <a:gd name="T22" fmla="*/ 183 w 2630"/>
                    <a:gd name="T23" fmla="*/ 102 h 1742"/>
                    <a:gd name="T24" fmla="*/ 214 w 2630"/>
                    <a:gd name="T25" fmla="*/ 156 h 1742"/>
                    <a:gd name="T26" fmla="*/ 244 w 2630"/>
                    <a:gd name="T27" fmla="*/ 258 h 1742"/>
                    <a:gd name="T28" fmla="*/ 354 w 2630"/>
                    <a:gd name="T29" fmla="*/ 336 h 1742"/>
                    <a:gd name="T30" fmla="*/ 446 w 2630"/>
                    <a:gd name="T31" fmla="*/ 313 h 1742"/>
                    <a:gd name="T32" fmla="*/ 513 w 2630"/>
                    <a:gd name="T33" fmla="*/ 320 h 1742"/>
                    <a:gd name="T34" fmla="*/ 568 w 2630"/>
                    <a:gd name="T35" fmla="*/ 352 h 1742"/>
                    <a:gd name="T36" fmla="*/ 623 w 2630"/>
                    <a:gd name="T37" fmla="*/ 414 h 1742"/>
                    <a:gd name="T38" fmla="*/ 696 w 2630"/>
                    <a:gd name="T39" fmla="*/ 469 h 1742"/>
                    <a:gd name="T40" fmla="*/ 769 w 2630"/>
                    <a:gd name="T41" fmla="*/ 516 h 1742"/>
                    <a:gd name="T42" fmla="*/ 849 w 2630"/>
                    <a:gd name="T43" fmla="*/ 563 h 1742"/>
                    <a:gd name="T44" fmla="*/ 934 w 2630"/>
                    <a:gd name="T45" fmla="*/ 633 h 1742"/>
                    <a:gd name="T46" fmla="*/ 1013 w 2630"/>
                    <a:gd name="T47" fmla="*/ 688 h 1742"/>
                    <a:gd name="T48" fmla="*/ 1099 w 2630"/>
                    <a:gd name="T49" fmla="*/ 742 h 1742"/>
                    <a:gd name="T50" fmla="*/ 1172 w 2630"/>
                    <a:gd name="T51" fmla="*/ 852 h 1742"/>
                    <a:gd name="T52" fmla="*/ 1257 w 2630"/>
                    <a:gd name="T53" fmla="*/ 922 h 1742"/>
                    <a:gd name="T54" fmla="*/ 1343 w 2630"/>
                    <a:gd name="T55" fmla="*/ 898 h 1742"/>
                    <a:gd name="T56" fmla="*/ 1398 w 2630"/>
                    <a:gd name="T57" fmla="*/ 883 h 1742"/>
                    <a:gd name="T58" fmla="*/ 1410 w 2630"/>
                    <a:gd name="T59" fmla="*/ 914 h 1742"/>
                    <a:gd name="T60" fmla="*/ 1453 w 2630"/>
                    <a:gd name="T61" fmla="*/ 906 h 1742"/>
                    <a:gd name="T62" fmla="*/ 1508 w 2630"/>
                    <a:gd name="T63" fmla="*/ 945 h 1742"/>
                    <a:gd name="T64" fmla="*/ 1563 w 2630"/>
                    <a:gd name="T65" fmla="*/ 984 h 1742"/>
                    <a:gd name="T66" fmla="*/ 1556 w 2630"/>
                    <a:gd name="T67" fmla="*/ 1062 h 1742"/>
                    <a:gd name="T68" fmla="*/ 1587 w 2630"/>
                    <a:gd name="T69" fmla="*/ 1078 h 1742"/>
                    <a:gd name="T70" fmla="*/ 1617 w 2630"/>
                    <a:gd name="T71" fmla="*/ 1117 h 1742"/>
                    <a:gd name="T72" fmla="*/ 1758 w 2630"/>
                    <a:gd name="T73" fmla="*/ 1156 h 1742"/>
                    <a:gd name="T74" fmla="*/ 1837 w 2630"/>
                    <a:gd name="T75" fmla="*/ 1195 h 1742"/>
                    <a:gd name="T76" fmla="*/ 1886 w 2630"/>
                    <a:gd name="T77" fmla="*/ 1195 h 1742"/>
                    <a:gd name="T78" fmla="*/ 1929 w 2630"/>
                    <a:gd name="T79" fmla="*/ 1242 h 1742"/>
                    <a:gd name="T80" fmla="*/ 1996 w 2630"/>
                    <a:gd name="T81" fmla="*/ 1320 h 1742"/>
                    <a:gd name="T82" fmla="*/ 2118 w 2630"/>
                    <a:gd name="T83" fmla="*/ 1383 h 1742"/>
                    <a:gd name="T84" fmla="*/ 2167 w 2630"/>
                    <a:gd name="T85" fmla="*/ 1437 h 1742"/>
                    <a:gd name="T86" fmla="*/ 2106 w 2630"/>
                    <a:gd name="T87" fmla="*/ 1461 h 1742"/>
                    <a:gd name="T88" fmla="*/ 2197 w 2630"/>
                    <a:gd name="T89" fmla="*/ 1500 h 1742"/>
                    <a:gd name="T90" fmla="*/ 2228 w 2630"/>
                    <a:gd name="T91" fmla="*/ 1539 h 1742"/>
                    <a:gd name="T92" fmla="*/ 2350 w 2630"/>
                    <a:gd name="T93" fmla="*/ 1578 h 1742"/>
                    <a:gd name="T94" fmla="*/ 2258 w 2630"/>
                    <a:gd name="T95" fmla="*/ 1617 h 1742"/>
                    <a:gd name="T96" fmla="*/ 2630 w 2630"/>
                    <a:gd name="T97" fmla="*/ 1679 h 1742"/>
                    <a:gd name="T98" fmla="*/ 2588 w 2630"/>
                    <a:gd name="T99" fmla="*/ 1719 h 1742"/>
                    <a:gd name="T100" fmla="*/ 2368 w 2630"/>
                    <a:gd name="T101" fmla="*/ 1703 h 1742"/>
                    <a:gd name="T102" fmla="*/ 1837 w 2630"/>
                    <a:gd name="T103" fmla="*/ 1656 h 1742"/>
                    <a:gd name="T104" fmla="*/ 1715 w 2630"/>
                    <a:gd name="T105" fmla="*/ 1617 h 1742"/>
                    <a:gd name="T106" fmla="*/ 1508 w 2630"/>
                    <a:gd name="T107" fmla="*/ 1570 h 1742"/>
                    <a:gd name="T108" fmla="*/ 1343 w 2630"/>
                    <a:gd name="T109" fmla="*/ 1531 h 1742"/>
                    <a:gd name="T110" fmla="*/ 1245 w 2630"/>
                    <a:gd name="T111" fmla="*/ 1414 h 1742"/>
                    <a:gd name="T112" fmla="*/ 1044 w 2630"/>
                    <a:gd name="T113" fmla="*/ 1437 h 174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630"/>
                    <a:gd name="T172" fmla="*/ 0 h 1742"/>
                    <a:gd name="T173" fmla="*/ 2630 w 2630"/>
                    <a:gd name="T174" fmla="*/ 1742 h 174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630" h="1742">
                      <a:moveTo>
                        <a:pt x="1007" y="1437"/>
                      </a:moveTo>
                      <a:lnTo>
                        <a:pt x="983" y="1430"/>
                      </a:lnTo>
                      <a:lnTo>
                        <a:pt x="934" y="1390"/>
                      </a:lnTo>
                      <a:lnTo>
                        <a:pt x="916" y="1297"/>
                      </a:lnTo>
                      <a:lnTo>
                        <a:pt x="903" y="1039"/>
                      </a:lnTo>
                      <a:lnTo>
                        <a:pt x="903" y="1031"/>
                      </a:lnTo>
                      <a:lnTo>
                        <a:pt x="891" y="1016"/>
                      </a:lnTo>
                      <a:lnTo>
                        <a:pt x="885" y="1000"/>
                      </a:lnTo>
                      <a:lnTo>
                        <a:pt x="861" y="977"/>
                      </a:lnTo>
                      <a:lnTo>
                        <a:pt x="836" y="961"/>
                      </a:lnTo>
                      <a:lnTo>
                        <a:pt x="806" y="937"/>
                      </a:lnTo>
                      <a:lnTo>
                        <a:pt x="781" y="922"/>
                      </a:lnTo>
                      <a:lnTo>
                        <a:pt x="757" y="898"/>
                      </a:lnTo>
                      <a:lnTo>
                        <a:pt x="727" y="883"/>
                      </a:lnTo>
                      <a:lnTo>
                        <a:pt x="702" y="867"/>
                      </a:lnTo>
                      <a:lnTo>
                        <a:pt x="678" y="844"/>
                      </a:lnTo>
                      <a:lnTo>
                        <a:pt x="653" y="828"/>
                      </a:lnTo>
                      <a:lnTo>
                        <a:pt x="623" y="812"/>
                      </a:lnTo>
                      <a:lnTo>
                        <a:pt x="598" y="797"/>
                      </a:lnTo>
                      <a:lnTo>
                        <a:pt x="574" y="781"/>
                      </a:lnTo>
                      <a:lnTo>
                        <a:pt x="543" y="758"/>
                      </a:lnTo>
                      <a:lnTo>
                        <a:pt x="519" y="742"/>
                      </a:lnTo>
                      <a:lnTo>
                        <a:pt x="489" y="719"/>
                      </a:lnTo>
                      <a:lnTo>
                        <a:pt x="464" y="695"/>
                      </a:lnTo>
                      <a:lnTo>
                        <a:pt x="434" y="695"/>
                      </a:lnTo>
                      <a:lnTo>
                        <a:pt x="415" y="688"/>
                      </a:lnTo>
                      <a:lnTo>
                        <a:pt x="385" y="656"/>
                      </a:lnTo>
                      <a:lnTo>
                        <a:pt x="373" y="648"/>
                      </a:lnTo>
                      <a:lnTo>
                        <a:pt x="354" y="641"/>
                      </a:lnTo>
                      <a:lnTo>
                        <a:pt x="336" y="617"/>
                      </a:lnTo>
                      <a:lnTo>
                        <a:pt x="324" y="602"/>
                      </a:lnTo>
                      <a:lnTo>
                        <a:pt x="305" y="586"/>
                      </a:lnTo>
                      <a:lnTo>
                        <a:pt x="287" y="563"/>
                      </a:lnTo>
                      <a:lnTo>
                        <a:pt x="269" y="547"/>
                      </a:lnTo>
                      <a:lnTo>
                        <a:pt x="244" y="531"/>
                      </a:lnTo>
                      <a:lnTo>
                        <a:pt x="226" y="508"/>
                      </a:lnTo>
                      <a:lnTo>
                        <a:pt x="208" y="492"/>
                      </a:lnTo>
                      <a:lnTo>
                        <a:pt x="196" y="461"/>
                      </a:lnTo>
                      <a:lnTo>
                        <a:pt x="183" y="438"/>
                      </a:lnTo>
                      <a:lnTo>
                        <a:pt x="177" y="422"/>
                      </a:lnTo>
                      <a:lnTo>
                        <a:pt x="165" y="406"/>
                      </a:lnTo>
                      <a:lnTo>
                        <a:pt x="159" y="391"/>
                      </a:lnTo>
                      <a:lnTo>
                        <a:pt x="153" y="383"/>
                      </a:lnTo>
                      <a:lnTo>
                        <a:pt x="141" y="367"/>
                      </a:lnTo>
                      <a:lnTo>
                        <a:pt x="135" y="344"/>
                      </a:lnTo>
                      <a:lnTo>
                        <a:pt x="122" y="328"/>
                      </a:lnTo>
                      <a:lnTo>
                        <a:pt x="110" y="313"/>
                      </a:lnTo>
                      <a:lnTo>
                        <a:pt x="98" y="297"/>
                      </a:lnTo>
                      <a:lnTo>
                        <a:pt x="92" y="281"/>
                      </a:lnTo>
                      <a:lnTo>
                        <a:pt x="80" y="266"/>
                      </a:lnTo>
                      <a:lnTo>
                        <a:pt x="67" y="250"/>
                      </a:lnTo>
                      <a:lnTo>
                        <a:pt x="55" y="235"/>
                      </a:lnTo>
                      <a:lnTo>
                        <a:pt x="43" y="219"/>
                      </a:lnTo>
                      <a:lnTo>
                        <a:pt x="37" y="195"/>
                      </a:lnTo>
                      <a:lnTo>
                        <a:pt x="25" y="188"/>
                      </a:lnTo>
                      <a:lnTo>
                        <a:pt x="19" y="172"/>
                      </a:lnTo>
                      <a:lnTo>
                        <a:pt x="13" y="156"/>
                      </a:lnTo>
                      <a:lnTo>
                        <a:pt x="6" y="133"/>
                      </a:lnTo>
                      <a:lnTo>
                        <a:pt x="0" y="117"/>
                      </a:lnTo>
                      <a:lnTo>
                        <a:pt x="0" y="102"/>
                      </a:lnTo>
                      <a:lnTo>
                        <a:pt x="0" y="86"/>
                      </a:lnTo>
                      <a:lnTo>
                        <a:pt x="0" y="70"/>
                      </a:lnTo>
                      <a:lnTo>
                        <a:pt x="0" y="63"/>
                      </a:lnTo>
                      <a:lnTo>
                        <a:pt x="13" y="39"/>
                      </a:lnTo>
                      <a:lnTo>
                        <a:pt x="25" y="102"/>
                      </a:lnTo>
                      <a:lnTo>
                        <a:pt x="31" y="125"/>
                      </a:lnTo>
                      <a:lnTo>
                        <a:pt x="43" y="141"/>
                      </a:lnTo>
                      <a:lnTo>
                        <a:pt x="43" y="86"/>
                      </a:lnTo>
                      <a:lnTo>
                        <a:pt x="43" y="31"/>
                      </a:lnTo>
                      <a:lnTo>
                        <a:pt x="55" y="0"/>
                      </a:lnTo>
                      <a:lnTo>
                        <a:pt x="67" y="16"/>
                      </a:lnTo>
                      <a:lnTo>
                        <a:pt x="80" y="39"/>
                      </a:lnTo>
                      <a:lnTo>
                        <a:pt x="98" y="63"/>
                      </a:lnTo>
                      <a:lnTo>
                        <a:pt x="104" y="78"/>
                      </a:lnTo>
                      <a:lnTo>
                        <a:pt x="122" y="141"/>
                      </a:lnTo>
                      <a:lnTo>
                        <a:pt x="135" y="188"/>
                      </a:lnTo>
                      <a:lnTo>
                        <a:pt x="153" y="242"/>
                      </a:lnTo>
                      <a:lnTo>
                        <a:pt x="159" y="211"/>
                      </a:lnTo>
                      <a:lnTo>
                        <a:pt x="165" y="172"/>
                      </a:lnTo>
                      <a:lnTo>
                        <a:pt x="165" y="141"/>
                      </a:lnTo>
                      <a:lnTo>
                        <a:pt x="165" y="125"/>
                      </a:lnTo>
                      <a:lnTo>
                        <a:pt x="171" y="110"/>
                      </a:lnTo>
                      <a:lnTo>
                        <a:pt x="183" y="102"/>
                      </a:lnTo>
                      <a:lnTo>
                        <a:pt x="190" y="125"/>
                      </a:lnTo>
                      <a:lnTo>
                        <a:pt x="196" y="172"/>
                      </a:lnTo>
                      <a:lnTo>
                        <a:pt x="196" y="195"/>
                      </a:lnTo>
                      <a:lnTo>
                        <a:pt x="202" y="188"/>
                      </a:lnTo>
                      <a:lnTo>
                        <a:pt x="208" y="172"/>
                      </a:lnTo>
                      <a:lnTo>
                        <a:pt x="214" y="156"/>
                      </a:lnTo>
                      <a:lnTo>
                        <a:pt x="226" y="156"/>
                      </a:lnTo>
                      <a:lnTo>
                        <a:pt x="232" y="172"/>
                      </a:lnTo>
                      <a:lnTo>
                        <a:pt x="244" y="180"/>
                      </a:lnTo>
                      <a:lnTo>
                        <a:pt x="238" y="211"/>
                      </a:lnTo>
                      <a:lnTo>
                        <a:pt x="238" y="242"/>
                      </a:lnTo>
                      <a:lnTo>
                        <a:pt x="244" y="258"/>
                      </a:lnTo>
                      <a:lnTo>
                        <a:pt x="251" y="281"/>
                      </a:lnTo>
                      <a:lnTo>
                        <a:pt x="275" y="297"/>
                      </a:lnTo>
                      <a:lnTo>
                        <a:pt x="299" y="320"/>
                      </a:lnTo>
                      <a:lnTo>
                        <a:pt x="324" y="336"/>
                      </a:lnTo>
                      <a:lnTo>
                        <a:pt x="336" y="359"/>
                      </a:lnTo>
                      <a:lnTo>
                        <a:pt x="354" y="336"/>
                      </a:lnTo>
                      <a:lnTo>
                        <a:pt x="379" y="320"/>
                      </a:lnTo>
                      <a:lnTo>
                        <a:pt x="403" y="297"/>
                      </a:lnTo>
                      <a:lnTo>
                        <a:pt x="415" y="289"/>
                      </a:lnTo>
                      <a:lnTo>
                        <a:pt x="434" y="281"/>
                      </a:lnTo>
                      <a:lnTo>
                        <a:pt x="446" y="281"/>
                      </a:lnTo>
                      <a:lnTo>
                        <a:pt x="446" y="313"/>
                      </a:lnTo>
                      <a:lnTo>
                        <a:pt x="446" y="336"/>
                      </a:lnTo>
                      <a:lnTo>
                        <a:pt x="446" y="359"/>
                      </a:lnTo>
                      <a:lnTo>
                        <a:pt x="464" y="336"/>
                      </a:lnTo>
                      <a:lnTo>
                        <a:pt x="489" y="313"/>
                      </a:lnTo>
                      <a:lnTo>
                        <a:pt x="513" y="297"/>
                      </a:lnTo>
                      <a:lnTo>
                        <a:pt x="513" y="320"/>
                      </a:lnTo>
                      <a:lnTo>
                        <a:pt x="507" y="359"/>
                      </a:lnTo>
                      <a:lnTo>
                        <a:pt x="513" y="383"/>
                      </a:lnTo>
                      <a:lnTo>
                        <a:pt x="519" y="367"/>
                      </a:lnTo>
                      <a:lnTo>
                        <a:pt x="537" y="352"/>
                      </a:lnTo>
                      <a:lnTo>
                        <a:pt x="556" y="336"/>
                      </a:lnTo>
                      <a:lnTo>
                        <a:pt x="568" y="352"/>
                      </a:lnTo>
                      <a:lnTo>
                        <a:pt x="568" y="383"/>
                      </a:lnTo>
                      <a:lnTo>
                        <a:pt x="574" y="399"/>
                      </a:lnTo>
                      <a:lnTo>
                        <a:pt x="574" y="406"/>
                      </a:lnTo>
                      <a:lnTo>
                        <a:pt x="598" y="406"/>
                      </a:lnTo>
                      <a:lnTo>
                        <a:pt x="617" y="399"/>
                      </a:lnTo>
                      <a:lnTo>
                        <a:pt x="623" y="414"/>
                      </a:lnTo>
                      <a:lnTo>
                        <a:pt x="623" y="430"/>
                      </a:lnTo>
                      <a:lnTo>
                        <a:pt x="617" y="438"/>
                      </a:lnTo>
                      <a:lnTo>
                        <a:pt x="641" y="445"/>
                      </a:lnTo>
                      <a:lnTo>
                        <a:pt x="666" y="453"/>
                      </a:lnTo>
                      <a:lnTo>
                        <a:pt x="684" y="461"/>
                      </a:lnTo>
                      <a:lnTo>
                        <a:pt x="696" y="469"/>
                      </a:lnTo>
                      <a:lnTo>
                        <a:pt x="702" y="484"/>
                      </a:lnTo>
                      <a:lnTo>
                        <a:pt x="714" y="500"/>
                      </a:lnTo>
                      <a:lnTo>
                        <a:pt x="720" y="508"/>
                      </a:lnTo>
                      <a:lnTo>
                        <a:pt x="739" y="500"/>
                      </a:lnTo>
                      <a:lnTo>
                        <a:pt x="763" y="500"/>
                      </a:lnTo>
                      <a:lnTo>
                        <a:pt x="769" y="516"/>
                      </a:lnTo>
                      <a:lnTo>
                        <a:pt x="775" y="531"/>
                      </a:lnTo>
                      <a:lnTo>
                        <a:pt x="794" y="539"/>
                      </a:lnTo>
                      <a:lnTo>
                        <a:pt x="806" y="547"/>
                      </a:lnTo>
                      <a:lnTo>
                        <a:pt x="818" y="539"/>
                      </a:lnTo>
                      <a:lnTo>
                        <a:pt x="836" y="539"/>
                      </a:lnTo>
                      <a:lnTo>
                        <a:pt x="849" y="563"/>
                      </a:lnTo>
                      <a:lnTo>
                        <a:pt x="861" y="578"/>
                      </a:lnTo>
                      <a:lnTo>
                        <a:pt x="867" y="602"/>
                      </a:lnTo>
                      <a:lnTo>
                        <a:pt x="891" y="602"/>
                      </a:lnTo>
                      <a:lnTo>
                        <a:pt x="910" y="602"/>
                      </a:lnTo>
                      <a:lnTo>
                        <a:pt x="934" y="617"/>
                      </a:lnTo>
                      <a:lnTo>
                        <a:pt x="934" y="633"/>
                      </a:lnTo>
                      <a:lnTo>
                        <a:pt x="952" y="641"/>
                      </a:lnTo>
                      <a:lnTo>
                        <a:pt x="977" y="656"/>
                      </a:lnTo>
                      <a:lnTo>
                        <a:pt x="983" y="672"/>
                      </a:lnTo>
                      <a:lnTo>
                        <a:pt x="989" y="672"/>
                      </a:lnTo>
                      <a:lnTo>
                        <a:pt x="995" y="680"/>
                      </a:lnTo>
                      <a:lnTo>
                        <a:pt x="1013" y="688"/>
                      </a:lnTo>
                      <a:lnTo>
                        <a:pt x="1032" y="695"/>
                      </a:lnTo>
                      <a:lnTo>
                        <a:pt x="1044" y="719"/>
                      </a:lnTo>
                      <a:lnTo>
                        <a:pt x="1050" y="727"/>
                      </a:lnTo>
                      <a:lnTo>
                        <a:pt x="1068" y="727"/>
                      </a:lnTo>
                      <a:lnTo>
                        <a:pt x="1087" y="719"/>
                      </a:lnTo>
                      <a:lnTo>
                        <a:pt x="1099" y="742"/>
                      </a:lnTo>
                      <a:lnTo>
                        <a:pt x="1105" y="781"/>
                      </a:lnTo>
                      <a:lnTo>
                        <a:pt x="1117" y="797"/>
                      </a:lnTo>
                      <a:lnTo>
                        <a:pt x="1129" y="805"/>
                      </a:lnTo>
                      <a:lnTo>
                        <a:pt x="1148" y="820"/>
                      </a:lnTo>
                      <a:lnTo>
                        <a:pt x="1166" y="836"/>
                      </a:lnTo>
                      <a:lnTo>
                        <a:pt x="1172" y="852"/>
                      </a:lnTo>
                      <a:lnTo>
                        <a:pt x="1184" y="867"/>
                      </a:lnTo>
                      <a:lnTo>
                        <a:pt x="1196" y="883"/>
                      </a:lnTo>
                      <a:lnTo>
                        <a:pt x="1209" y="891"/>
                      </a:lnTo>
                      <a:lnTo>
                        <a:pt x="1227" y="891"/>
                      </a:lnTo>
                      <a:lnTo>
                        <a:pt x="1245" y="898"/>
                      </a:lnTo>
                      <a:lnTo>
                        <a:pt x="1257" y="922"/>
                      </a:lnTo>
                      <a:lnTo>
                        <a:pt x="1270" y="906"/>
                      </a:lnTo>
                      <a:lnTo>
                        <a:pt x="1288" y="898"/>
                      </a:lnTo>
                      <a:lnTo>
                        <a:pt x="1306" y="906"/>
                      </a:lnTo>
                      <a:lnTo>
                        <a:pt x="1325" y="906"/>
                      </a:lnTo>
                      <a:lnTo>
                        <a:pt x="1337" y="898"/>
                      </a:lnTo>
                      <a:lnTo>
                        <a:pt x="1343" y="898"/>
                      </a:lnTo>
                      <a:lnTo>
                        <a:pt x="1349" y="891"/>
                      </a:lnTo>
                      <a:lnTo>
                        <a:pt x="1355" y="883"/>
                      </a:lnTo>
                      <a:lnTo>
                        <a:pt x="1367" y="883"/>
                      </a:lnTo>
                      <a:lnTo>
                        <a:pt x="1379" y="883"/>
                      </a:lnTo>
                      <a:lnTo>
                        <a:pt x="1398" y="883"/>
                      </a:lnTo>
                      <a:lnTo>
                        <a:pt x="1404" y="891"/>
                      </a:lnTo>
                      <a:lnTo>
                        <a:pt x="1398" y="898"/>
                      </a:lnTo>
                      <a:lnTo>
                        <a:pt x="1386" y="906"/>
                      </a:lnTo>
                      <a:lnTo>
                        <a:pt x="1398" y="922"/>
                      </a:lnTo>
                      <a:lnTo>
                        <a:pt x="1410" y="914"/>
                      </a:lnTo>
                      <a:lnTo>
                        <a:pt x="1422" y="906"/>
                      </a:lnTo>
                      <a:lnTo>
                        <a:pt x="1434" y="898"/>
                      </a:lnTo>
                      <a:lnTo>
                        <a:pt x="1434" y="906"/>
                      </a:lnTo>
                      <a:lnTo>
                        <a:pt x="1441" y="906"/>
                      </a:lnTo>
                      <a:lnTo>
                        <a:pt x="1447" y="898"/>
                      </a:lnTo>
                      <a:lnTo>
                        <a:pt x="1453" y="906"/>
                      </a:lnTo>
                      <a:lnTo>
                        <a:pt x="1441" y="922"/>
                      </a:lnTo>
                      <a:lnTo>
                        <a:pt x="1447" y="937"/>
                      </a:lnTo>
                      <a:lnTo>
                        <a:pt x="1465" y="937"/>
                      </a:lnTo>
                      <a:lnTo>
                        <a:pt x="1483" y="937"/>
                      </a:lnTo>
                      <a:lnTo>
                        <a:pt x="1495" y="937"/>
                      </a:lnTo>
                      <a:lnTo>
                        <a:pt x="1508" y="945"/>
                      </a:lnTo>
                      <a:lnTo>
                        <a:pt x="1502" y="945"/>
                      </a:lnTo>
                      <a:lnTo>
                        <a:pt x="1508" y="961"/>
                      </a:lnTo>
                      <a:lnTo>
                        <a:pt x="1532" y="961"/>
                      </a:lnTo>
                      <a:lnTo>
                        <a:pt x="1563" y="977"/>
                      </a:lnTo>
                      <a:lnTo>
                        <a:pt x="1556" y="977"/>
                      </a:lnTo>
                      <a:lnTo>
                        <a:pt x="1563" y="984"/>
                      </a:lnTo>
                      <a:lnTo>
                        <a:pt x="1581" y="992"/>
                      </a:lnTo>
                      <a:lnTo>
                        <a:pt x="1587" y="1000"/>
                      </a:lnTo>
                      <a:lnTo>
                        <a:pt x="1538" y="1016"/>
                      </a:lnTo>
                      <a:lnTo>
                        <a:pt x="1556" y="1023"/>
                      </a:lnTo>
                      <a:lnTo>
                        <a:pt x="1581" y="1039"/>
                      </a:lnTo>
                      <a:lnTo>
                        <a:pt x="1556" y="1062"/>
                      </a:lnTo>
                      <a:lnTo>
                        <a:pt x="1575" y="1062"/>
                      </a:lnTo>
                      <a:lnTo>
                        <a:pt x="1605" y="1070"/>
                      </a:lnTo>
                      <a:lnTo>
                        <a:pt x="1617" y="1078"/>
                      </a:lnTo>
                      <a:lnTo>
                        <a:pt x="1611" y="1078"/>
                      </a:lnTo>
                      <a:lnTo>
                        <a:pt x="1599" y="1078"/>
                      </a:lnTo>
                      <a:lnTo>
                        <a:pt x="1587" y="1078"/>
                      </a:lnTo>
                      <a:lnTo>
                        <a:pt x="1593" y="1086"/>
                      </a:lnTo>
                      <a:lnTo>
                        <a:pt x="1605" y="1094"/>
                      </a:lnTo>
                      <a:lnTo>
                        <a:pt x="1617" y="1101"/>
                      </a:lnTo>
                      <a:lnTo>
                        <a:pt x="1624" y="1109"/>
                      </a:lnTo>
                      <a:lnTo>
                        <a:pt x="1617" y="1117"/>
                      </a:lnTo>
                      <a:lnTo>
                        <a:pt x="1605" y="1125"/>
                      </a:lnTo>
                      <a:lnTo>
                        <a:pt x="1593" y="1133"/>
                      </a:lnTo>
                      <a:lnTo>
                        <a:pt x="1587" y="1141"/>
                      </a:lnTo>
                      <a:lnTo>
                        <a:pt x="1636" y="1141"/>
                      </a:lnTo>
                      <a:lnTo>
                        <a:pt x="1709" y="1156"/>
                      </a:lnTo>
                      <a:lnTo>
                        <a:pt x="1758" y="1156"/>
                      </a:lnTo>
                      <a:lnTo>
                        <a:pt x="1776" y="1172"/>
                      </a:lnTo>
                      <a:lnTo>
                        <a:pt x="1788" y="1180"/>
                      </a:lnTo>
                      <a:lnTo>
                        <a:pt x="1807" y="1180"/>
                      </a:lnTo>
                      <a:lnTo>
                        <a:pt x="1819" y="1187"/>
                      </a:lnTo>
                      <a:lnTo>
                        <a:pt x="1831" y="1195"/>
                      </a:lnTo>
                      <a:lnTo>
                        <a:pt x="1837" y="1195"/>
                      </a:lnTo>
                      <a:lnTo>
                        <a:pt x="1843" y="1195"/>
                      </a:lnTo>
                      <a:lnTo>
                        <a:pt x="1855" y="1195"/>
                      </a:lnTo>
                      <a:lnTo>
                        <a:pt x="1868" y="1211"/>
                      </a:lnTo>
                      <a:lnTo>
                        <a:pt x="1874" y="1211"/>
                      </a:lnTo>
                      <a:lnTo>
                        <a:pt x="1886" y="1195"/>
                      </a:lnTo>
                      <a:lnTo>
                        <a:pt x="1880" y="1211"/>
                      </a:lnTo>
                      <a:lnTo>
                        <a:pt x="1855" y="1219"/>
                      </a:lnTo>
                      <a:lnTo>
                        <a:pt x="1892" y="1226"/>
                      </a:lnTo>
                      <a:lnTo>
                        <a:pt x="1910" y="1234"/>
                      </a:lnTo>
                      <a:lnTo>
                        <a:pt x="1929" y="1242"/>
                      </a:lnTo>
                      <a:lnTo>
                        <a:pt x="1898" y="1258"/>
                      </a:lnTo>
                      <a:lnTo>
                        <a:pt x="1862" y="1266"/>
                      </a:lnTo>
                      <a:lnTo>
                        <a:pt x="1837" y="1281"/>
                      </a:lnTo>
                      <a:lnTo>
                        <a:pt x="1886" y="1281"/>
                      </a:lnTo>
                      <a:lnTo>
                        <a:pt x="1953" y="1297"/>
                      </a:lnTo>
                      <a:lnTo>
                        <a:pt x="1996" y="1320"/>
                      </a:lnTo>
                      <a:lnTo>
                        <a:pt x="1971" y="1336"/>
                      </a:lnTo>
                      <a:lnTo>
                        <a:pt x="1935" y="1336"/>
                      </a:lnTo>
                      <a:lnTo>
                        <a:pt x="1917" y="1336"/>
                      </a:lnTo>
                      <a:lnTo>
                        <a:pt x="1971" y="1351"/>
                      </a:lnTo>
                      <a:lnTo>
                        <a:pt x="2057" y="1367"/>
                      </a:lnTo>
                      <a:lnTo>
                        <a:pt x="2118" y="1383"/>
                      </a:lnTo>
                      <a:lnTo>
                        <a:pt x="2106" y="1390"/>
                      </a:lnTo>
                      <a:lnTo>
                        <a:pt x="2087" y="1398"/>
                      </a:lnTo>
                      <a:lnTo>
                        <a:pt x="2069" y="1398"/>
                      </a:lnTo>
                      <a:lnTo>
                        <a:pt x="2106" y="1406"/>
                      </a:lnTo>
                      <a:lnTo>
                        <a:pt x="2130" y="1422"/>
                      </a:lnTo>
                      <a:lnTo>
                        <a:pt x="2167" y="1437"/>
                      </a:lnTo>
                      <a:lnTo>
                        <a:pt x="2148" y="1453"/>
                      </a:lnTo>
                      <a:lnTo>
                        <a:pt x="2124" y="1461"/>
                      </a:lnTo>
                      <a:lnTo>
                        <a:pt x="2106" y="1461"/>
                      </a:lnTo>
                      <a:lnTo>
                        <a:pt x="2124" y="1461"/>
                      </a:lnTo>
                      <a:lnTo>
                        <a:pt x="2148" y="1476"/>
                      </a:lnTo>
                      <a:lnTo>
                        <a:pt x="2167" y="1476"/>
                      </a:lnTo>
                      <a:lnTo>
                        <a:pt x="2167" y="1484"/>
                      </a:lnTo>
                      <a:lnTo>
                        <a:pt x="2191" y="1500"/>
                      </a:lnTo>
                      <a:lnTo>
                        <a:pt x="2197" y="1500"/>
                      </a:lnTo>
                      <a:lnTo>
                        <a:pt x="2179" y="1515"/>
                      </a:lnTo>
                      <a:lnTo>
                        <a:pt x="2148" y="1515"/>
                      </a:lnTo>
                      <a:lnTo>
                        <a:pt x="2136" y="1515"/>
                      </a:lnTo>
                      <a:lnTo>
                        <a:pt x="2161" y="1531"/>
                      </a:lnTo>
                      <a:lnTo>
                        <a:pt x="2191" y="1531"/>
                      </a:lnTo>
                      <a:lnTo>
                        <a:pt x="2228" y="1539"/>
                      </a:lnTo>
                      <a:lnTo>
                        <a:pt x="2222" y="1547"/>
                      </a:lnTo>
                      <a:lnTo>
                        <a:pt x="2216" y="1562"/>
                      </a:lnTo>
                      <a:lnTo>
                        <a:pt x="2209" y="1562"/>
                      </a:lnTo>
                      <a:lnTo>
                        <a:pt x="2289" y="1570"/>
                      </a:lnTo>
                      <a:lnTo>
                        <a:pt x="2325" y="1578"/>
                      </a:lnTo>
                      <a:lnTo>
                        <a:pt x="2350" y="1578"/>
                      </a:lnTo>
                      <a:lnTo>
                        <a:pt x="2368" y="1594"/>
                      </a:lnTo>
                      <a:lnTo>
                        <a:pt x="2392" y="1601"/>
                      </a:lnTo>
                      <a:lnTo>
                        <a:pt x="2399" y="1601"/>
                      </a:lnTo>
                      <a:lnTo>
                        <a:pt x="2356" y="1601"/>
                      </a:lnTo>
                      <a:lnTo>
                        <a:pt x="2295" y="1617"/>
                      </a:lnTo>
                      <a:lnTo>
                        <a:pt x="2258" y="1617"/>
                      </a:lnTo>
                      <a:lnTo>
                        <a:pt x="2344" y="1640"/>
                      </a:lnTo>
                      <a:lnTo>
                        <a:pt x="2490" y="1648"/>
                      </a:lnTo>
                      <a:lnTo>
                        <a:pt x="2588" y="1656"/>
                      </a:lnTo>
                      <a:lnTo>
                        <a:pt x="2600" y="1672"/>
                      </a:lnTo>
                      <a:lnTo>
                        <a:pt x="2624" y="1679"/>
                      </a:lnTo>
                      <a:lnTo>
                        <a:pt x="2630" y="1679"/>
                      </a:lnTo>
                      <a:lnTo>
                        <a:pt x="2582" y="1687"/>
                      </a:lnTo>
                      <a:lnTo>
                        <a:pt x="2539" y="1679"/>
                      </a:lnTo>
                      <a:lnTo>
                        <a:pt x="2490" y="1679"/>
                      </a:lnTo>
                      <a:lnTo>
                        <a:pt x="2521" y="1687"/>
                      </a:lnTo>
                      <a:lnTo>
                        <a:pt x="2557" y="1703"/>
                      </a:lnTo>
                      <a:lnTo>
                        <a:pt x="2588" y="1719"/>
                      </a:lnTo>
                      <a:lnTo>
                        <a:pt x="2588" y="1726"/>
                      </a:lnTo>
                      <a:lnTo>
                        <a:pt x="2588" y="1719"/>
                      </a:lnTo>
                      <a:lnTo>
                        <a:pt x="2515" y="1719"/>
                      </a:lnTo>
                      <a:lnTo>
                        <a:pt x="2441" y="1711"/>
                      </a:lnTo>
                      <a:lnTo>
                        <a:pt x="2368" y="1703"/>
                      </a:lnTo>
                      <a:lnTo>
                        <a:pt x="2252" y="1719"/>
                      </a:lnTo>
                      <a:lnTo>
                        <a:pt x="2136" y="1734"/>
                      </a:lnTo>
                      <a:lnTo>
                        <a:pt x="2026" y="1742"/>
                      </a:lnTo>
                      <a:lnTo>
                        <a:pt x="1953" y="1734"/>
                      </a:lnTo>
                      <a:lnTo>
                        <a:pt x="1898" y="1703"/>
                      </a:lnTo>
                      <a:lnTo>
                        <a:pt x="1837" y="1656"/>
                      </a:lnTo>
                      <a:lnTo>
                        <a:pt x="1813" y="1648"/>
                      </a:lnTo>
                      <a:lnTo>
                        <a:pt x="1782" y="1640"/>
                      </a:lnTo>
                      <a:lnTo>
                        <a:pt x="1758" y="1640"/>
                      </a:lnTo>
                      <a:lnTo>
                        <a:pt x="1740" y="1633"/>
                      </a:lnTo>
                      <a:lnTo>
                        <a:pt x="1721" y="1633"/>
                      </a:lnTo>
                      <a:lnTo>
                        <a:pt x="1715" y="1617"/>
                      </a:lnTo>
                      <a:lnTo>
                        <a:pt x="1679" y="1601"/>
                      </a:lnTo>
                      <a:lnTo>
                        <a:pt x="1648" y="1594"/>
                      </a:lnTo>
                      <a:lnTo>
                        <a:pt x="1617" y="1578"/>
                      </a:lnTo>
                      <a:lnTo>
                        <a:pt x="1593" y="1570"/>
                      </a:lnTo>
                      <a:lnTo>
                        <a:pt x="1563" y="1570"/>
                      </a:lnTo>
                      <a:lnTo>
                        <a:pt x="1538" y="1562"/>
                      </a:lnTo>
                      <a:lnTo>
                        <a:pt x="1508" y="1570"/>
                      </a:lnTo>
                      <a:lnTo>
                        <a:pt x="1483" y="1570"/>
                      </a:lnTo>
                      <a:lnTo>
                        <a:pt x="1453" y="1570"/>
                      </a:lnTo>
                      <a:lnTo>
                        <a:pt x="1428" y="1570"/>
                      </a:lnTo>
                      <a:lnTo>
                        <a:pt x="1398" y="1570"/>
                      </a:lnTo>
                      <a:lnTo>
                        <a:pt x="1379" y="1562"/>
                      </a:lnTo>
                      <a:lnTo>
                        <a:pt x="1355" y="1539"/>
                      </a:lnTo>
                      <a:lnTo>
                        <a:pt x="1343" y="1531"/>
                      </a:lnTo>
                      <a:lnTo>
                        <a:pt x="1337" y="1515"/>
                      </a:lnTo>
                      <a:lnTo>
                        <a:pt x="1325" y="1508"/>
                      </a:lnTo>
                      <a:lnTo>
                        <a:pt x="1306" y="1492"/>
                      </a:lnTo>
                      <a:lnTo>
                        <a:pt x="1294" y="1476"/>
                      </a:lnTo>
                      <a:lnTo>
                        <a:pt x="1282" y="1453"/>
                      </a:lnTo>
                      <a:lnTo>
                        <a:pt x="1270" y="1437"/>
                      </a:lnTo>
                      <a:lnTo>
                        <a:pt x="1257" y="1422"/>
                      </a:lnTo>
                      <a:lnTo>
                        <a:pt x="1245" y="1414"/>
                      </a:lnTo>
                      <a:lnTo>
                        <a:pt x="1233" y="1406"/>
                      </a:lnTo>
                      <a:lnTo>
                        <a:pt x="1227" y="1398"/>
                      </a:lnTo>
                      <a:lnTo>
                        <a:pt x="1209" y="1398"/>
                      </a:lnTo>
                      <a:lnTo>
                        <a:pt x="1178" y="1406"/>
                      </a:lnTo>
                      <a:lnTo>
                        <a:pt x="1135" y="1422"/>
                      </a:lnTo>
                      <a:lnTo>
                        <a:pt x="1093" y="1430"/>
                      </a:lnTo>
                      <a:lnTo>
                        <a:pt x="1044" y="1437"/>
                      </a:lnTo>
                      <a:lnTo>
                        <a:pt x="1007" y="1437"/>
                      </a:lnTo>
                      <a:close/>
                    </a:path>
                  </a:pathLst>
                </a:custGeom>
                <a:solidFill>
                  <a:srgbClr val="331300"/>
                </a:solidFill>
                <a:ln w="9525">
                  <a:noFill/>
                  <a:round/>
                  <a:headEnd/>
                  <a:tailEnd/>
                </a:ln>
              </p:spPr>
              <p:txBody>
                <a:bodyPr/>
                <a:lstStyle/>
                <a:p>
                  <a:endParaRPr lang="fr-FR" sz="1350"/>
                </a:p>
              </p:txBody>
            </p:sp>
            <p:sp>
              <p:nvSpPr>
                <p:cNvPr id="64535" name="Freeform 345"/>
                <p:cNvSpPr>
                  <a:spLocks/>
                </p:cNvSpPr>
                <p:nvPr/>
              </p:nvSpPr>
              <p:spPr bwMode="auto">
                <a:xfrm>
                  <a:off x="1502" y="1098"/>
                  <a:ext cx="19" cy="266"/>
                </a:xfrm>
                <a:custGeom>
                  <a:avLst/>
                  <a:gdLst>
                    <a:gd name="T0" fmla="*/ 0 w 19"/>
                    <a:gd name="T1" fmla="*/ 0 h 266"/>
                    <a:gd name="T2" fmla="*/ 0 w 19"/>
                    <a:gd name="T3" fmla="*/ 70 h 266"/>
                    <a:gd name="T4" fmla="*/ 6 w 19"/>
                    <a:gd name="T5" fmla="*/ 195 h 266"/>
                    <a:gd name="T6" fmla="*/ 19 w 19"/>
                    <a:gd name="T7" fmla="*/ 266 h 266"/>
                    <a:gd name="T8" fmla="*/ 0 60000 65536"/>
                    <a:gd name="T9" fmla="*/ 0 60000 65536"/>
                    <a:gd name="T10" fmla="*/ 0 60000 65536"/>
                    <a:gd name="T11" fmla="*/ 0 60000 65536"/>
                    <a:gd name="T12" fmla="*/ 0 w 19"/>
                    <a:gd name="T13" fmla="*/ 0 h 266"/>
                    <a:gd name="T14" fmla="*/ 19 w 19"/>
                    <a:gd name="T15" fmla="*/ 266 h 266"/>
                  </a:gdLst>
                  <a:ahLst/>
                  <a:cxnLst>
                    <a:cxn ang="T8">
                      <a:pos x="T0" y="T1"/>
                    </a:cxn>
                    <a:cxn ang="T9">
                      <a:pos x="T2" y="T3"/>
                    </a:cxn>
                    <a:cxn ang="T10">
                      <a:pos x="T4" y="T5"/>
                    </a:cxn>
                    <a:cxn ang="T11">
                      <a:pos x="T6" y="T7"/>
                    </a:cxn>
                  </a:cxnLst>
                  <a:rect l="T12" t="T13" r="T14" b="T15"/>
                  <a:pathLst>
                    <a:path w="19" h="266">
                      <a:moveTo>
                        <a:pt x="0" y="0"/>
                      </a:moveTo>
                      <a:lnTo>
                        <a:pt x="0" y="70"/>
                      </a:lnTo>
                      <a:lnTo>
                        <a:pt x="6" y="195"/>
                      </a:lnTo>
                      <a:lnTo>
                        <a:pt x="19" y="266"/>
                      </a:lnTo>
                    </a:path>
                  </a:pathLst>
                </a:custGeom>
                <a:noFill/>
                <a:ln w="0">
                  <a:solidFill>
                    <a:srgbClr val="000000"/>
                  </a:solidFill>
                  <a:prstDash val="solid"/>
                  <a:round/>
                  <a:headEnd/>
                  <a:tailEnd/>
                </a:ln>
              </p:spPr>
              <p:txBody>
                <a:bodyPr/>
                <a:lstStyle/>
                <a:p>
                  <a:endParaRPr lang="fr-FR" sz="1350"/>
                </a:p>
              </p:txBody>
            </p:sp>
            <p:sp>
              <p:nvSpPr>
                <p:cNvPr id="64536" name="Freeform 346"/>
                <p:cNvSpPr>
                  <a:spLocks/>
                </p:cNvSpPr>
                <p:nvPr/>
              </p:nvSpPr>
              <p:spPr bwMode="auto">
                <a:xfrm>
                  <a:off x="1508" y="1364"/>
                  <a:ext cx="104" cy="140"/>
                </a:xfrm>
                <a:custGeom>
                  <a:avLst/>
                  <a:gdLst>
                    <a:gd name="T0" fmla="*/ 104 w 104"/>
                    <a:gd name="T1" fmla="*/ 140 h 140"/>
                    <a:gd name="T2" fmla="*/ 92 w 104"/>
                    <a:gd name="T3" fmla="*/ 109 h 140"/>
                    <a:gd name="T4" fmla="*/ 67 w 104"/>
                    <a:gd name="T5" fmla="*/ 54 h 140"/>
                    <a:gd name="T6" fmla="*/ 13 w 104"/>
                    <a:gd name="T7" fmla="*/ 0 h 140"/>
                    <a:gd name="T8" fmla="*/ 13 w 104"/>
                    <a:gd name="T9" fmla="*/ 0 h 140"/>
                    <a:gd name="T10" fmla="*/ 6 w 104"/>
                    <a:gd name="T11" fmla="*/ 0 h 140"/>
                    <a:gd name="T12" fmla="*/ 0 w 104"/>
                    <a:gd name="T13" fmla="*/ 23 h 140"/>
                    <a:gd name="T14" fmla="*/ 13 w 104"/>
                    <a:gd name="T15" fmla="*/ 54 h 140"/>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140"/>
                    <a:gd name="T26" fmla="*/ 104 w 104"/>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140">
                      <a:moveTo>
                        <a:pt x="104" y="140"/>
                      </a:moveTo>
                      <a:lnTo>
                        <a:pt x="92" y="109"/>
                      </a:lnTo>
                      <a:lnTo>
                        <a:pt x="67" y="54"/>
                      </a:lnTo>
                      <a:lnTo>
                        <a:pt x="13" y="0"/>
                      </a:lnTo>
                      <a:lnTo>
                        <a:pt x="6" y="0"/>
                      </a:lnTo>
                      <a:lnTo>
                        <a:pt x="0" y="23"/>
                      </a:lnTo>
                      <a:lnTo>
                        <a:pt x="13" y="54"/>
                      </a:lnTo>
                    </a:path>
                  </a:pathLst>
                </a:custGeom>
                <a:noFill/>
                <a:ln w="0">
                  <a:solidFill>
                    <a:srgbClr val="000000"/>
                  </a:solidFill>
                  <a:prstDash val="solid"/>
                  <a:round/>
                  <a:headEnd/>
                  <a:tailEnd/>
                </a:ln>
              </p:spPr>
              <p:txBody>
                <a:bodyPr/>
                <a:lstStyle/>
                <a:p>
                  <a:endParaRPr lang="fr-FR" sz="1350"/>
                </a:p>
              </p:txBody>
            </p:sp>
            <p:sp>
              <p:nvSpPr>
                <p:cNvPr id="64537" name="Freeform 347"/>
                <p:cNvSpPr>
                  <a:spLocks/>
                </p:cNvSpPr>
                <p:nvPr/>
              </p:nvSpPr>
              <p:spPr bwMode="auto">
                <a:xfrm>
                  <a:off x="1466" y="1395"/>
                  <a:ext cx="97" cy="289"/>
                </a:xfrm>
                <a:custGeom>
                  <a:avLst/>
                  <a:gdLst>
                    <a:gd name="T0" fmla="*/ 97 w 97"/>
                    <a:gd name="T1" fmla="*/ 125 h 289"/>
                    <a:gd name="T2" fmla="*/ 85 w 97"/>
                    <a:gd name="T3" fmla="*/ 102 h 289"/>
                    <a:gd name="T4" fmla="*/ 61 w 97"/>
                    <a:gd name="T5" fmla="*/ 47 h 289"/>
                    <a:gd name="T6" fmla="*/ 36 w 97"/>
                    <a:gd name="T7" fmla="*/ 8 h 289"/>
                    <a:gd name="T8" fmla="*/ 36 w 97"/>
                    <a:gd name="T9" fmla="*/ 8 h 289"/>
                    <a:gd name="T10" fmla="*/ 12 w 97"/>
                    <a:gd name="T11" fmla="*/ 0 h 289"/>
                    <a:gd name="T12" fmla="*/ 6 w 97"/>
                    <a:gd name="T13" fmla="*/ 8 h 289"/>
                    <a:gd name="T14" fmla="*/ 0 w 97"/>
                    <a:gd name="T15" fmla="*/ 31 h 289"/>
                    <a:gd name="T16" fmla="*/ 6 w 97"/>
                    <a:gd name="T17" fmla="*/ 47 h 289"/>
                    <a:gd name="T18" fmla="*/ 6 w 97"/>
                    <a:gd name="T19" fmla="*/ 47 h 289"/>
                    <a:gd name="T20" fmla="*/ 12 w 97"/>
                    <a:gd name="T21" fmla="*/ 62 h 289"/>
                    <a:gd name="T22" fmla="*/ 36 w 97"/>
                    <a:gd name="T23" fmla="*/ 141 h 289"/>
                    <a:gd name="T24" fmla="*/ 97 w 97"/>
                    <a:gd name="T25" fmla="*/ 289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7"/>
                    <a:gd name="T40" fmla="*/ 0 h 289"/>
                    <a:gd name="T41" fmla="*/ 97 w 97"/>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7" h="289">
                      <a:moveTo>
                        <a:pt x="97" y="125"/>
                      </a:moveTo>
                      <a:lnTo>
                        <a:pt x="85" y="102"/>
                      </a:lnTo>
                      <a:lnTo>
                        <a:pt x="61" y="47"/>
                      </a:lnTo>
                      <a:lnTo>
                        <a:pt x="36" y="8"/>
                      </a:lnTo>
                      <a:lnTo>
                        <a:pt x="12" y="0"/>
                      </a:lnTo>
                      <a:lnTo>
                        <a:pt x="6" y="8"/>
                      </a:lnTo>
                      <a:lnTo>
                        <a:pt x="0" y="31"/>
                      </a:lnTo>
                      <a:lnTo>
                        <a:pt x="6" y="47"/>
                      </a:lnTo>
                      <a:lnTo>
                        <a:pt x="12" y="62"/>
                      </a:lnTo>
                      <a:lnTo>
                        <a:pt x="36" y="141"/>
                      </a:lnTo>
                      <a:lnTo>
                        <a:pt x="97" y="289"/>
                      </a:lnTo>
                    </a:path>
                  </a:pathLst>
                </a:custGeom>
                <a:noFill/>
                <a:ln w="0">
                  <a:solidFill>
                    <a:srgbClr val="000000"/>
                  </a:solidFill>
                  <a:prstDash val="solid"/>
                  <a:round/>
                  <a:headEnd/>
                  <a:tailEnd/>
                </a:ln>
              </p:spPr>
              <p:txBody>
                <a:bodyPr/>
                <a:lstStyle/>
                <a:p>
                  <a:endParaRPr lang="fr-FR" sz="1350"/>
                </a:p>
              </p:txBody>
            </p:sp>
            <p:sp>
              <p:nvSpPr>
                <p:cNvPr id="64538" name="Freeform 348"/>
                <p:cNvSpPr>
                  <a:spLocks/>
                </p:cNvSpPr>
                <p:nvPr/>
              </p:nvSpPr>
              <p:spPr bwMode="auto">
                <a:xfrm>
                  <a:off x="1545" y="1520"/>
                  <a:ext cx="85" cy="180"/>
                </a:xfrm>
                <a:custGeom>
                  <a:avLst/>
                  <a:gdLst>
                    <a:gd name="T0" fmla="*/ 85 w 85"/>
                    <a:gd name="T1" fmla="*/ 164 h 180"/>
                    <a:gd name="T2" fmla="*/ 73 w 85"/>
                    <a:gd name="T3" fmla="*/ 125 h 180"/>
                    <a:gd name="T4" fmla="*/ 49 w 85"/>
                    <a:gd name="T5" fmla="*/ 55 h 180"/>
                    <a:gd name="T6" fmla="*/ 18 w 85"/>
                    <a:gd name="T7" fmla="*/ 0 h 180"/>
                    <a:gd name="T8" fmla="*/ 18 w 85"/>
                    <a:gd name="T9" fmla="*/ 0 h 180"/>
                    <a:gd name="T10" fmla="*/ 6 w 85"/>
                    <a:gd name="T11" fmla="*/ 0 h 180"/>
                    <a:gd name="T12" fmla="*/ 0 w 85"/>
                    <a:gd name="T13" fmla="*/ 0 h 180"/>
                    <a:gd name="T14" fmla="*/ 6 w 85"/>
                    <a:gd name="T15" fmla="*/ 23 h 180"/>
                    <a:gd name="T16" fmla="*/ 6 w 85"/>
                    <a:gd name="T17" fmla="*/ 23 h 180"/>
                    <a:gd name="T18" fmla="*/ 6 w 85"/>
                    <a:gd name="T19" fmla="*/ 62 h 180"/>
                    <a:gd name="T20" fmla="*/ 18 w 85"/>
                    <a:gd name="T21" fmla="*/ 133 h 180"/>
                    <a:gd name="T22" fmla="*/ 37 w 85"/>
                    <a:gd name="T23" fmla="*/ 180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5"/>
                    <a:gd name="T37" fmla="*/ 0 h 180"/>
                    <a:gd name="T38" fmla="*/ 85 w 85"/>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5" h="180">
                      <a:moveTo>
                        <a:pt x="85" y="164"/>
                      </a:moveTo>
                      <a:lnTo>
                        <a:pt x="73" y="125"/>
                      </a:lnTo>
                      <a:lnTo>
                        <a:pt x="49" y="55"/>
                      </a:lnTo>
                      <a:lnTo>
                        <a:pt x="18" y="0"/>
                      </a:lnTo>
                      <a:lnTo>
                        <a:pt x="6" y="0"/>
                      </a:lnTo>
                      <a:lnTo>
                        <a:pt x="0" y="0"/>
                      </a:lnTo>
                      <a:lnTo>
                        <a:pt x="6" y="23"/>
                      </a:lnTo>
                      <a:lnTo>
                        <a:pt x="6" y="62"/>
                      </a:lnTo>
                      <a:lnTo>
                        <a:pt x="18" y="133"/>
                      </a:lnTo>
                      <a:lnTo>
                        <a:pt x="37" y="180"/>
                      </a:lnTo>
                    </a:path>
                  </a:pathLst>
                </a:custGeom>
                <a:noFill/>
                <a:ln w="0">
                  <a:solidFill>
                    <a:srgbClr val="000000"/>
                  </a:solidFill>
                  <a:prstDash val="solid"/>
                  <a:round/>
                  <a:headEnd/>
                  <a:tailEnd/>
                </a:ln>
              </p:spPr>
              <p:txBody>
                <a:bodyPr/>
                <a:lstStyle/>
                <a:p>
                  <a:endParaRPr lang="fr-FR" sz="1350"/>
                </a:p>
              </p:txBody>
            </p:sp>
            <p:sp>
              <p:nvSpPr>
                <p:cNvPr id="64539" name="Freeform 349"/>
                <p:cNvSpPr>
                  <a:spLocks/>
                </p:cNvSpPr>
                <p:nvPr/>
              </p:nvSpPr>
              <p:spPr bwMode="auto">
                <a:xfrm>
                  <a:off x="1563" y="1356"/>
                  <a:ext cx="98" cy="187"/>
                </a:xfrm>
                <a:custGeom>
                  <a:avLst/>
                  <a:gdLst>
                    <a:gd name="T0" fmla="*/ 98 w 98"/>
                    <a:gd name="T1" fmla="*/ 187 h 187"/>
                    <a:gd name="T2" fmla="*/ 86 w 98"/>
                    <a:gd name="T3" fmla="*/ 156 h 187"/>
                    <a:gd name="T4" fmla="*/ 67 w 98"/>
                    <a:gd name="T5" fmla="*/ 101 h 187"/>
                    <a:gd name="T6" fmla="*/ 43 w 98"/>
                    <a:gd name="T7" fmla="*/ 39 h 187"/>
                    <a:gd name="T8" fmla="*/ 19 w 98"/>
                    <a:gd name="T9" fmla="*/ 8 h 187"/>
                    <a:gd name="T10" fmla="*/ 19 w 98"/>
                    <a:gd name="T11" fmla="*/ 8 h 187"/>
                    <a:gd name="T12" fmla="*/ 12 w 98"/>
                    <a:gd name="T13" fmla="*/ 0 h 187"/>
                    <a:gd name="T14" fmla="*/ 0 w 98"/>
                    <a:gd name="T15" fmla="*/ 0 h 187"/>
                    <a:gd name="T16" fmla="*/ 0 w 98"/>
                    <a:gd name="T17" fmla="*/ 23 h 187"/>
                    <a:gd name="T18" fmla="*/ 0 w 98"/>
                    <a:gd name="T19" fmla="*/ 23 h 187"/>
                    <a:gd name="T20" fmla="*/ 19 w 98"/>
                    <a:gd name="T21" fmla="*/ 8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87"/>
                    <a:gd name="T35" fmla="*/ 98 w 98"/>
                    <a:gd name="T36" fmla="*/ 187 h 1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87">
                      <a:moveTo>
                        <a:pt x="98" y="187"/>
                      </a:moveTo>
                      <a:lnTo>
                        <a:pt x="86" y="156"/>
                      </a:lnTo>
                      <a:lnTo>
                        <a:pt x="67" y="101"/>
                      </a:lnTo>
                      <a:lnTo>
                        <a:pt x="43" y="39"/>
                      </a:lnTo>
                      <a:lnTo>
                        <a:pt x="19" y="8"/>
                      </a:lnTo>
                      <a:lnTo>
                        <a:pt x="12" y="0"/>
                      </a:lnTo>
                      <a:lnTo>
                        <a:pt x="0" y="0"/>
                      </a:lnTo>
                      <a:lnTo>
                        <a:pt x="0" y="23"/>
                      </a:lnTo>
                      <a:lnTo>
                        <a:pt x="19" y="86"/>
                      </a:lnTo>
                    </a:path>
                  </a:pathLst>
                </a:custGeom>
                <a:noFill/>
                <a:ln w="0">
                  <a:solidFill>
                    <a:srgbClr val="000000"/>
                  </a:solidFill>
                  <a:prstDash val="solid"/>
                  <a:round/>
                  <a:headEnd/>
                  <a:tailEnd/>
                </a:ln>
              </p:spPr>
              <p:txBody>
                <a:bodyPr/>
                <a:lstStyle/>
                <a:p>
                  <a:endParaRPr lang="fr-FR" sz="1350"/>
                </a:p>
              </p:txBody>
            </p:sp>
            <p:sp>
              <p:nvSpPr>
                <p:cNvPr id="64540" name="Freeform 350"/>
                <p:cNvSpPr>
                  <a:spLocks/>
                </p:cNvSpPr>
                <p:nvPr/>
              </p:nvSpPr>
              <p:spPr bwMode="auto">
                <a:xfrm>
                  <a:off x="1575" y="1504"/>
                  <a:ext cx="116" cy="196"/>
                </a:xfrm>
                <a:custGeom>
                  <a:avLst/>
                  <a:gdLst>
                    <a:gd name="T0" fmla="*/ 116 w 116"/>
                    <a:gd name="T1" fmla="*/ 196 h 196"/>
                    <a:gd name="T2" fmla="*/ 110 w 116"/>
                    <a:gd name="T3" fmla="*/ 172 h 196"/>
                    <a:gd name="T4" fmla="*/ 86 w 116"/>
                    <a:gd name="T5" fmla="*/ 110 h 196"/>
                    <a:gd name="T6" fmla="*/ 55 w 116"/>
                    <a:gd name="T7" fmla="*/ 39 h 196"/>
                    <a:gd name="T8" fmla="*/ 25 w 116"/>
                    <a:gd name="T9" fmla="*/ 0 h 196"/>
                    <a:gd name="T10" fmla="*/ 25 w 116"/>
                    <a:gd name="T11" fmla="*/ 0 h 196"/>
                    <a:gd name="T12" fmla="*/ 13 w 116"/>
                    <a:gd name="T13" fmla="*/ 0 h 196"/>
                    <a:gd name="T14" fmla="*/ 0 w 116"/>
                    <a:gd name="T15" fmla="*/ 0 h 196"/>
                    <a:gd name="T16" fmla="*/ 7 w 116"/>
                    <a:gd name="T17" fmla="*/ 16 h 196"/>
                    <a:gd name="T18" fmla="*/ 7 w 116"/>
                    <a:gd name="T19" fmla="*/ 16 h 196"/>
                    <a:gd name="T20" fmla="*/ 7 w 116"/>
                    <a:gd name="T21" fmla="*/ 39 h 1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196"/>
                    <a:gd name="T35" fmla="*/ 116 w 116"/>
                    <a:gd name="T36" fmla="*/ 196 h 1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196">
                      <a:moveTo>
                        <a:pt x="116" y="196"/>
                      </a:moveTo>
                      <a:lnTo>
                        <a:pt x="110" y="172"/>
                      </a:lnTo>
                      <a:lnTo>
                        <a:pt x="86" y="110"/>
                      </a:lnTo>
                      <a:lnTo>
                        <a:pt x="55" y="39"/>
                      </a:lnTo>
                      <a:lnTo>
                        <a:pt x="25" y="0"/>
                      </a:lnTo>
                      <a:lnTo>
                        <a:pt x="13" y="0"/>
                      </a:lnTo>
                      <a:lnTo>
                        <a:pt x="0" y="0"/>
                      </a:lnTo>
                      <a:lnTo>
                        <a:pt x="7" y="16"/>
                      </a:lnTo>
                      <a:lnTo>
                        <a:pt x="7" y="39"/>
                      </a:lnTo>
                    </a:path>
                  </a:pathLst>
                </a:custGeom>
                <a:noFill/>
                <a:ln w="0">
                  <a:solidFill>
                    <a:srgbClr val="000000"/>
                  </a:solidFill>
                  <a:prstDash val="solid"/>
                  <a:round/>
                  <a:headEnd/>
                  <a:tailEnd/>
                </a:ln>
              </p:spPr>
              <p:txBody>
                <a:bodyPr/>
                <a:lstStyle/>
                <a:p>
                  <a:endParaRPr lang="fr-FR" sz="1350"/>
                </a:p>
              </p:txBody>
            </p:sp>
            <p:sp>
              <p:nvSpPr>
                <p:cNvPr id="64541" name="Freeform 351"/>
                <p:cNvSpPr>
                  <a:spLocks/>
                </p:cNvSpPr>
                <p:nvPr/>
              </p:nvSpPr>
              <p:spPr bwMode="auto">
                <a:xfrm>
                  <a:off x="1673" y="1278"/>
                  <a:ext cx="6" cy="140"/>
                </a:xfrm>
                <a:custGeom>
                  <a:avLst/>
                  <a:gdLst>
                    <a:gd name="T0" fmla="*/ 0 w 6"/>
                    <a:gd name="T1" fmla="*/ 140 h 140"/>
                    <a:gd name="T2" fmla="*/ 6 w 6"/>
                    <a:gd name="T3" fmla="*/ 101 h 140"/>
                    <a:gd name="T4" fmla="*/ 0 w 6"/>
                    <a:gd name="T5" fmla="*/ 39 h 140"/>
                    <a:gd name="T6" fmla="*/ 0 w 6"/>
                    <a:gd name="T7" fmla="*/ 0 h 140"/>
                    <a:gd name="T8" fmla="*/ 0 60000 65536"/>
                    <a:gd name="T9" fmla="*/ 0 60000 65536"/>
                    <a:gd name="T10" fmla="*/ 0 60000 65536"/>
                    <a:gd name="T11" fmla="*/ 0 60000 65536"/>
                    <a:gd name="T12" fmla="*/ 0 w 6"/>
                    <a:gd name="T13" fmla="*/ 0 h 140"/>
                    <a:gd name="T14" fmla="*/ 6 w 6"/>
                    <a:gd name="T15" fmla="*/ 140 h 140"/>
                  </a:gdLst>
                  <a:ahLst/>
                  <a:cxnLst>
                    <a:cxn ang="T8">
                      <a:pos x="T0" y="T1"/>
                    </a:cxn>
                    <a:cxn ang="T9">
                      <a:pos x="T2" y="T3"/>
                    </a:cxn>
                    <a:cxn ang="T10">
                      <a:pos x="T4" y="T5"/>
                    </a:cxn>
                    <a:cxn ang="T11">
                      <a:pos x="T6" y="T7"/>
                    </a:cxn>
                  </a:cxnLst>
                  <a:rect l="T12" t="T13" r="T14" b="T15"/>
                  <a:pathLst>
                    <a:path w="6" h="140">
                      <a:moveTo>
                        <a:pt x="0" y="140"/>
                      </a:moveTo>
                      <a:lnTo>
                        <a:pt x="6" y="101"/>
                      </a:lnTo>
                      <a:lnTo>
                        <a:pt x="0" y="39"/>
                      </a:lnTo>
                      <a:lnTo>
                        <a:pt x="0" y="0"/>
                      </a:lnTo>
                    </a:path>
                  </a:pathLst>
                </a:custGeom>
                <a:noFill/>
                <a:ln w="0">
                  <a:solidFill>
                    <a:srgbClr val="000000"/>
                  </a:solidFill>
                  <a:prstDash val="solid"/>
                  <a:round/>
                  <a:headEnd/>
                  <a:tailEnd/>
                </a:ln>
              </p:spPr>
              <p:txBody>
                <a:bodyPr/>
                <a:lstStyle/>
                <a:p>
                  <a:endParaRPr lang="fr-FR" sz="1350"/>
                </a:p>
              </p:txBody>
            </p:sp>
            <p:sp>
              <p:nvSpPr>
                <p:cNvPr id="64542" name="Freeform 352"/>
                <p:cNvSpPr>
                  <a:spLocks/>
                </p:cNvSpPr>
                <p:nvPr/>
              </p:nvSpPr>
              <p:spPr bwMode="auto">
                <a:xfrm>
                  <a:off x="1612" y="1301"/>
                  <a:ext cx="92" cy="219"/>
                </a:xfrm>
                <a:custGeom>
                  <a:avLst/>
                  <a:gdLst>
                    <a:gd name="T0" fmla="*/ 0 w 92"/>
                    <a:gd name="T1" fmla="*/ 0 h 219"/>
                    <a:gd name="T2" fmla="*/ 6 w 92"/>
                    <a:gd name="T3" fmla="*/ 31 h 219"/>
                    <a:gd name="T4" fmla="*/ 12 w 92"/>
                    <a:gd name="T5" fmla="*/ 102 h 219"/>
                    <a:gd name="T6" fmla="*/ 18 w 92"/>
                    <a:gd name="T7" fmla="*/ 141 h 219"/>
                    <a:gd name="T8" fmla="*/ 18 w 92"/>
                    <a:gd name="T9" fmla="*/ 141 h 219"/>
                    <a:gd name="T10" fmla="*/ 31 w 92"/>
                    <a:gd name="T11" fmla="*/ 125 h 219"/>
                    <a:gd name="T12" fmla="*/ 37 w 92"/>
                    <a:gd name="T13" fmla="*/ 117 h 219"/>
                    <a:gd name="T14" fmla="*/ 49 w 92"/>
                    <a:gd name="T15" fmla="*/ 117 h 219"/>
                    <a:gd name="T16" fmla="*/ 49 w 92"/>
                    <a:gd name="T17" fmla="*/ 117 h 219"/>
                    <a:gd name="T18" fmla="*/ 73 w 92"/>
                    <a:gd name="T19" fmla="*/ 141 h 219"/>
                    <a:gd name="T20" fmla="*/ 79 w 92"/>
                    <a:gd name="T21" fmla="*/ 172 h 219"/>
                    <a:gd name="T22" fmla="*/ 92 w 92"/>
                    <a:gd name="T23" fmla="*/ 196 h 219"/>
                    <a:gd name="T24" fmla="*/ 92 w 92"/>
                    <a:gd name="T25" fmla="*/ 211 h 219"/>
                    <a:gd name="T26" fmla="*/ 92 w 92"/>
                    <a:gd name="T27" fmla="*/ 219 h 21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219"/>
                    <a:gd name="T44" fmla="*/ 92 w 92"/>
                    <a:gd name="T45" fmla="*/ 219 h 21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219">
                      <a:moveTo>
                        <a:pt x="0" y="0"/>
                      </a:moveTo>
                      <a:lnTo>
                        <a:pt x="6" y="31"/>
                      </a:lnTo>
                      <a:lnTo>
                        <a:pt x="12" y="102"/>
                      </a:lnTo>
                      <a:lnTo>
                        <a:pt x="18" y="141"/>
                      </a:lnTo>
                      <a:lnTo>
                        <a:pt x="31" y="125"/>
                      </a:lnTo>
                      <a:lnTo>
                        <a:pt x="37" y="117"/>
                      </a:lnTo>
                      <a:lnTo>
                        <a:pt x="49" y="117"/>
                      </a:lnTo>
                      <a:lnTo>
                        <a:pt x="73" y="141"/>
                      </a:lnTo>
                      <a:lnTo>
                        <a:pt x="79" y="172"/>
                      </a:lnTo>
                      <a:lnTo>
                        <a:pt x="92" y="196"/>
                      </a:lnTo>
                      <a:lnTo>
                        <a:pt x="92" y="211"/>
                      </a:lnTo>
                      <a:lnTo>
                        <a:pt x="92" y="219"/>
                      </a:lnTo>
                    </a:path>
                  </a:pathLst>
                </a:custGeom>
                <a:noFill/>
                <a:ln w="0">
                  <a:solidFill>
                    <a:srgbClr val="000000"/>
                  </a:solidFill>
                  <a:prstDash val="solid"/>
                  <a:round/>
                  <a:headEnd/>
                  <a:tailEnd/>
                </a:ln>
              </p:spPr>
              <p:txBody>
                <a:bodyPr/>
                <a:lstStyle/>
                <a:p>
                  <a:endParaRPr lang="fr-FR" sz="1350"/>
                </a:p>
              </p:txBody>
            </p:sp>
            <p:sp>
              <p:nvSpPr>
                <p:cNvPr id="64543" name="Freeform 353"/>
                <p:cNvSpPr>
                  <a:spLocks/>
                </p:cNvSpPr>
                <p:nvPr/>
              </p:nvSpPr>
              <p:spPr bwMode="auto">
                <a:xfrm>
                  <a:off x="1624" y="1512"/>
                  <a:ext cx="98" cy="172"/>
                </a:xfrm>
                <a:custGeom>
                  <a:avLst/>
                  <a:gdLst>
                    <a:gd name="T0" fmla="*/ 6 w 98"/>
                    <a:gd name="T1" fmla="*/ 8 h 172"/>
                    <a:gd name="T2" fmla="*/ 0 w 98"/>
                    <a:gd name="T3" fmla="*/ 0 h 172"/>
                    <a:gd name="T4" fmla="*/ 6 w 98"/>
                    <a:gd name="T5" fmla="*/ 0 h 172"/>
                    <a:gd name="T6" fmla="*/ 19 w 98"/>
                    <a:gd name="T7" fmla="*/ 8 h 172"/>
                    <a:gd name="T8" fmla="*/ 19 w 98"/>
                    <a:gd name="T9" fmla="*/ 8 h 172"/>
                    <a:gd name="T10" fmla="*/ 25 w 98"/>
                    <a:gd name="T11" fmla="*/ 16 h 172"/>
                    <a:gd name="T12" fmla="*/ 37 w 98"/>
                    <a:gd name="T13" fmla="*/ 39 h 172"/>
                    <a:gd name="T14" fmla="*/ 55 w 98"/>
                    <a:gd name="T15" fmla="*/ 70 h 172"/>
                    <a:gd name="T16" fmla="*/ 80 w 98"/>
                    <a:gd name="T17" fmla="*/ 117 h 172"/>
                    <a:gd name="T18" fmla="*/ 98 w 98"/>
                    <a:gd name="T19" fmla="*/ 172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8"/>
                    <a:gd name="T31" fmla="*/ 0 h 172"/>
                    <a:gd name="T32" fmla="*/ 98 w 98"/>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8" h="172">
                      <a:moveTo>
                        <a:pt x="6" y="8"/>
                      </a:moveTo>
                      <a:lnTo>
                        <a:pt x="0" y="0"/>
                      </a:lnTo>
                      <a:lnTo>
                        <a:pt x="6" y="0"/>
                      </a:lnTo>
                      <a:lnTo>
                        <a:pt x="19" y="8"/>
                      </a:lnTo>
                      <a:lnTo>
                        <a:pt x="25" y="16"/>
                      </a:lnTo>
                      <a:lnTo>
                        <a:pt x="37" y="39"/>
                      </a:lnTo>
                      <a:lnTo>
                        <a:pt x="55" y="70"/>
                      </a:lnTo>
                      <a:lnTo>
                        <a:pt x="80" y="117"/>
                      </a:lnTo>
                      <a:lnTo>
                        <a:pt x="98" y="172"/>
                      </a:lnTo>
                    </a:path>
                  </a:pathLst>
                </a:custGeom>
                <a:noFill/>
                <a:ln w="0">
                  <a:solidFill>
                    <a:srgbClr val="000000"/>
                  </a:solidFill>
                  <a:prstDash val="solid"/>
                  <a:round/>
                  <a:headEnd/>
                  <a:tailEnd/>
                </a:ln>
              </p:spPr>
              <p:txBody>
                <a:bodyPr/>
                <a:lstStyle/>
                <a:p>
                  <a:endParaRPr lang="fr-FR" sz="1350"/>
                </a:p>
              </p:txBody>
            </p:sp>
            <p:sp>
              <p:nvSpPr>
                <p:cNvPr id="64544" name="Freeform 354"/>
                <p:cNvSpPr>
                  <a:spLocks/>
                </p:cNvSpPr>
                <p:nvPr/>
              </p:nvSpPr>
              <p:spPr bwMode="auto">
                <a:xfrm>
                  <a:off x="1667" y="1543"/>
                  <a:ext cx="73" cy="141"/>
                </a:xfrm>
                <a:custGeom>
                  <a:avLst/>
                  <a:gdLst>
                    <a:gd name="T0" fmla="*/ 6 w 73"/>
                    <a:gd name="T1" fmla="*/ 39 h 141"/>
                    <a:gd name="T2" fmla="*/ 0 w 73"/>
                    <a:gd name="T3" fmla="*/ 24 h 141"/>
                    <a:gd name="T4" fmla="*/ 6 w 73"/>
                    <a:gd name="T5" fmla="*/ 0 h 141"/>
                    <a:gd name="T6" fmla="*/ 37 w 73"/>
                    <a:gd name="T7" fmla="*/ 16 h 141"/>
                    <a:gd name="T8" fmla="*/ 37 w 73"/>
                    <a:gd name="T9" fmla="*/ 16 h 141"/>
                    <a:gd name="T10" fmla="*/ 43 w 73"/>
                    <a:gd name="T11" fmla="*/ 32 h 141"/>
                    <a:gd name="T12" fmla="*/ 61 w 73"/>
                    <a:gd name="T13" fmla="*/ 71 h 141"/>
                    <a:gd name="T14" fmla="*/ 73 w 73"/>
                    <a:gd name="T15" fmla="*/ 141 h 141"/>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141"/>
                    <a:gd name="T26" fmla="*/ 73 w 73"/>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141">
                      <a:moveTo>
                        <a:pt x="6" y="39"/>
                      </a:moveTo>
                      <a:lnTo>
                        <a:pt x="0" y="24"/>
                      </a:lnTo>
                      <a:lnTo>
                        <a:pt x="6" y="0"/>
                      </a:lnTo>
                      <a:lnTo>
                        <a:pt x="37" y="16"/>
                      </a:lnTo>
                      <a:lnTo>
                        <a:pt x="43" y="32"/>
                      </a:lnTo>
                      <a:lnTo>
                        <a:pt x="61" y="71"/>
                      </a:lnTo>
                      <a:lnTo>
                        <a:pt x="73" y="141"/>
                      </a:lnTo>
                    </a:path>
                  </a:pathLst>
                </a:custGeom>
                <a:noFill/>
                <a:ln w="0">
                  <a:solidFill>
                    <a:srgbClr val="000000"/>
                  </a:solidFill>
                  <a:prstDash val="solid"/>
                  <a:round/>
                  <a:headEnd/>
                  <a:tailEnd/>
                </a:ln>
              </p:spPr>
              <p:txBody>
                <a:bodyPr/>
                <a:lstStyle/>
                <a:p>
                  <a:endParaRPr lang="fr-FR" sz="1350"/>
                </a:p>
              </p:txBody>
            </p:sp>
            <p:sp>
              <p:nvSpPr>
                <p:cNvPr id="64545" name="Freeform 355"/>
                <p:cNvSpPr>
                  <a:spLocks/>
                </p:cNvSpPr>
                <p:nvPr/>
              </p:nvSpPr>
              <p:spPr bwMode="auto">
                <a:xfrm>
                  <a:off x="1704" y="1676"/>
                  <a:ext cx="36" cy="47"/>
                </a:xfrm>
                <a:custGeom>
                  <a:avLst/>
                  <a:gdLst>
                    <a:gd name="T0" fmla="*/ 36 w 36"/>
                    <a:gd name="T1" fmla="*/ 47 h 47"/>
                    <a:gd name="T2" fmla="*/ 24 w 36"/>
                    <a:gd name="T3" fmla="*/ 24 h 47"/>
                    <a:gd name="T4" fmla="*/ 12 w 36"/>
                    <a:gd name="T5" fmla="*/ 0 h 47"/>
                    <a:gd name="T6" fmla="*/ 0 w 36"/>
                    <a:gd name="T7" fmla="*/ 47 h 47"/>
                    <a:gd name="T8" fmla="*/ 0 60000 65536"/>
                    <a:gd name="T9" fmla="*/ 0 60000 65536"/>
                    <a:gd name="T10" fmla="*/ 0 60000 65536"/>
                    <a:gd name="T11" fmla="*/ 0 60000 65536"/>
                    <a:gd name="T12" fmla="*/ 0 w 36"/>
                    <a:gd name="T13" fmla="*/ 0 h 47"/>
                    <a:gd name="T14" fmla="*/ 36 w 36"/>
                    <a:gd name="T15" fmla="*/ 47 h 47"/>
                  </a:gdLst>
                  <a:ahLst/>
                  <a:cxnLst>
                    <a:cxn ang="T8">
                      <a:pos x="T0" y="T1"/>
                    </a:cxn>
                    <a:cxn ang="T9">
                      <a:pos x="T2" y="T3"/>
                    </a:cxn>
                    <a:cxn ang="T10">
                      <a:pos x="T4" y="T5"/>
                    </a:cxn>
                    <a:cxn ang="T11">
                      <a:pos x="T6" y="T7"/>
                    </a:cxn>
                  </a:cxnLst>
                  <a:rect l="T12" t="T13" r="T14" b="T15"/>
                  <a:pathLst>
                    <a:path w="36" h="47">
                      <a:moveTo>
                        <a:pt x="36" y="47"/>
                      </a:moveTo>
                      <a:lnTo>
                        <a:pt x="24" y="24"/>
                      </a:lnTo>
                      <a:lnTo>
                        <a:pt x="12" y="0"/>
                      </a:lnTo>
                      <a:lnTo>
                        <a:pt x="0" y="47"/>
                      </a:lnTo>
                    </a:path>
                  </a:pathLst>
                </a:custGeom>
                <a:noFill/>
                <a:ln w="0">
                  <a:solidFill>
                    <a:srgbClr val="000000"/>
                  </a:solidFill>
                  <a:prstDash val="solid"/>
                  <a:round/>
                  <a:headEnd/>
                  <a:tailEnd/>
                </a:ln>
              </p:spPr>
              <p:txBody>
                <a:bodyPr/>
                <a:lstStyle/>
                <a:p>
                  <a:endParaRPr lang="fr-FR" sz="1350"/>
                </a:p>
              </p:txBody>
            </p:sp>
            <p:sp>
              <p:nvSpPr>
                <p:cNvPr id="64546" name="Freeform 356"/>
                <p:cNvSpPr>
                  <a:spLocks/>
                </p:cNvSpPr>
                <p:nvPr/>
              </p:nvSpPr>
              <p:spPr bwMode="auto">
                <a:xfrm>
                  <a:off x="1704" y="1465"/>
                  <a:ext cx="67" cy="156"/>
                </a:xfrm>
                <a:custGeom>
                  <a:avLst/>
                  <a:gdLst>
                    <a:gd name="T0" fmla="*/ 0 w 67"/>
                    <a:gd name="T1" fmla="*/ 94 h 156"/>
                    <a:gd name="T2" fmla="*/ 0 w 67"/>
                    <a:gd name="T3" fmla="*/ 78 h 156"/>
                    <a:gd name="T4" fmla="*/ 6 w 67"/>
                    <a:gd name="T5" fmla="*/ 47 h 156"/>
                    <a:gd name="T6" fmla="*/ 18 w 67"/>
                    <a:gd name="T7" fmla="*/ 16 h 156"/>
                    <a:gd name="T8" fmla="*/ 18 w 67"/>
                    <a:gd name="T9" fmla="*/ 16 h 156"/>
                    <a:gd name="T10" fmla="*/ 24 w 67"/>
                    <a:gd name="T11" fmla="*/ 8 h 156"/>
                    <a:gd name="T12" fmla="*/ 42 w 67"/>
                    <a:gd name="T13" fmla="*/ 0 h 156"/>
                    <a:gd name="T14" fmla="*/ 67 w 67"/>
                    <a:gd name="T15" fmla="*/ 39 h 156"/>
                    <a:gd name="T16" fmla="*/ 67 w 67"/>
                    <a:gd name="T17" fmla="*/ 39 h 156"/>
                    <a:gd name="T18" fmla="*/ 61 w 67"/>
                    <a:gd name="T19" fmla="*/ 102 h 156"/>
                    <a:gd name="T20" fmla="*/ 61 w 67"/>
                    <a:gd name="T21" fmla="*/ 141 h 156"/>
                    <a:gd name="T22" fmla="*/ 67 w 67"/>
                    <a:gd name="T23" fmla="*/ 156 h 1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
                    <a:gd name="T37" fmla="*/ 0 h 156"/>
                    <a:gd name="T38" fmla="*/ 67 w 67"/>
                    <a:gd name="T39" fmla="*/ 156 h 1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 h="156">
                      <a:moveTo>
                        <a:pt x="0" y="94"/>
                      </a:moveTo>
                      <a:lnTo>
                        <a:pt x="0" y="78"/>
                      </a:lnTo>
                      <a:lnTo>
                        <a:pt x="6" y="47"/>
                      </a:lnTo>
                      <a:lnTo>
                        <a:pt x="18" y="16"/>
                      </a:lnTo>
                      <a:lnTo>
                        <a:pt x="24" y="8"/>
                      </a:lnTo>
                      <a:lnTo>
                        <a:pt x="42" y="0"/>
                      </a:lnTo>
                      <a:lnTo>
                        <a:pt x="67" y="39"/>
                      </a:lnTo>
                      <a:lnTo>
                        <a:pt x="61" y="102"/>
                      </a:lnTo>
                      <a:lnTo>
                        <a:pt x="61" y="141"/>
                      </a:lnTo>
                      <a:lnTo>
                        <a:pt x="67" y="156"/>
                      </a:lnTo>
                    </a:path>
                  </a:pathLst>
                </a:custGeom>
                <a:noFill/>
                <a:ln w="0">
                  <a:solidFill>
                    <a:srgbClr val="000000"/>
                  </a:solidFill>
                  <a:prstDash val="solid"/>
                  <a:round/>
                  <a:headEnd/>
                  <a:tailEnd/>
                </a:ln>
              </p:spPr>
              <p:txBody>
                <a:bodyPr/>
                <a:lstStyle/>
                <a:p>
                  <a:endParaRPr lang="fr-FR" sz="1350"/>
                </a:p>
              </p:txBody>
            </p:sp>
            <p:sp>
              <p:nvSpPr>
                <p:cNvPr id="64547" name="Freeform 357"/>
                <p:cNvSpPr>
                  <a:spLocks/>
                </p:cNvSpPr>
                <p:nvPr/>
              </p:nvSpPr>
              <p:spPr bwMode="auto">
                <a:xfrm>
                  <a:off x="1771" y="1489"/>
                  <a:ext cx="67" cy="109"/>
                </a:xfrm>
                <a:custGeom>
                  <a:avLst/>
                  <a:gdLst>
                    <a:gd name="T0" fmla="*/ 61 w 67"/>
                    <a:gd name="T1" fmla="*/ 109 h 109"/>
                    <a:gd name="T2" fmla="*/ 67 w 67"/>
                    <a:gd name="T3" fmla="*/ 86 h 109"/>
                    <a:gd name="T4" fmla="*/ 67 w 67"/>
                    <a:gd name="T5" fmla="*/ 23 h 109"/>
                    <a:gd name="T6" fmla="*/ 67 w 67"/>
                    <a:gd name="T7" fmla="*/ 0 h 109"/>
                    <a:gd name="T8" fmla="*/ 30 w 67"/>
                    <a:gd name="T9" fmla="*/ 54 h 109"/>
                    <a:gd name="T10" fmla="*/ 30 w 67"/>
                    <a:gd name="T11" fmla="*/ 54 h 109"/>
                    <a:gd name="T12" fmla="*/ 0 w 67"/>
                    <a:gd name="T13" fmla="*/ 109 h 109"/>
                    <a:gd name="T14" fmla="*/ 0 60000 65536"/>
                    <a:gd name="T15" fmla="*/ 0 60000 65536"/>
                    <a:gd name="T16" fmla="*/ 0 60000 65536"/>
                    <a:gd name="T17" fmla="*/ 0 60000 65536"/>
                    <a:gd name="T18" fmla="*/ 0 60000 65536"/>
                    <a:gd name="T19" fmla="*/ 0 60000 65536"/>
                    <a:gd name="T20" fmla="*/ 0 60000 65536"/>
                    <a:gd name="T21" fmla="*/ 0 w 67"/>
                    <a:gd name="T22" fmla="*/ 0 h 109"/>
                    <a:gd name="T23" fmla="*/ 67 w 67"/>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7" h="109">
                      <a:moveTo>
                        <a:pt x="61" y="109"/>
                      </a:moveTo>
                      <a:lnTo>
                        <a:pt x="67" y="86"/>
                      </a:lnTo>
                      <a:lnTo>
                        <a:pt x="67" y="23"/>
                      </a:lnTo>
                      <a:lnTo>
                        <a:pt x="67" y="0"/>
                      </a:lnTo>
                      <a:lnTo>
                        <a:pt x="30" y="54"/>
                      </a:lnTo>
                      <a:lnTo>
                        <a:pt x="0" y="109"/>
                      </a:lnTo>
                    </a:path>
                  </a:pathLst>
                </a:custGeom>
                <a:noFill/>
                <a:ln w="0">
                  <a:solidFill>
                    <a:srgbClr val="000000"/>
                  </a:solidFill>
                  <a:prstDash val="solid"/>
                  <a:round/>
                  <a:headEnd/>
                  <a:tailEnd/>
                </a:ln>
              </p:spPr>
              <p:txBody>
                <a:bodyPr/>
                <a:lstStyle/>
                <a:p>
                  <a:endParaRPr lang="fr-FR" sz="1350"/>
                </a:p>
              </p:txBody>
            </p:sp>
            <p:sp>
              <p:nvSpPr>
                <p:cNvPr id="64548" name="Freeform 358"/>
                <p:cNvSpPr>
                  <a:spLocks/>
                </p:cNvSpPr>
                <p:nvPr/>
              </p:nvSpPr>
              <p:spPr bwMode="auto">
                <a:xfrm>
                  <a:off x="1740" y="1684"/>
                  <a:ext cx="43" cy="55"/>
                </a:xfrm>
                <a:custGeom>
                  <a:avLst/>
                  <a:gdLst>
                    <a:gd name="T0" fmla="*/ 43 w 43"/>
                    <a:gd name="T1" fmla="*/ 55 h 55"/>
                    <a:gd name="T2" fmla="*/ 37 w 43"/>
                    <a:gd name="T3" fmla="*/ 31 h 55"/>
                    <a:gd name="T4" fmla="*/ 19 w 43"/>
                    <a:gd name="T5" fmla="*/ 0 h 55"/>
                    <a:gd name="T6" fmla="*/ 0 w 43"/>
                    <a:gd name="T7" fmla="*/ 39 h 55"/>
                    <a:gd name="T8" fmla="*/ 0 60000 65536"/>
                    <a:gd name="T9" fmla="*/ 0 60000 65536"/>
                    <a:gd name="T10" fmla="*/ 0 60000 65536"/>
                    <a:gd name="T11" fmla="*/ 0 60000 65536"/>
                    <a:gd name="T12" fmla="*/ 0 w 43"/>
                    <a:gd name="T13" fmla="*/ 0 h 55"/>
                    <a:gd name="T14" fmla="*/ 43 w 43"/>
                    <a:gd name="T15" fmla="*/ 55 h 55"/>
                  </a:gdLst>
                  <a:ahLst/>
                  <a:cxnLst>
                    <a:cxn ang="T8">
                      <a:pos x="T0" y="T1"/>
                    </a:cxn>
                    <a:cxn ang="T9">
                      <a:pos x="T2" y="T3"/>
                    </a:cxn>
                    <a:cxn ang="T10">
                      <a:pos x="T4" y="T5"/>
                    </a:cxn>
                    <a:cxn ang="T11">
                      <a:pos x="T6" y="T7"/>
                    </a:cxn>
                  </a:cxnLst>
                  <a:rect l="T12" t="T13" r="T14" b="T15"/>
                  <a:pathLst>
                    <a:path w="43" h="55">
                      <a:moveTo>
                        <a:pt x="43" y="55"/>
                      </a:moveTo>
                      <a:lnTo>
                        <a:pt x="37" y="31"/>
                      </a:lnTo>
                      <a:lnTo>
                        <a:pt x="19" y="0"/>
                      </a:lnTo>
                      <a:lnTo>
                        <a:pt x="0" y="39"/>
                      </a:lnTo>
                    </a:path>
                  </a:pathLst>
                </a:custGeom>
                <a:noFill/>
                <a:ln w="0">
                  <a:solidFill>
                    <a:srgbClr val="000000"/>
                  </a:solidFill>
                  <a:prstDash val="solid"/>
                  <a:round/>
                  <a:headEnd/>
                  <a:tailEnd/>
                </a:ln>
              </p:spPr>
              <p:txBody>
                <a:bodyPr/>
                <a:lstStyle/>
                <a:p>
                  <a:endParaRPr lang="fr-FR" sz="1350"/>
                </a:p>
              </p:txBody>
            </p:sp>
            <p:sp>
              <p:nvSpPr>
                <p:cNvPr id="64549" name="Freeform 359"/>
                <p:cNvSpPr>
                  <a:spLocks/>
                </p:cNvSpPr>
                <p:nvPr/>
              </p:nvSpPr>
              <p:spPr bwMode="auto">
                <a:xfrm>
                  <a:off x="1685" y="1746"/>
                  <a:ext cx="19" cy="79"/>
                </a:xfrm>
                <a:custGeom>
                  <a:avLst/>
                  <a:gdLst>
                    <a:gd name="T0" fmla="*/ 19 w 19"/>
                    <a:gd name="T1" fmla="*/ 16 h 79"/>
                    <a:gd name="T2" fmla="*/ 13 w 19"/>
                    <a:gd name="T3" fmla="*/ 0 h 79"/>
                    <a:gd name="T4" fmla="*/ 0 w 19"/>
                    <a:gd name="T5" fmla="*/ 0 h 79"/>
                    <a:gd name="T6" fmla="*/ 6 w 19"/>
                    <a:gd name="T7" fmla="*/ 79 h 79"/>
                    <a:gd name="T8" fmla="*/ 0 60000 65536"/>
                    <a:gd name="T9" fmla="*/ 0 60000 65536"/>
                    <a:gd name="T10" fmla="*/ 0 60000 65536"/>
                    <a:gd name="T11" fmla="*/ 0 60000 65536"/>
                    <a:gd name="T12" fmla="*/ 0 w 19"/>
                    <a:gd name="T13" fmla="*/ 0 h 79"/>
                    <a:gd name="T14" fmla="*/ 19 w 19"/>
                    <a:gd name="T15" fmla="*/ 79 h 79"/>
                  </a:gdLst>
                  <a:ahLst/>
                  <a:cxnLst>
                    <a:cxn ang="T8">
                      <a:pos x="T0" y="T1"/>
                    </a:cxn>
                    <a:cxn ang="T9">
                      <a:pos x="T2" y="T3"/>
                    </a:cxn>
                    <a:cxn ang="T10">
                      <a:pos x="T4" y="T5"/>
                    </a:cxn>
                    <a:cxn ang="T11">
                      <a:pos x="T6" y="T7"/>
                    </a:cxn>
                  </a:cxnLst>
                  <a:rect l="T12" t="T13" r="T14" b="T15"/>
                  <a:pathLst>
                    <a:path w="19" h="79">
                      <a:moveTo>
                        <a:pt x="19" y="16"/>
                      </a:moveTo>
                      <a:lnTo>
                        <a:pt x="13" y="0"/>
                      </a:lnTo>
                      <a:lnTo>
                        <a:pt x="0" y="0"/>
                      </a:lnTo>
                      <a:lnTo>
                        <a:pt x="6" y="79"/>
                      </a:lnTo>
                    </a:path>
                  </a:pathLst>
                </a:custGeom>
                <a:noFill/>
                <a:ln w="0">
                  <a:solidFill>
                    <a:srgbClr val="000000"/>
                  </a:solidFill>
                  <a:prstDash val="solid"/>
                  <a:round/>
                  <a:headEnd/>
                  <a:tailEnd/>
                </a:ln>
              </p:spPr>
              <p:txBody>
                <a:bodyPr/>
                <a:lstStyle/>
                <a:p>
                  <a:endParaRPr lang="fr-FR" sz="1350"/>
                </a:p>
              </p:txBody>
            </p:sp>
            <p:sp>
              <p:nvSpPr>
                <p:cNvPr id="64550" name="Freeform 360"/>
                <p:cNvSpPr>
                  <a:spLocks/>
                </p:cNvSpPr>
                <p:nvPr/>
              </p:nvSpPr>
              <p:spPr bwMode="auto">
                <a:xfrm>
                  <a:off x="1722" y="1723"/>
                  <a:ext cx="30" cy="39"/>
                </a:xfrm>
                <a:custGeom>
                  <a:avLst/>
                  <a:gdLst>
                    <a:gd name="T0" fmla="*/ 30 w 30"/>
                    <a:gd name="T1" fmla="*/ 39 h 39"/>
                    <a:gd name="T2" fmla="*/ 24 w 30"/>
                    <a:gd name="T3" fmla="*/ 23 h 39"/>
                    <a:gd name="T4" fmla="*/ 18 w 30"/>
                    <a:gd name="T5" fmla="*/ 0 h 39"/>
                    <a:gd name="T6" fmla="*/ 0 w 30"/>
                    <a:gd name="T7" fmla="*/ 39 h 39"/>
                    <a:gd name="T8" fmla="*/ 0 60000 65536"/>
                    <a:gd name="T9" fmla="*/ 0 60000 65536"/>
                    <a:gd name="T10" fmla="*/ 0 60000 65536"/>
                    <a:gd name="T11" fmla="*/ 0 60000 65536"/>
                    <a:gd name="T12" fmla="*/ 0 w 30"/>
                    <a:gd name="T13" fmla="*/ 0 h 39"/>
                    <a:gd name="T14" fmla="*/ 30 w 30"/>
                    <a:gd name="T15" fmla="*/ 39 h 39"/>
                  </a:gdLst>
                  <a:ahLst/>
                  <a:cxnLst>
                    <a:cxn ang="T8">
                      <a:pos x="T0" y="T1"/>
                    </a:cxn>
                    <a:cxn ang="T9">
                      <a:pos x="T2" y="T3"/>
                    </a:cxn>
                    <a:cxn ang="T10">
                      <a:pos x="T4" y="T5"/>
                    </a:cxn>
                    <a:cxn ang="T11">
                      <a:pos x="T6" y="T7"/>
                    </a:cxn>
                  </a:cxnLst>
                  <a:rect l="T12" t="T13" r="T14" b="T15"/>
                  <a:pathLst>
                    <a:path w="30" h="39">
                      <a:moveTo>
                        <a:pt x="30" y="39"/>
                      </a:moveTo>
                      <a:lnTo>
                        <a:pt x="24" y="23"/>
                      </a:lnTo>
                      <a:lnTo>
                        <a:pt x="18" y="0"/>
                      </a:lnTo>
                      <a:lnTo>
                        <a:pt x="0" y="39"/>
                      </a:lnTo>
                    </a:path>
                  </a:pathLst>
                </a:custGeom>
                <a:noFill/>
                <a:ln w="0">
                  <a:solidFill>
                    <a:srgbClr val="000000"/>
                  </a:solidFill>
                  <a:prstDash val="solid"/>
                  <a:round/>
                  <a:headEnd/>
                  <a:tailEnd/>
                </a:ln>
              </p:spPr>
              <p:txBody>
                <a:bodyPr/>
                <a:lstStyle/>
                <a:p>
                  <a:endParaRPr lang="fr-FR" sz="1350"/>
                </a:p>
              </p:txBody>
            </p:sp>
            <p:sp>
              <p:nvSpPr>
                <p:cNvPr id="64551" name="Freeform 361"/>
                <p:cNvSpPr>
                  <a:spLocks/>
                </p:cNvSpPr>
                <p:nvPr/>
              </p:nvSpPr>
              <p:spPr bwMode="auto">
                <a:xfrm>
                  <a:off x="1734" y="1825"/>
                  <a:ext cx="49" cy="93"/>
                </a:xfrm>
                <a:custGeom>
                  <a:avLst/>
                  <a:gdLst>
                    <a:gd name="T0" fmla="*/ 49 w 49"/>
                    <a:gd name="T1" fmla="*/ 93 h 93"/>
                    <a:gd name="T2" fmla="*/ 37 w 49"/>
                    <a:gd name="T3" fmla="*/ 70 h 93"/>
                    <a:gd name="T4" fmla="*/ 18 w 49"/>
                    <a:gd name="T5" fmla="*/ 23 h 93"/>
                    <a:gd name="T6" fmla="*/ 6 w 49"/>
                    <a:gd name="T7" fmla="*/ 0 h 93"/>
                    <a:gd name="T8" fmla="*/ 6 w 49"/>
                    <a:gd name="T9" fmla="*/ 0 h 93"/>
                    <a:gd name="T10" fmla="*/ 0 w 49"/>
                    <a:gd name="T11" fmla="*/ 7 h 93"/>
                    <a:gd name="T12" fmla="*/ 0 w 49"/>
                    <a:gd name="T13" fmla="*/ 39 h 93"/>
                    <a:gd name="T14" fmla="*/ 18 w 49"/>
                    <a:gd name="T15" fmla="*/ 78 h 93"/>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93"/>
                    <a:gd name="T26" fmla="*/ 49 w 49"/>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93">
                      <a:moveTo>
                        <a:pt x="49" y="93"/>
                      </a:moveTo>
                      <a:lnTo>
                        <a:pt x="37" y="70"/>
                      </a:lnTo>
                      <a:lnTo>
                        <a:pt x="18" y="23"/>
                      </a:lnTo>
                      <a:lnTo>
                        <a:pt x="6" y="0"/>
                      </a:lnTo>
                      <a:lnTo>
                        <a:pt x="0" y="7"/>
                      </a:lnTo>
                      <a:lnTo>
                        <a:pt x="0" y="39"/>
                      </a:lnTo>
                      <a:lnTo>
                        <a:pt x="18" y="78"/>
                      </a:lnTo>
                    </a:path>
                  </a:pathLst>
                </a:custGeom>
                <a:noFill/>
                <a:ln w="0">
                  <a:solidFill>
                    <a:srgbClr val="000000"/>
                  </a:solidFill>
                  <a:prstDash val="solid"/>
                  <a:round/>
                  <a:headEnd/>
                  <a:tailEnd/>
                </a:ln>
              </p:spPr>
              <p:txBody>
                <a:bodyPr/>
                <a:lstStyle/>
                <a:p>
                  <a:endParaRPr lang="fr-FR" sz="1350"/>
                </a:p>
              </p:txBody>
            </p:sp>
            <p:sp>
              <p:nvSpPr>
                <p:cNvPr id="64552" name="Freeform 362"/>
                <p:cNvSpPr>
                  <a:spLocks/>
                </p:cNvSpPr>
                <p:nvPr/>
              </p:nvSpPr>
              <p:spPr bwMode="auto">
                <a:xfrm>
                  <a:off x="1704" y="1793"/>
                  <a:ext cx="36" cy="47"/>
                </a:xfrm>
                <a:custGeom>
                  <a:avLst/>
                  <a:gdLst>
                    <a:gd name="T0" fmla="*/ 36 w 36"/>
                    <a:gd name="T1" fmla="*/ 47 h 47"/>
                    <a:gd name="T2" fmla="*/ 30 w 36"/>
                    <a:gd name="T3" fmla="*/ 32 h 47"/>
                    <a:gd name="T4" fmla="*/ 24 w 36"/>
                    <a:gd name="T5" fmla="*/ 0 h 47"/>
                    <a:gd name="T6" fmla="*/ 0 w 36"/>
                    <a:gd name="T7" fmla="*/ 32 h 47"/>
                    <a:gd name="T8" fmla="*/ 0 60000 65536"/>
                    <a:gd name="T9" fmla="*/ 0 60000 65536"/>
                    <a:gd name="T10" fmla="*/ 0 60000 65536"/>
                    <a:gd name="T11" fmla="*/ 0 60000 65536"/>
                    <a:gd name="T12" fmla="*/ 0 w 36"/>
                    <a:gd name="T13" fmla="*/ 0 h 47"/>
                    <a:gd name="T14" fmla="*/ 36 w 36"/>
                    <a:gd name="T15" fmla="*/ 47 h 47"/>
                  </a:gdLst>
                  <a:ahLst/>
                  <a:cxnLst>
                    <a:cxn ang="T8">
                      <a:pos x="T0" y="T1"/>
                    </a:cxn>
                    <a:cxn ang="T9">
                      <a:pos x="T2" y="T3"/>
                    </a:cxn>
                    <a:cxn ang="T10">
                      <a:pos x="T4" y="T5"/>
                    </a:cxn>
                    <a:cxn ang="T11">
                      <a:pos x="T6" y="T7"/>
                    </a:cxn>
                  </a:cxnLst>
                  <a:rect l="T12" t="T13" r="T14" b="T15"/>
                  <a:pathLst>
                    <a:path w="36" h="47">
                      <a:moveTo>
                        <a:pt x="36" y="47"/>
                      </a:moveTo>
                      <a:lnTo>
                        <a:pt x="30" y="32"/>
                      </a:lnTo>
                      <a:lnTo>
                        <a:pt x="24" y="0"/>
                      </a:lnTo>
                      <a:lnTo>
                        <a:pt x="0" y="32"/>
                      </a:lnTo>
                    </a:path>
                  </a:pathLst>
                </a:custGeom>
                <a:noFill/>
                <a:ln w="0">
                  <a:solidFill>
                    <a:srgbClr val="000000"/>
                  </a:solidFill>
                  <a:prstDash val="solid"/>
                  <a:round/>
                  <a:headEnd/>
                  <a:tailEnd/>
                </a:ln>
              </p:spPr>
              <p:txBody>
                <a:bodyPr/>
                <a:lstStyle/>
                <a:p>
                  <a:endParaRPr lang="fr-FR" sz="1350"/>
                </a:p>
              </p:txBody>
            </p:sp>
            <p:sp>
              <p:nvSpPr>
                <p:cNvPr id="64553" name="Freeform 363"/>
                <p:cNvSpPr>
                  <a:spLocks/>
                </p:cNvSpPr>
                <p:nvPr/>
              </p:nvSpPr>
              <p:spPr bwMode="auto">
                <a:xfrm>
                  <a:off x="1789" y="1739"/>
                  <a:ext cx="43" cy="86"/>
                </a:xfrm>
                <a:custGeom>
                  <a:avLst/>
                  <a:gdLst>
                    <a:gd name="T0" fmla="*/ 43 w 43"/>
                    <a:gd name="T1" fmla="*/ 23 h 86"/>
                    <a:gd name="T2" fmla="*/ 37 w 43"/>
                    <a:gd name="T3" fmla="*/ 15 h 86"/>
                    <a:gd name="T4" fmla="*/ 24 w 43"/>
                    <a:gd name="T5" fmla="*/ 7 h 86"/>
                    <a:gd name="T6" fmla="*/ 12 w 43"/>
                    <a:gd name="T7" fmla="*/ 0 h 86"/>
                    <a:gd name="T8" fmla="*/ 6 w 43"/>
                    <a:gd name="T9" fmla="*/ 0 h 86"/>
                    <a:gd name="T10" fmla="*/ 0 w 43"/>
                    <a:gd name="T11" fmla="*/ 31 h 86"/>
                    <a:gd name="T12" fmla="*/ 12 w 43"/>
                    <a:gd name="T13" fmla="*/ 86 h 86"/>
                    <a:gd name="T14" fmla="*/ 0 60000 65536"/>
                    <a:gd name="T15" fmla="*/ 0 60000 65536"/>
                    <a:gd name="T16" fmla="*/ 0 60000 65536"/>
                    <a:gd name="T17" fmla="*/ 0 60000 65536"/>
                    <a:gd name="T18" fmla="*/ 0 60000 65536"/>
                    <a:gd name="T19" fmla="*/ 0 60000 65536"/>
                    <a:gd name="T20" fmla="*/ 0 60000 65536"/>
                    <a:gd name="T21" fmla="*/ 0 w 43"/>
                    <a:gd name="T22" fmla="*/ 0 h 86"/>
                    <a:gd name="T23" fmla="*/ 43 w 43"/>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 h="86">
                      <a:moveTo>
                        <a:pt x="43" y="23"/>
                      </a:moveTo>
                      <a:lnTo>
                        <a:pt x="37" y="15"/>
                      </a:lnTo>
                      <a:lnTo>
                        <a:pt x="24" y="7"/>
                      </a:lnTo>
                      <a:lnTo>
                        <a:pt x="12" y="0"/>
                      </a:lnTo>
                      <a:lnTo>
                        <a:pt x="6" y="0"/>
                      </a:lnTo>
                      <a:lnTo>
                        <a:pt x="0" y="31"/>
                      </a:lnTo>
                      <a:lnTo>
                        <a:pt x="12" y="86"/>
                      </a:lnTo>
                    </a:path>
                  </a:pathLst>
                </a:custGeom>
                <a:noFill/>
                <a:ln w="0">
                  <a:solidFill>
                    <a:srgbClr val="000000"/>
                  </a:solidFill>
                  <a:prstDash val="solid"/>
                  <a:round/>
                  <a:headEnd/>
                  <a:tailEnd/>
                </a:ln>
              </p:spPr>
              <p:txBody>
                <a:bodyPr/>
                <a:lstStyle/>
                <a:p>
                  <a:endParaRPr lang="fr-FR" sz="1350"/>
                </a:p>
              </p:txBody>
            </p:sp>
            <p:sp>
              <p:nvSpPr>
                <p:cNvPr id="64554" name="Freeform 364"/>
                <p:cNvSpPr>
                  <a:spLocks/>
                </p:cNvSpPr>
                <p:nvPr/>
              </p:nvSpPr>
              <p:spPr bwMode="auto">
                <a:xfrm>
                  <a:off x="1746" y="1739"/>
                  <a:ext cx="37" cy="62"/>
                </a:xfrm>
                <a:custGeom>
                  <a:avLst/>
                  <a:gdLst>
                    <a:gd name="T0" fmla="*/ 37 w 37"/>
                    <a:gd name="T1" fmla="*/ 39 h 62"/>
                    <a:gd name="T2" fmla="*/ 31 w 37"/>
                    <a:gd name="T3" fmla="*/ 39 h 62"/>
                    <a:gd name="T4" fmla="*/ 25 w 37"/>
                    <a:gd name="T5" fmla="*/ 23 h 62"/>
                    <a:gd name="T6" fmla="*/ 13 w 37"/>
                    <a:gd name="T7" fmla="*/ 7 h 62"/>
                    <a:gd name="T8" fmla="*/ 0 w 37"/>
                    <a:gd name="T9" fmla="*/ 0 h 62"/>
                    <a:gd name="T10" fmla="*/ 0 w 37"/>
                    <a:gd name="T11" fmla="*/ 15 h 62"/>
                    <a:gd name="T12" fmla="*/ 6 w 37"/>
                    <a:gd name="T13" fmla="*/ 62 h 62"/>
                    <a:gd name="T14" fmla="*/ 0 60000 65536"/>
                    <a:gd name="T15" fmla="*/ 0 60000 65536"/>
                    <a:gd name="T16" fmla="*/ 0 60000 65536"/>
                    <a:gd name="T17" fmla="*/ 0 60000 65536"/>
                    <a:gd name="T18" fmla="*/ 0 60000 65536"/>
                    <a:gd name="T19" fmla="*/ 0 60000 65536"/>
                    <a:gd name="T20" fmla="*/ 0 60000 65536"/>
                    <a:gd name="T21" fmla="*/ 0 w 37"/>
                    <a:gd name="T22" fmla="*/ 0 h 62"/>
                    <a:gd name="T23" fmla="*/ 37 w 37"/>
                    <a:gd name="T24" fmla="*/ 62 h 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62">
                      <a:moveTo>
                        <a:pt x="37" y="39"/>
                      </a:moveTo>
                      <a:lnTo>
                        <a:pt x="31" y="39"/>
                      </a:lnTo>
                      <a:lnTo>
                        <a:pt x="25" y="23"/>
                      </a:lnTo>
                      <a:lnTo>
                        <a:pt x="13" y="7"/>
                      </a:lnTo>
                      <a:lnTo>
                        <a:pt x="0" y="0"/>
                      </a:lnTo>
                      <a:lnTo>
                        <a:pt x="0" y="15"/>
                      </a:lnTo>
                      <a:lnTo>
                        <a:pt x="6" y="62"/>
                      </a:lnTo>
                    </a:path>
                  </a:pathLst>
                </a:custGeom>
                <a:noFill/>
                <a:ln w="0">
                  <a:solidFill>
                    <a:srgbClr val="000000"/>
                  </a:solidFill>
                  <a:prstDash val="solid"/>
                  <a:round/>
                  <a:headEnd/>
                  <a:tailEnd/>
                </a:ln>
              </p:spPr>
              <p:txBody>
                <a:bodyPr/>
                <a:lstStyle/>
                <a:p>
                  <a:endParaRPr lang="fr-FR" sz="1350"/>
                </a:p>
              </p:txBody>
            </p:sp>
            <p:sp>
              <p:nvSpPr>
                <p:cNvPr id="64555" name="Freeform 365"/>
                <p:cNvSpPr>
                  <a:spLocks/>
                </p:cNvSpPr>
                <p:nvPr/>
              </p:nvSpPr>
              <p:spPr bwMode="auto">
                <a:xfrm>
                  <a:off x="1734" y="1668"/>
                  <a:ext cx="18" cy="32"/>
                </a:xfrm>
                <a:custGeom>
                  <a:avLst/>
                  <a:gdLst>
                    <a:gd name="T0" fmla="*/ 18 w 18"/>
                    <a:gd name="T1" fmla="*/ 16 h 32"/>
                    <a:gd name="T2" fmla="*/ 12 w 18"/>
                    <a:gd name="T3" fmla="*/ 8 h 32"/>
                    <a:gd name="T4" fmla="*/ 0 w 18"/>
                    <a:gd name="T5" fmla="*/ 0 h 32"/>
                    <a:gd name="T6" fmla="*/ 6 w 18"/>
                    <a:gd name="T7" fmla="*/ 32 h 32"/>
                    <a:gd name="T8" fmla="*/ 0 60000 65536"/>
                    <a:gd name="T9" fmla="*/ 0 60000 65536"/>
                    <a:gd name="T10" fmla="*/ 0 60000 65536"/>
                    <a:gd name="T11" fmla="*/ 0 60000 65536"/>
                    <a:gd name="T12" fmla="*/ 0 w 18"/>
                    <a:gd name="T13" fmla="*/ 0 h 32"/>
                    <a:gd name="T14" fmla="*/ 18 w 18"/>
                    <a:gd name="T15" fmla="*/ 32 h 32"/>
                  </a:gdLst>
                  <a:ahLst/>
                  <a:cxnLst>
                    <a:cxn ang="T8">
                      <a:pos x="T0" y="T1"/>
                    </a:cxn>
                    <a:cxn ang="T9">
                      <a:pos x="T2" y="T3"/>
                    </a:cxn>
                    <a:cxn ang="T10">
                      <a:pos x="T4" y="T5"/>
                    </a:cxn>
                    <a:cxn ang="T11">
                      <a:pos x="T6" y="T7"/>
                    </a:cxn>
                  </a:cxnLst>
                  <a:rect l="T12" t="T13" r="T14" b="T15"/>
                  <a:pathLst>
                    <a:path w="18" h="32">
                      <a:moveTo>
                        <a:pt x="18" y="16"/>
                      </a:moveTo>
                      <a:lnTo>
                        <a:pt x="12" y="8"/>
                      </a:lnTo>
                      <a:lnTo>
                        <a:pt x="0" y="0"/>
                      </a:lnTo>
                      <a:lnTo>
                        <a:pt x="6" y="32"/>
                      </a:lnTo>
                    </a:path>
                  </a:pathLst>
                </a:custGeom>
                <a:noFill/>
                <a:ln w="0">
                  <a:solidFill>
                    <a:srgbClr val="000000"/>
                  </a:solidFill>
                  <a:prstDash val="solid"/>
                  <a:round/>
                  <a:headEnd/>
                  <a:tailEnd/>
                </a:ln>
              </p:spPr>
              <p:txBody>
                <a:bodyPr/>
                <a:lstStyle/>
                <a:p>
                  <a:endParaRPr lang="fr-FR" sz="1350"/>
                </a:p>
              </p:txBody>
            </p:sp>
            <p:sp>
              <p:nvSpPr>
                <p:cNvPr id="64556" name="Freeform 366"/>
                <p:cNvSpPr>
                  <a:spLocks/>
                </p:cNvSpPr>
                <p:nvPr/>
              </p:nvSpPr>
              <p:spPr bwMode="auto">
                <a:xfrm>
                  <a:off x="1759" y="1614"/>
                  <a:ext cx="42" cy="70"/>
                </a:xfrm>
                <a:custGeom>
                  <a:avLst/>
                  <a:gdLst>
                    <a:gd name="T0" fmla="*/ 42 w 42"/>
                    <a:gd name="T1" fmla="*/ 31 h 70"/>
                    <a:gd name="T2" fmla="*/ 30 w 42"/>
                    <a:gd name="T3" fmla="*/ 23 h 70"/>
                    <a:gd name="T4" fmla="*/ 24 w 42"/>
                    <a:gd name="T5" fmla="*/ 0 h 70"/>
                    <a:gd name="T6" fmla="*/ 12 w 42"/>
                    <a:gd name="T7" fmla="*/ 0 h 70"/>
                    <a:gd name="T8" fmla="*/ 0 w 42"/>
                    <a:gd name="T9" fmla="*/ 15 h 70"/>
                    <a:gd name="T10" fmla="*/ 12 w 42"/>
                    <a:gd name="T11" fmla="*/ 70 h 70"/>
                    <a:gd name="T12" fmla="*/ 0 60000 65536"/>
                    <a:gd name="T13" fmla="*/ 0 60000 65536"/>
                    <a:gd name="T14" fmla="*/ 0 60000 65536"/>
                    <a:gd name="T15" fmla="*/ 0 60000 65536"/>
                    <a:gd name="T16" fmla="*/ 0 60000 65536"/>
                    <a:gd name="T17" fmla="*/ 0 60000 65536"/>
                    <a:gd name="T18" fmla="*/ 0 w 42"/>
                    <a:gd name="T19" fmla="*/ 0 h 70"/>
                    <a:gd name="T20" fmla="*/ 42 w 42"/>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42" h="70">
                      <a:moveTo>
                        <a:pt x="42" y="31"/>
                      </a:moveTo>
                      <a:lnTo>
                        <a:pt x="30" y="23"/>
                      </a:lnTo>
                      <a:lnTo>
                        <a:pt x="24" y="0"/>
                      </a:lnTo>
                      <a:lnTo>
                        <a:pt x="12" y="0"/>
                      </a:lnTo>
                      <a:lnTo>
                        <a:pt x="0" y="15"/>
                      </a:lnTo>
                      <a:lnTo>
                        <a:pt x="12" y="70"/>
                      </a:lnTo>
                    </a:path>
                  </a:pathLst>
                </a:custGeom>
                <a:noFill/>
                <a:ln w="0">
                  <a:solidFill>
                    <a:srgbClr val="000000"/>
                  </a:solidFill>
                  <a:prstDash val="solid"/>
                  <a:round/>
                  <a:headEnd/>
                  <a:tailEnd/>
                </a:ln>
              </p:spPr>
              <p:txBody>
                <a:bodyPr/>
                <a:lstStyle/>
                <a:p>
                  <a:endParaRPr lang="fr-FR" sz="1350"/>
                </a:p>
              </p:txBody>
            </p:sp>
            <p:sp>
              <p:nvSpPr>
                <p:cNvPr id="64557" name="Freeform 367"/>
                <p:cNvSpPr>
                  <a:spLocks/>
                </p:cNvSpPr>
                <p:nvPr/>
              </p:nvSpPr>
              <p:spPr bwMode="auto">
                <a:xfrm>
                  <a:off x="1801" y="1598"/>
                  <a:ext cx="67" cy="86"/>
                </a:xfrm>
                <a:custGeom>
                  <a:avLst/>
                  <a:gdLst>
                    <a:gd name="T0" fmla="*/ 61 w 67"/>
                    <a:gd name="T1" fmla="*/ 86 h 86"/>
                    <a:gd name="T2" fmla="*/ 67 w 67"/>
                    <a:gd name="T3" fmla="*/ 55 h 86"/>
                    <a:gd name="T4" fmla="*/ 55 w 67"/>
                    <a:gd name="T5" fmla="*/ 16 h 86"/>
                    <a:gd name="T6" fmla="*/ 12 w 67"/>
                    <a:gd name="T7" fmla="*/ 63 h 86"/>
                    <a:gd name="T8" fmla="*/ 12 w 67"/>
                    <a:gd name="T9" fmla="*/ 63 h 86"/>
                    <a:gd name="T10" fmla="*/ 19 w 67"/>
                    <a:gd name="T11" fmla="*/ 39 h 86"/>
                    <a:gd name="T12" fmla="*/ 25 w 67"/>
                    <a:gd name="T13" fmla="*/ 0 h 86"/>
                    <a:gd name="T14" fmla="*/ 0 w 67"/>
                    <a:gd name="T15" fmla="*/ 47 h 86"/>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86"/>
                    <a:gd name="T26" fmla="*/ 67 w 67"/>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86">
                      <a:moveTo>
                        <a:pt x="61" y="86"/>
                      </a:moveTo>
                      <a:lnTo>
                        <a:pt x="67" y="55"/>
                      </a:lnTo>
                      <a:lnTo>
                        <a:pt x="55" y="16"/>
                      </a:lnTo>
                      <a:lnTo>
                        <a:pt x="12" y="63"/>
                      </a:lnTo>
                      <a:lnTo>
                        <a:pt x="19" y="39"/>
                      </a:lnTo>
                      <a:lnTo>
                        <a:pt x="25" y="0"/>
                      </a:lnTo>
                      <a:lnTo>
                        <a:pt x="0" y="47"/>
                      </a:lnTo>
                    </a:path>
                  </a:pathLst>
                </a:custGeom>
                <a:noFill/>
                <a:ln w="0">
                  <a:solidFill>
                    <a:srgbClr val="000000"/>
                  </a:solidFill>
                  <a:prstDash val="solid"/>
                  <a:round/>
                  <a:headEnd/>
                  <a:tailEnd/>
                </a:ln>
              </p:spPr>
              <p:txBody>
                <a:bodyPr/>
                <a:lstStyle/>
                <a:p>
                  <a:endParaRPr lang="fr-FR" sz="1350"/>
                </a:p>
              </p:txBody>
            </p:sp>
            <p:sp>
              <p:nvSpPr>
                <p:cNvPr id="64558" name="Freeform 368"/>
                <p:cNvSpPr>
                  <a:spLocks/>
                </p:cNvSpPr>
                <p:nvPr/>
              </p:nvSpPr>
              <p:spPr bwMode="auto">
                <a:xfrm>
                  <a:off x="1844" y="1418"/>
                  <a:ext cx="37" cy="86"/>
                </a:xfrm>
                <a:custGeom>
                  <a:avLst/>
                  <a:gdLst>
                    <a:gd name="T0" fmla="*/ 37 w 37"/>
                    <a:gd name="T1" fmla="*/ 0 h 86"/>
                    <a:gd name="T2" fmla="*/ 24 w 37"/>
                    <a:gd name="T3" fmla="*/ 16 h 86"/>
                    <a:gd name="T4" fmla="*/ 12 w 37"/>
                    <a:gd name="T5" fmla="*/ 55 h 86"/>
                    <a:gd name="T6" fmla="*/ 0 w 37"/>
                    <a:gd name="T7" fmla="*/ 86 h 86"/>
                    <a:gd name="T8" fmla="*/ 0 60000 65536"/>
                    <a:gd name="T9" fmla="*/ 0 60000 65536"/>
                    <a:gd name="T10" fmla="*/ 0 60000 65536"/>
                    <a:gd name="T11" fmla="*/ 0 60000 65536"/>
                    <a:gd name="T12" fmla="*/ 0 w 37"/>
                    <a:gd name="T13" fmla="*/ 0 h 86"/>
                    <a:gd name="T14" fmla="*/ 37 w 37"/>
                    <a:gd name="T15" fmla="*/ 86 h 86"/>
                  </a:gdLst>
                  <a:ahLst/>
                  <a:cxnLst>
                    <a:cxn ang="T8">
                      <a:pos x="T0" y="T1"/>
                    </a:cxn>
                    <a:cxn ang="T9">
                      <a:pos x="T2" y="T3"/>
                    </a:cxn>
                    <a:cxn ang="T10">
                      <a:pos x="T4" y="T5"/>
                    </a:cxn>
                    <a:cxn ang="T11">
                      <a:pos x="T6" y="T7"/>
                    </a:cxn>
                  </a:cxnLst>
                  <a:rect l="T12" t="T13" r="T14" b="T15"/>
                  <a:pathLst>
                    <a:path w="37" h="86">
                      <a:moveTo>
                        <a:pt x="37" y="0"/>
                      </a:moveTo>
                      <a:lnTo>
                        <a:pt x="24" y="16"/>
                      </a:lnTo>
                      <a:lnTo>
                        <a:pt x="12" y="55"/>
                      </a:lnTo>
                      <a:lnTo>
                        <a:pt x="0" y="86"/>
                      </a:lnTo>
                    </a:path>
                  </a:pathLst>
                </a:custGeom>
                <a:noFill/>
                <a:ln w="0">
                  <a:solidFill>
                    <a:srgbClr val="000000"/>
                  </a:solidFill>
                  <a:prstDash val="solid"/>
                  <a:round/>
                  <a:headEnd/>
                  <a:tailEnd/>
                </a:ln>
              </p:spPr>
              <p:txBody>
                <a:bodyPr/>
                <a:lstStyle/>
                <a:p>
                  <a:endParaRPr lang="fr-FR" sz="1350"/>
                </a:p>
              </p:txBody>
            </p:sp>
            <p:sp>
              <p:nvSpPr>
                <p:cNvPr id="64559" name="Freeform 369"/>
                <p:cNvSpPr>
                  <a:spLocks/>
                </p:cNvSpPr>
                <p:nvPr/>
              </p:nvSpPr>
              <p:spPr bwMode="auto">
                <a:xfrm>
                  <a:off x="1911" y="1442"/>
                  <a:ext cx="31" cy="78"/>
                </a:xfrm>
                <a:custGeom>
                  <a:avLst/>
                  <a:gdLst>
                    <a:gd name="T0" fmla="*/ 31 w 31"/>
                    <a:gd name="T1" fmla="*/ 0 h 78"/>
                    <a:gd name="T2" fmla="*/ 18 w 31"/>
                    <a:gd name="T3" fmla="*/ 15 h 78"/>
                    <a:gd name="T4" fmla="*/ 0 w 31"/>
                    <a:gd name="T5" fmla="*/ 55 h 78"/>
                    <a:gd name="T6" fmla="*/ 0 w 31"/>
                    <a:gd name="T7" fmla="*/ 78 h 78"/>
                    <a:gd name="T8" fmla="*/ 0 60000 65536"/>
                    <a:gd name="T9" fmla="*/ 0 60000 65536"/>
                    <a:gd name="T10" fmla="*/ 0 60000 65536"/>
                    <a:gd name="T11" fmla="*/ 0 60000 65536"/>
                    <a:gd name="T12" fmla="*/ 0 w 31"/>
                    <a:gd name="T13" fmla="*/ 0 h 78"/>
                    <a:gd name="T14" fmla="*/ 31 w 31"/>
                    <a:gd name="T15" fmla="*/ 78 h 78"/>
                  </a:gdLst>
                  <a:ahLst/>
                  <a:cxnLst>
                    <a:cxn ang="T8">
                      <a:pos x="T0" y="T1"/>
                    </a:cxn>
                    <a:cxn ang="T9">
                      <a:pos x="T2" y="T3"/>
                    </a:cxn>
                    <a:cxn ang="T10">
                      <a:pos x="T4" y="T5"/>
                    </a:cxn>
                    <a:cxn ang="T11">
                      <a:pos x="T6" y="T7"/>
                    </a:cxn>
                  </a:cxnLst>
                  <a:rect l="T12" t="T13" r="T14" b="T15"/>
                  <a:pathLst>
                    <a:path w="31" h="78">
                      <a:moveTo>
                        <a:pt x="31" y="0"/>
                      </a:moveTo>
                      <a:lnTo>
                        <a:pt x="18" y="15"/>
                      </a:lnTo>
                      <a:lnTo>
                        <a:pt x="0" y="55"/>
                      </a:lnTo>
                      <a:lnTo>
                        <a:pt x="0" y="78"/>
                      </a:lnTo>
                    </a:path>
                  </a:pathLst>
                </a:custGeom>
                <a:noFill/>
                <a:ln w="0">
                  <a:solidFill>
                    <a:srgbClr val="000000"/>
                  </a:solidFill>
                  <a:prstDash val="solid"/>
                  <a:round/>
                  <a:headEnd/>
                  <a:tailEnd/>
                </a:ln>
              </p:spPr>
              <p:txBody>
                <a:bodyPr/>
                <a:lstStyle/>
                <a:p>
                  <a:endParaRPr lang="fr-FR" sz="1350"/>
                </a:p>
              </p:txBody>
            </p:sp>
            <p:sp>
              <p:nvSpPr>
                <p:cNvPr id="64560" name="Freeform 370"/>
                <p:cNvSpPr>
                  <a:spLocks/>
                </p:cNvSpPr>
                <p:nvPr/>
              </p:nvSpPr>
              <p:spPr bwMode="auto">
                <a:xfrm>
                  <a:off x="1844" y="1512"/>
                  <a:ext cx="67" cy="70"/>
                </a:xfrm>
                <a:custGeom>
                  <a:avLst/>
                  <a:gdLst>
                    <a:gd name="T0" fmla="*/ 67 w 67"/>
                    <a:gd name="T1" fmla="*/ 70 h 70"/>
                    <a:gd name="T2" fmla="*/ 67 w 67"/>
                    <a:gd name="T3" fmla="*/ 47 h 70"/>
                    <a:gd name="T4" fmla="*/ 61 w 67"/>
                    <a:gd name="T5" fmla="*/ 0 h 70"/>
                    <a:gd name="T6" fmla="*/ 37 w 67"/>
                    <a:gd name="T7" fmla="*/ 8 h 70"/>
                    <a:gd name="T8" fmla="*/ 37 w 67"/>
                    <a:gd name="T9" fmla="*/ 8 h 70"/>
                    <a:gd name="T10" fmla="*/ 0 w 67"/>
                    <a:gd name="T11" fmla="*/ 70 h 70"/>
                    <a:gd name="T12" fmla="*/ 0 60000 65536"/>
                    <a:gd name="T13" fmla="*/ 0 60000 65536"/>
                    <a:gd name="T14" fmla="*/ 0 60000 65536"/>
                    <a:gd name="T15" fmla="*/ 0 60000 65536"/>
                    <a:gd name="T16" fmla="*/ 0 60000 65536"/>
                    <a:gd name="T17" fmla="*/ 0 60000 65536"/>
                    <a:gd name="T18" fmla="*/ 0 w 67"/>
                    <a:gd name="T19" fmla="*/ 0 h 70"/>
                    <a:gd name="T20" fmla="*/ 67 w 67"/>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67" h="70">
                      <a:moveTo>
                        <a:pt x="67" y="70"/>
                      </a:moveTo>
                      <a:lnTo>
                        <a:pt x="67" y="47"/>
                      </a:lnTo>
                      <a:lnTo>
                        <a:pt x="61" y="0"/>
                      </a:lnTo>
                      <a:lnTo>
                        <a:pt x="37" y="8"/>
                      </a:lnTo>
                      <a:lnTo>
                        <a:pt x="0" y="70"/>
                      </a:lnTo>
                    </a:path>
                  </a:pathLst>
                </a:custGeom>
                <a:noFill/>
                <a:ln w="0">
                  <a:solidFill>
                    <a:srgbClr val="000000"/>
                  </a:solidFill>
                  <a:prstDash val="solid"/>
                  <a:round/>
                  <a:headEnd/>
                  <a:tailEnd/>
                </a:ln>
              </p:spPr>
              <p:txBody>
                <a:bodyPr/>
                <a:lstStyle/>
                <a:p>
                  <a:endParaRPr lang="fr-FR" sz="1350"/>
                </a:p>
              </p:txBody>
            </p:sp>
            <p:sp>
              <p:nvSpPr>
                <p:cNvPr id="64561" name="Freeform 371"/>
                <p:cNvSpPr>
                  <a:spLocks/>
                </p:cNvSpPr>
                <p:nvPr/>
              </p:nvSpPr>
              <p:spPr bwMode="auto">
                <a:xfrm>
                  <a:off x="1881" y="1559"/>
                  <a:ext cx="67" cy="62"/>
                </a:xfrm>
                <a:custGeom>
                  <a:avLst/>
                  <a:gdLst>
                    <a:gd name="T0" fmla="*/ 61 w 67"/>
                    <a:gd name="T1" fmla="*/ 62 h 62"/>
                    <a:gd name="T2" fmla="*/ 61 w 67"/>
                    <a:gd name="T3" fmla="*/ 39 h 62"/>
                    <a:gd name="T4" fmla="*/ 67 w 67"/>
                    <a:gd name="T5" fmla="*/ 0 h 62"/>
                    <a:gd name="T6" fmla="*/ 42 w 67"/>
                    <a:gd name="T7" fmla="*/ 0 h 62"/>
                    <a:gd name="T8" fmla="*/ 42 w 67"/>
                    <a:gd name="T9" fmla="*/ 0 h 62"/>
                    <a:gd name="T10" fmla="*/ 36 w 67"/>
                    <a:gd name="T11" fmla="*/ 16 h 62"/>
                    <a:gd name="T12" fmla="*/ 18 w 67"/>
                    <a:gd name="T13" fmla="*/ 31 h 62"/>
                    <a:gd name="T14" fmla="*/ 0 w 67"/>
                    <a:gd name="T15" fmla="*/ 55 h 62"/>
                    <a:gd name="T16" fmla="*/ 0 w 67"/>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62"/>
                    <a:gd name="T29" fmla="*/ 67 w 67"/>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62">
                      <a:moveTo>
                        <a:pt x="61" y="62"/>
                      </a:moveTo>
                      <a:lnTo>
                        <a:pt x="61" y="39"/>
                      </a:lnTo>
                      <a:lnTo>
                        <a:pt x="67" y="0"/>
                      </a:lnTo>
                      <a:lnTo>
                        <a:pt x="42" y="0"/>
                      </a:lnTo>
                      <a:lnTo>
                        <a:pt x="36" y="16"/>
                      </a:lnTo>
                      <a:lnTo>
                        <a:pt x="18" y="31"/>
                      </a:lnTo>
                      <a:lnTo>
                        <a:pt x="0" y="55"/>
                      </a:lnTo>
                      <a:lnTo>
                        <a:pt x="0" y="62"/>
                      </a:lnTo>
                    </a:path>
                  </a:pathLst>
                </a:custGeom>
                <a:noFill/>
                <a:ln w="0">
                  <a:solidFill>
                    <a:srgbClr val="000000"/>
                  </a:solidFill>
                  <a:prstDash val="solid"/>
                  <a:round/>
                  <a:headEnd/>
                  <a:tailEnd/>
                </a:ln>
              </p:spPr>
              <p:txBody>
                <a:bodyPr/>
                <a:lstStyle/>
                <a:p>
                  <a:endParaRPr lang="fr-FR" sz="1350"/>
                </a:p>
              </p:txBody>
            </p:sp>
            <p:sp>
              <p:nvSpPr>
                <p:cNvPr id="64562" name="Freeform 372"/>
                <p:cNvSpPr>
                  <a:spLocks/>
                </p:cNvSpPr>
                <p:nvPr/>
              </p:nvSpPr>
              <p:spPr bwMode="auto">
                <a:xfrm>
                  <a:off x="2454" y="2652"/>
                  <a:ext cx="366" cy="227"/>
                </a:xfrm>
                <a:custGeom>
                  <a:avLst/>
                  <a:gdLst>
                    <a:gd name="T0" fmla="*/ 6 w 366"/>
                    <a:gd name="T1" fmla="*/ 188 h 227"/>
                    <a:gd name="T2" fmla="*/ 0 w 366"/>
                    <a:gd name="T3" fmla="*/ 125 h 227"/>
                    <a:gd name="T4" fmla="*/ 6 w 366"/>
                    <a:gd name="T5" fmla="*/ 141 h 227"/>
                    <a:gd name="T6" fmla="*/ 31 w 366"/>
                    <a:gd name="T7" fmla="*/ 172 h 227"/>
                    <a:gd name="T8" fmla="*/ 31 w 366"/>
                    <a:gd name="T9" fmla="*/ 165 h 227"/>
                    <a:gd name="T10" fmla="*/ 31 w 366"/>
                    <a:gd name="T11" fmla="*/ 110 h 227"/>
                    <a:gd name="T12" fmla="*/ 31 w 366"/>
                    <a:gd name="T13" fmla="*/ 110 h 227"/>
                    <a:gd name="T14" fmla="*/ 31 w 366"/>
                    <a:gd name="T15" fmla="*/ 86 h 227"/>
                    <a:gd name="T16" fmla="*/ 43 w 366"/>
                    <a:gd name="T17" fmla="*/ 86 h 227"/>
                    <a:gd name="T18" fmla="*/ 49 w 366"/>
                    <a:gd name="T19" fmla="*/ 47 h 227"/>
                    <a:gd name="T20" fmla="*/ 49 w 366"/>
                    <a:gd name="T21" fmla="*/ 47 h 227"/>
                    <a:gd name="T22" fmla="*/ 61 w 366"/>
                    <a:gd name="T23" fmla="*/ 32 h 227"/>
                    <a:gd name="T24" fmla="*/ 73 w 366"/>
                    <a:gd name="T25" fmla="*/ 32 h 227"/>
                    <a:gd name="T26" fmla="*/ 98 w 366"/>
                    <a:gd name="T27" fmla="*/ 8 h 227"/>
                    <a:gd name="T28" fmla="*/ 98 w 366"/>
                    <a:gd name="T29" fmla="*/ 8 h 227"/>
                    <a:gd name="T30" fmla="*/ 110 w 366"/>
                    <a:gd name="T31" fmla="*/ 8 h 227"/>
                    <a:gd name="T32" fmla="*/ 116 w 366"/>
                    <a:gd name="T33" fmla="*/ 0 h 227"/>
                    <a:gd name="T34" fmla="*/ 128 w 366"/>
                    <a:gd name="T35" fmla="*/ 8 h 227"/>
                    <a:gd name="T36" fmla="*/ 116 w 366"/>
                    <a:gd name="T37" fmla="*/ 32 h 227"/>
                    <a:gd name="T38" fmla="*/ 128 w 366"/>
                    <a:gd name="T39" fmla="*/ 47 h 227"/>
                    <a:gd name="T40" fmla="*/ 128 w 366"/>
                    <a:gd name="T41" fmla="*/ 55 h 227"/>
                    <a:gd name="T42" fmla="*/ 110 w 366"/>
                    <a:gd name="T43" fmla="*/ 71 h 227"/>
                    <a:gd name="T44" fmla="*/ 110 w 366"/>
                    <a:gd name="T45" fmla="*/ 71 h 227"/>
                    <a:gd name="T46" fmla="*/ 128 w 366"/>
                    <a:gd name="T47" fmla="*/ 86 h 227"/>
                    <a:gd name="T48" fmla="*/ 134 w 366"/>
                    <a:gd name="T49" fmla="*/ 94 h 227"/>
                    <a:gd name="T50" fmla="*/ 171 w 366"/>
                    <a:gd name="T51" fmla="*/ 86 h 227"/>
                    <a:gd name="T52" fmla="*/ 171 w 366"/>
                    <a:gd name="T53" fmla="*/ 94 h 227"/>
                    <a:gd name="T54" fmla="*/ 189 w 366"/>
                    <a:gd name="T55" fmla="*/ 110 h 227"/>
                    <a:gd name="T56" fmla="*/ 195 w 366"/>
                    <a:gd name="T57" fmla="*/ 118 h 227"/>
                    <a:gd name="T58" fmla="*/ 220 w 366"/>
                    <a:gd name="T59" fmla="*/ 125 h 227"/>
                    <a:gd name="T60" fmla="*/ 226 w 366"/>
                    <a:gd name="T61" fmla="*/ 133 h 227"/>
                    <a:gd name="T62" fmla="*/ 250 w 366"/>
                    <a:gd name="T63" fmla="*/ 125 h 227"/>
                    <a:gd name="T64" fmla="*/ 263 w 366"/>
                    <a:gd name="T65" fmla="*/ 149 h 227"/>
                    <a:gd name="T66" fmla="*/ 299 w 366"/>
                    <a:gd name="T67" fmla="*/ 149 h 227"/>
                    <a:gd name="T68" fmla="*/ 305 w 366"/>
                    <a:gd name="T69" fmla="*/ 157 h 227"/>
                    <a:gd name="T70" fmla="*/ 311 w 366"/>
                    <a:gd name="T71" fmla="*/ 172 h 227"/>
                    <a:gd name="T72" fmla="*/ 324 w 366"/>
                    <a:gd name="T73" fmla="*/ 172 h 227"/>
                    <a:gd name="T74" fmla="*/ 360 w 366"/>
                    <a:gd name="T75" fmla="*/ 172 h 227"/>
                    <a:gd name="T76" fmla="*/ 366 w 366"/>
                    <a:gd name="T77" fmla="*/ 180 h 227"/>
                    <a:gd name="T78" fmla="*/ 342 w 366"/>
                    <a:gd name="T79" fmla="*/ 188 h 227"/>
                    <a:gd name="T80" fmla="*/ 293 w 366"/>
                    <a:gd name="T81" fmla="*/ 196 h 227"/>
                    <a:gd name="T82" fmla="*/ 128 w 366"/>
                    <a:gd name="T83" fmla="*/ 227 h 227"/>
                    <a:gd name="T84" fmla="*/ 61 w 366"/>
                    <a:gd name="T85" fmla="*/ 219 h 227"/>
                    <a:gd name="T86" fmla="*/ 0 w 366"/>
                    <a:gd name="T87" fmla="*/ 188 h 2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66"/>
                    <a:gd name="T133" fmla="*/ 0 h 227"/>
                    <a:gd name="T134" fmla="*/ 366 w 366"/>
                    <a:gd name="T135" fmla="*/ 227 h 2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66" h="227">
                      <a:moveTo>
                        <a:pt x="0" y="188"/>
                      </a:moveTo>
                      <a:lnTo>
                        <a:pt x="6" y="188"/>
                      </a:lnTo>
                      <a:lnTo>
                        <a:pt x="6" y="172"/>
                      </a:lnTo>
                      <a:lnTo>
                        <a:pt x="0" y="125"/>
                      </a:lnTo>
                      <a:lnTo>
                        <a:pt x="6" y="141"/>
                      </a:lnTo>
                      <a:lnTo>
                        <a:pt x="19" y="157"/>
                      </a:lnTo>
                      <a:lnTo>
                        <a:pt x="31" y="172"/>
                      </a:lnTo>
                      <a:lnTo>
                        <a:pt x="31" y="165"/>
                      </a:lnTo>
                      <a:lnTo>
                        <a:pt x="31" y="141"/>
                      </a:lnTo>
                      <a:lnTo>
                        <a:pt x="31" y="110"/>
                      </a:lnTo>
                      <a:lnTo>
                        <a:pt x="31" y="102"/>
                      </a:lnTo>
                      <a:lnTo>
                        <a:pt x="31" y="86"/>
                      </a:lnTo>
                      <a:lnTo>
                        <a:pt x="43" y="86"/>
                      </a:lnTo>
                      <a:lnTo>
                        <a:pt x="49" y="71"/>
                      </a:lnTo>
                      <a:lnTo>
                        <a:pt x="49" y="47"/>
                      </a:lnTo>
                      <a:lnTo>
                        <a:pt x="55" y="40"/>
                      </a:lnTo>
                      <a:lnTo>
                        <a:pt x="61" y="32"/>
                      </a:lnTo>
                      <a:lnTo>
                        <a:pt x="73" y="32"/>
                      </a:lnTo>
                      <a:lnTo>
                        <a:pt x="80" y="16"/>
                      </a:lnTo>
                      <a:lnTo>
                        <a:pt x="98" y="8"/>
                      </a:lnTo>
                      <a:lnTo>
                        <a:pt x="104" y="8"/>
                      </a:lnTo>
                      <a:lnTo>
                        <a:pt x="110" y="8"/>
                      </a:lnTo>
                      <a:lnTo>
                        <a:pt x="116" y="0"/>
                      </a:lnTo>
                      <a:lnTo>
                        <a:pt x="122" y="8"/>
                      </a:lnTo>
                      <a:lnTo>
                        <a:pt x="128" y="8"/>
                      </a:lnTo>
                      <a:lnTo>
                        <a:pt x="116" y="32"/>
                      </a:lnTo>
                      <a:lnTo>
                        <a:pt x="116" y="40"/>
                      </a:lnTo>
                      <a:lnTo>
                        <a:pt x="128" y="47"/>
                      </a:lnTo>
                      <a:lnTo>
                        <a:pt x="128" y="55"/>
                      </a:lnTo>
                      <a:lnTo>
                        <a:pt x="116" y="55"/>
                      </a:lnTo>
                      <a:lnTo>
                        <a:pt x="110" y="71"/>
                      </a:lnTo>
                      <a:lnTo>
                        <a:pt x="116" y="86"/>
                      </a:lnTo>
                      <a:lnTo>
                        <a:pt x="128" y="86"/>
                      </a:lnTo>
                      <a:lnTo>
                        <a:pt x="134" y="94"/>
                      </a:lnTo>
                      <a:lnTo>
                        <a:pt x="153" y="94"/>
                      </a:lnTo>
                      <a:lnTo>
                        <a:pt x="171" y="86"/>
                      </a:lnTo>
                      <a:lnTo>
                        <a:pt x="171" y="94"/>
                      </a:lnTo>
                      <a:lnTo>
                        <a:pt x="177" y="102"/>
                      </a:lnTo>
                      <a:lnTo>
                        <a:pt x="189" y="110"/>
                      </a:lnTo>
                      <a:lnTo>
                        <a:pt x="195" y="118"/>
                      </a:lnTo>
                      <a:lnTo>
                        <a:pt x="208" y="118"/>
                      </a:lnTo>
                      <a:lnTo>
                        <a:pt x="220" y="125"/>
                      </a:lnTo>
                      <a:lnTo>
                        <a:pt x="226" y="133"/>
                      </a:lnTo>
                      <a:lnTo>
                        <a:pt x="238" y="125"/>
                      </a:lnTo>
                      <a:lnTo>
                        <a:pt x="250" y="125"/>
                      </a:lnTo>
                      <a:lnTo>
                        <a:pt x="263" y="149"/>
                      </a:lnTo>
                      <a:lnTo>
                        <a:pt x="281" y="157"/>
                      </a:lnTo>
                      <a:lnTo>
                        <a:pt x="299" y="149"/>
                      </a:lnTo>
                      <a:lnTo>
                        <a:pt x="305" y="157"/>
                      </a:lnTo>
                      <a:lnTo>
                        <a:pt x="311" y="157"/>
                      </a:lnTo>
                      <a:lnTo>
                        <a:pt x="311" y="172"/>
                      </a:lnTo>
                      <a:lnTo>
                        <a:pt x="324" y="172"/>
                      </a:lnTo>
                      <a:lnTo>
                        <a:pt x="336" y="172"/>
                      </a:lnTo>
                      <a:lnTo>
                        <a:pt x="360" y="172"/>
                      </a:lnTo>
                      <a:lnTo>
                        <a:pt x="366" y="180"/>
                      </a:lnTo>
                      <a:lnTo>
                        <a:pt x="354" y="180"/>
                      </a:lnTo>
                      <a:lnTo>
                        <a:pt x="342" y="188"/>
                      </a:lnTo>
                      <a:lnTo>
                        <a:pt x="293" y="196"/>
                      </a:lnTo>
                      <a:lnTo>
                        <a:pt x="202" y="227"/>
                      </a:lnTo>
                      <a:lnTo>
                        <a:pt x="128" y="227"/>
                      </a:lnTo>
                      <a:lnTo>
                        <a:pt x="61" y="219"/>
                      </a:lnTo>
                      <a:lnTo>
                        <a:pt x="25" y="211"/>
                      </a:lnTo>
                      <a:lnTo>
                        <a:pt x="0" y="188"/>
                      </a:lnTo>
                      <a:close/>
                    </a:path>
                  </a:pathLst>
                </a:custGeom>
                <a:solidFill>
                  <a:srgbClr val="000000"/>
                </a:solidFill>
                <a:ln w="9525">
                  <a:noFill/>
                  <a:round/>
                  <a:headEnd/>
                  <a:tailEnd/>
                </a:ln>
              </p:spPr>
              <p:txBody>
                <a:bodyPr/>
                <a:lstStyle/>
                <a:p>
                  <a:endParaRPr lang="fr-FR" sz="1350"/>
                </a:p>
              </p:txBody>
            </p:sp>
            <p:sp>
              <p:nvSpPr>
                <p:cNvPr id="64563" name="Freeform 373"/>
                <p:cNvSpPr>
                  <a:spLocks/>
                </p:cNvSpPr>
                <p:nvPr/>
              </p:nvSpPr>
              <p:spPr bwMode="auto">
                <a:xfrm>
                  <a:off x="1978" y="2270"/>
                  <a:ext cx="537" cy="570"/>
                </a:xfrm>
                <a:custGeom>
                  <a:avLst/>
                  <a:gdLst>
                    <a:gd name="T0" fmla="*/ 299 w 537"/>
                    <a:gd name="T1" fmla="*/ 117 h 570"/>
                    <a:gd name="T2" fmla="*/ 342 w 537"/>
                    <a:gd name="T3" fmla="*/ 54 h 570"/>
                    <a:gd name="T4" fmla="*/ 336 w 537"/>
                    <a:gd name="T5" fmla="*/ 8 h 570"/>
                    <a:gd name="T6" fmla="*/ 354 w 537"/>
                    <a:gd name="T7" fmla="*/ 8 h 570"/>
                    <a:gd name="T8" fmla="*/ 366 w 537"/>
                    <a:gd name="T9" fmla="*/ 54 h 570"/>
                    <a:gd name="T10" fmla="*/ 354 w 537"/>
                    <a:gd name="T11" fmla="*/ 101 h 570"/>
                    <a:gd name="T12" fmla="*/ 360 w 537"/>
                    <a:gd name="T13" fmla="*/ 109 h 570"/>
                    <a:gd name="T14" fmla="*/ 397 w 537"/>
                    <a:gd name="T15" fmla="*/ 93 h 570"/>
                    <a:gd name="T16" fmla="*/ 415 w 537"/>
                    <a:gd name="T17" fmla="*/ 109 h 570"/>
                    <a:gd name="T18" fmla="*/ 409 w 537"/>
                    <a:gd name="T19" fmla="*/ 148 h 570"/>
                    <a:gd name="T20" fmla="*/ 427 w 537"/>
                    <a:gd name="T21" fmla="*/ 164 h 570"/>
                    <a:gd name="T22" fmla="*/ 476 w 537"/>
                    <a:gd name="T23" fmla="*/ 172 h 570"/>
                    <a:gd name="T24" fmla="*/ 476 w 537"/>
                    <a:gd name="T25" fmla="*/ 172 h 570"/>
                    <a:gd name="T26" fmla="*/ 470 w 537"/>
                    <a:gd name="T27" fmla="*/ 195 h 570"/>
                    <a:gd name="T28" fmla="*/ 488 w 537"/>
                    <a:gd name="T29" fmla="*/ 187 h 570"/>
                    <a:gd name="T30" fmla="*/ 495 w 537"/>
                    <a:gd name="T31" fmla="*/ 211 h 570"/>
                    <a:gd name="T32" fmla="*/ 507 w 537"/>
                    <a:gd name="T33" fmla="*/ 250 h 570"/>
                    <a:gd name="T34" fmla="*/ 519 w 537"/>
                    <a:gd name="T35" fmla="*/ 258 h 570"/>
                    <a:gd name="T36" fmla="*/ 495 w 537"/>
                    <a:gd name="T37" fmla="*/ 289 h 570"/>
                    <a:gd name="T38" fmla="*/ 495 w 537"/>
                    <a:gd name="T39" fmla="*/ 312 h 570"/>
                    <a:gd name="T40" fmla="*/ 525 w 537"/>
                    <a:gd name="T41" fmla="*/ 328 h 570"/>
                    <a:gd name="T42" fmla="*/ 537 w 537"/>
                    <a:gd name="T43" fmla="*/ 328 h 570"/>
                    <a:gd name="T44" fmla="*/ 531 w 537"/>
                    <a:gd name="T45" fmla="*/ 359 h 570"/>
                    <a:gd name="T46" fmla="*/ 525 w 537"/>
                    <a:gd name="T47" fmla="*/ 375 h 570"/>
                    <a:gd name="T48" fmla="*/ 537 w 537"/>
                    <a:gd name="T49" fmla="*/ 390 h 570"/>
                    <a:gd name="T50" fmla="*/ 519 w 537"/>
                    <a:gd name="T51" fmla="*/ 422 h 570"/>
                    <a:gd name="T52" fmla="*/ 507 w 537"/>
                    <a:gd name="T53" fmla="*/ 468 h 570"/>
                    <a:gd name="T54" fmla="*/ 525 w 537"/>
                    <a:gd name="T55" fmla="*/ 492 h 570"/>
                    <a:gd name="T56" fmla="*/ 525 w 537"/>
                    <a:gd name="T57" fmla="*/ 492 h 570"/>
                    <a:gd name="T58" fmla="*/ 470 w 537"/>
                    <a:gd name="T59" fmla="*/ 484 h 570"/>
                    <a:gd name="T60" fmla="*/ 440 w 537"/>
                    <a:gd name="T61" fmla="*/ 468 h 570"/>
                    <a:gd name="T62" fmla="*/ 446 w 537"/>
                    <a:gd name="T63" fmla="*/ 468 h 570"/>
                    <a:gd name="T64" fmla="*/ 385 w 537"/>
                    <a:gd name="T65" fmla="*/ 468 h 570"/>
                    <a:gd name="T66" fmla="*/ 305 w 537"/>
                    <a:gd name="T67" fmla="*/ 484 h 570"/>
                    <a:gd name="T68" fmla="*/ 263 w 537"/>
                    <a:gd name="T69" fmla="*/ 476 h 570"/>
                    <a:gd name="T70" fmla="*/ 275 w 537"/>
                    <a:gd name="T71" fmla="*/ 492 h 570"/>
                    <a:gd name="T72" fmla="*/ 244 w 537"/>
                    <a:gd name="T73" fmla="*/ 492 h 570"/>
                    <a:gd name="T74" fmla="*/ 220 w 537"/>
                    <a:gd name="T75" fmla="*/ 500 h 570"/>
                    <a:gd name="T76" fmla="*/ 196 w 537"/>
                    <a:gd name="T77" fmla="*/ 523 h 570"/>
                    <a:gd name="T78" fmla="*/ 165 w 537"/>
                    <a:gd name="T79" fmla="*/ 531 h 570"/>
                    <a:gd name="T80" fmla="*/ 55 w 537"/>
                    <a:gd name="T81" fmla="*/ 570 h 570"/>
                    <a:gd name="T82" fmla="*/ 86 w 537"/>
                    <a:gd name="T83" fmla="*/ 547 h 570"/>
                    <a:gd name="T84" fmla="*/ 134 w 537"/>
                    <a:gd name="T85" fmla="*/ 484 h 570"/>
                    <a:gd name="T86" fmla="*/ 134 w 537"/>
                    <a:gd name="T87" fmla="*/ 453 h 570"/>
                    <a:gd name="T88" fmla="*/ 86 w 537"/>
                    <a:gd name="T89" fmla="*/ 414 h 570"/>
                    <a:gd name="T90" fmla="*/ 67 w 537"/>
                    <a:gd name="T91" fmla="*/ 398 h 570"/>
                    <a:gd name="T92" fmla="*/ 73 w 537"/>
                    <a:gd name="T93" fmla="*/ 375 h 570"/>
                    <a:gd name="T94" fmla="*/ 73 w 537"/>
                    <a:gd name="T95" fmla="*/ 328 h 570"/>
                    <a:gd name="T96" fmla="*/ 43 w 537"/>
                    <a:gd name="T97" fmla="*/ 312 h 570"/>
                    <a:gd name="T98" fmla="*/ 6 w 537"/>
                    <a:gd name="T99" fmla="*/ 289 h 570"/>
                    <a:gd name="T100" fmla="*/ 6 w 537"/>
                    <a:gd name="T101" fmla="*/ 250 h 570"/>
                    <a:gd name="T102" fmla="*/ 55 w 537"/>
                    <a:gd name="T103" fmla="*/ 211 h 570"/>
                    <a:gd name="T104" fmla="*/ 159 w 537"/>
                    <a:gd name="T105" fmla="*/ 179 h 57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7"/>
                    <a:gd name="T160" fmla="*/ 0 h 570"/>
                    <a:gd name="T161" fmla="*/ 537 w 537"/>
                    <a:gd name="T162" fmla="*/ 570 h 57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7" h="570">
                      <a:moveTo>
                        <a:pt x="244" y="148"/>
                      </a:moveTo>
                      <a:lnTo>
                        <a:pt x="263" y="148"/>
                      </a:lnTo>
                      <a:lnTo>
                        <a:pt x="299" y="117"/>
                      </a:lnTo>
                      <a:lnTo>
                        <a:pt x="336" y="70"/>
                      </a:lnTo>
                      <a:lnTo>
                        <a:pt x="342" y="54"/>
                      </a:lnTo>
                      <a:lnTo>
                        <a:pt x="342" y="31"/>
                      </a:lnTo>
                      <a:lnTo>
                        <a:pt x="336" y="8"/>
                      </a:lnTo>
                      <a:lnTo>
                        <a:pt x="330" y="8"/>
                      </a:lnTo>
                      <a:lnTo>
                        <a:pt x="330" y="0"/>
                      </a:lnTo>
                      <a:lnTo>
                        <a:pt x="354" y="8"/>
                      </a:lnTo>
                      <a:lnTo>
                        <a:pt x="366" y="31"/>
                      </a:lnTo>
                      <a:lnTo>
                        <a:pt x="366" y="54"/>
                      </a:lnTo>
                      <a:lnTo>
                        <a:pt x="366" y="70"/>
                      </a:lnTo>
                      <a:lnTo>
                        <a:pt x="354" y="86"/>
                      </a:lnTo>
                      <a:lnTo>
                        <a:pt x="354" y="101"/>
                      </a:lnTo>
                      <a:lnTo>
                        <a:pt x="354" y="109"/>
                      </a:lnTo>
                      <a:lnTo>
                        <a:pt x="360" y="109"/>
                      </a:lnTo>
                      <a:lnTo>
                        <a:pt x="379" y="101"/>
                      </a:lnTo>
                      <a:lnTo>
                        <a:pt x="397" y="93"/>
                      </a:lnTo>
                      <a:lnTo>
                        <a:pt x="409" y="93"/>
                      </a:lnTo>
                      <a:lnTo>
                        <a:pt x="415" y="93"/>
                      </a:lnTo>
                      <a:lnTo>
                        <a:pt x="415" y="109"/>
                      </a:lnTo>
                      <a:lnTo>
                        <a:pt x="409" y="133"/>
                      </a:lnTo>
                      <a:lnTo>
                        <a:pt x="409" y="148"/>
                      </a:lnTo>
                      <a:lnTo>
                        <a:pt x="415" y="148"/>
                      </a:lnTo>
                      <a:lnTo>
                        <a:pt x="427" y="164"/>
                      </a:lnTo>
                      <a:lnTo>
                        <a:pt x="446" y="164"/>
                      </a:lnTo>
                      <a:lnTo>
                        <a:pt x="476" y="172"/>
                      </a:lnTo>
                      <a:lnTo>
                        <a:pt x="482" y="172"/>
                      </a:lnTo>
                      <a:lnTo>
                        <a:pt x="476" y="172"/>
                      </a:lnTo>
                      <a:lnTo>
                        <a:pt x="470" y="187"/>
                      </a:lnTo>
                      <a:lnTo>
                        <a:pt x="470" y="195"/>
                      </a:lnTo>
                      <a:lnTo>
                        <a:pt x="476" y="187"/>
                      </a:lnTo>
                      <a:lnTo>
                        <a:pt x="488" y="187"/>
                      </a:lnTo>
                      <a:lnTo>
                        <a:pt x="495" y="195"/>
                      </a:lnTo>
                      <a:lnTo>
                        <a:pt x="495" y="211"/>
                      </a:lnTo>
                      <a:lnTo>
                        <a:pt x="482" y="226"/>
                      </a:lnTo>
                      <a:lnTo>
                        <a:pt x="482" y="242"/>
                      </a:lnTo>
                      <a:lnTo>
                        <a:pt x="507" y="250"/>
                      </a:lnTo>
                      <a:lnTo>
                        <a:pt x="519" y="258"/>
                      </a:lnTo>
                      <a:lnTo>
                        <a:pt x="507" y="273"/>
                      </a:lnTo>
                      <a:lnTo>
                        <a:pt x="495" y="289"/>
                      </a:lnTo>
                      <a:lnTo>
                        <a:pt x="488" y="304"/>
                      </a:lnTo>
                      <a:lnTo>
                        <a:pt x="495" y="312"/>
                      </a:lnTo>
                      <a:lnTo>
                        <a:pt x="507" y="320"/>
                      </a:lnTo>
                      <a:lnTo>
                        <a:pt x="519" y="328"/>
                      </a:lnTo>
                      <a:lnTo>
                        <a:pt x="525" y="328"/>
                      </a:lnTo>
                      <a:lnTo>
                        <a:pt x="531" y="328"/>
                      </a:lnTo>
                      <a:lnTo>
                        <a:pt x="537" y="328"/>
                      </a:lnTo>
                      <a:lnTo>
                        <a:pt x="537" y="351"/>
                      </a:lnTo>
                      <a:lnTo>
                        <a:pt x="531" y="359"/>
                      </a:lnTo>
                      <a:lnTo>
                        <a:pt x="525" y="367"/>
                      </a:lnTo>
                      <a:lnTo>
                        <a:pt x="525" y="375"/>
                      </a:lnTo>
                      <a:lnTo>
                        <a:pt x="531" y="382"/>
                      </a:lnTo>
                      <a:lnTo>
                        <a:pt x="537" y="382"/>
                      </a:lnTo>
                      <a:lnTo>
                        <a:pt x="537" y="390"/>
                      </a:lnTo>
                      <a:lnTo>
                        <a:pt x="531" y="398"/>
                      </a:lnTo>
                      <a:lnTo>
                        <a:pt x="519" y="422"/>
                      </a:lnTo>
                      <a:lnTo>
                        <a:pt x="507" y="453"/>
                      </a:lnTo>
                      <a:lnTo>
                        <a:pt x="507" y="468"/>
                      </a:lnTo>
                      <a:lnTo>
                        <a:pt x="519" y="484"/>
                      </a:lnTo>
                      <a:lnTo>
                        <a:pt x="525" y="492"/>
                      </a:lnTo>
                      <a:lnTo>
                        <a:pt x="531" y="500"/>
                      </a:lnTo>
                      <a:lnTo>
                        <a:pt x="525" y="492"/>
                      </a:lnTo>
                      <a:lnTo>
                        <a:pt x="495" y="484"/>
                      </a:lnTo>
                      <a:lnTo>
                        <a:pt x="470" y="484"/>
                      </a:lnTo>
                      <a:lnTo>
                        <a:pt x="446" y="468"/>
                      </a:lnTo>
                      <a:lnTo>
                        <a:pt x="440" y="468"/>
                      </a:lnTo>
                      <a:lnTo>
                        <a:pt x="446" y="468"/>
                      </a:lnTo>
                      <a:lnTo>
                        <a:pt x="433" y="476"/>
                      </a:lnTo>
                      <a:lnTo>
                        <a:pt x="403" y="476"/>
                      </a:lnTo>
                      <a:lnTo>
                        <a:pt x="385" y="468"/>
                      </a:lnTo>
                      <a:lnTo>
                        <a:pt x="348" y="484"/>
                      </a:lnTo>
                      <a:lnTo>
                        <a:pt x="305" y="484"/>
                      </a:lnTo>
                      <a:lnTo>
                        <a:pt x="275" y="468"/>
                      </a:lnTo>
                      <a:lnTo>
                        <a:pt x="263" y="476"/>
                      </a:lnTo>
                      <a:lnTo>
                        <a:pt x="269" y="484"/>
                      </a:lnTo>
                      <a:lnTo>
                        <a:pt x="275" y="492"/>
                      </a:lnTo>
                      <a:lnTo>
                        <a:pt x="269" y="500"/>
                      </a:lnTo>
                      <a:lnTo>
                        <a:pt x="257" y="492"/>
                      </a:lnTo>
                      <a:lnTo>
                        <a:pt x="244" y="492"/>
                      </a:lnTo>
                      <a:lnTo>
                        <a:pt x="238" y="500"/>
                      </a:lnTo>
                      <a:lnTo>
                        <a:pt x="220" y="500"/>
                      </a:lnTo>
                      <a:lnTo>
                        <a:pt x="214" y="507"/>
                      </a:lnTo>
                      <a:lnTo>
                        <a:pt x="196" y="523"/>
                      </a:lnTo>
                      <a:lnTo>
                        <a:pt x="177" y="531"/>
                      </a:lnTo>
                      <a:lnTo>
                        <a:pt x="165" y="531"/>
                      </a:lnTo>
                      <a:lnTo>
                        <a:pt x="141" y="547"/>
                      </a:lnTo>
                      <a:lnTo>
                        <a:pt x="104" y="562"/>
                      </a:lnTo>
                      <a:lnTo>
                        <a:pt x="55" y="570"/>
                      </a:lnTo>
                      <a:lnTo>
                        <a:pt x="61" y="562"/>
                      </a:lnTo>
                      <a:lnTo>
                        <a:pt x="86" y="547"/>
                      </a:lnTo>
                      <a:lnTo>
                        <a:pt x="116" y="507"/>
                      </a:lnTo>
                      <a:lnTo>
                        <a:pt x="134" y="484"/>
                      </a:lnTo>
                      <a:lnTo>
                        <a:pt x="141" y="468"/>
                      </a:lnTo>
                      <a:lnTo>
                        <a:pt x="134" y="453"/>
                      </a:lnTo>
                      <a:lnTo>
                        <a:pt x="128" y="437"/>
                      </a:lnTo>
                      <a:lnTo>
                        <a:pt x="104" y="429"/>
                      </a:lnTo>
                      <a:lnTo>
                        <a:pt x="86" y="414"/>
                      </a:lnTo>
                      <a:lnTo>
                        <a:pt x="73" y="406"/>
                      </a:lnTo>
                      <a:lnTo>
                        <a:pt x="67" y="398"/>
                      </a:lnTo>
                      <a:lnTo>
                        <a:pt x="73" y="390"/>
                      </a:lnTo>
                      <a:lnTo>
                        <a:pt x="73" y="375"/>
                      </a:lnTo>
                      <a:lnTo>
                        <a:pt x="73" y="351"/>
                      </a:lnTo>
                      <a:lnTo>
                        <a:pt x="73" y="328"/>
                      </a:lnTo>
                      <a:lnTo>
                        <a:pt x="73" y="336"/>
                      </a:lnTo>
                      <a:lnTo>
                        <a:pt x="61" y="328"/>
                      </a:lnTo>
                      <a:lnTo>
                        <a:pt x="43" y="312"/>
                      </a:lnTo>
                      <a:lnTo>
                        <a:pt x="6" y="289"/>
                      </a:lnTo>
                      <a:lnTo>
                        <a:pt x="0" y="273"/>
                      </a:lnTo>
                      <a:lnTo>
                        <a:pt x="6" y="250"/>
                      </a:lnTo>
                      <a:lnTo>
                        <a:pt x="19" y="234"/>
                      </a:lnTo>
                      <a:lnTo>
                        <a:pt x="31" y="226"/>
                      </a:lnTo>
                      <a:lnTo>
                        <a:pt x="55" y="211"/>
                      </a:lnTo>
                      <a:lnTo>
                        <a:pt x="98" y="195"/>
                      </a:lnTo>
                      <a:lnTo>
                        <a:pt x="159" y="179"/>
                      </a:lnTo>
                      <a:lnTo>
                        <a:pt x="208" y="164"/>
                      </a:lnTo>
                      <a:lnTo>
                        <a:pt x="244" y="148"/>
                      </a:lnTo>
                      <a:close/>
                    </a:path>
                  </a:pathLst>
                </a:custGeom>
                <a:solidFill>
                  <a:srgbClr val="F2F2F2"/>
                </a:solidFill>
                <a:ln w="0">
                  <a:solidFill>
                    <a:srgbClr val="000000"/>
                  </a:solidFill>
                  <a:prstDash val="solid"/>
                  <a:round/>
                  <a:headEnd/>
                  <a:tailEnd/>
                </a:ln>
              </p:spPr>
              <p:txBody>
                <a:bodyPr/>
                <a:lstStyle/>
                <a:p>
                  <a:endParaRPr lang="fr-FR" sz="1350"/>
                </a:p>
              </p:txBody>
            </p:sp>
            <p:sp>
              <p:nvSpPr>
                <p:cNvPr id="64564" name="Freeform 374"/>
                <p:cNvSpPr>
                  <a:spLocks/>
                </p:cNvSpPr>
                <p:nvPr/>
              </p:nvSpPr>
              <p:spPr bwMode="auto">
                <a:xfrm>
                  <a:off x="2045" y="2684"/>
                  <a:ext cx="159" cy="54"/>
                </a:xfrm>
                <a:custGeom>
                  <a:avLst/>
                  <a:gdLst>
                    <a:gd name="T0" fmla="*/ 6 w 159"/>
                    <a:gd name="T1" fmla="*/ 0 h 54"/>
                    <a:gd name="T2" fmla="*/ 25 w 159"/>
                    <a:gd name="T3" fmla="*/ 8 h 54"/>
                    <a:gd name="T4" fmla="*/ 61 w 159"/>
                    <a:gd name="T5" fmla="*/ 23 h 54"/>
                    <a:gd name="T6" fmla="*/ 98 w 159"/>
                    <a:gd name="T7" fmla="*/ 39 h 54"/>
                    <a:gd name="T8" fmla="*/ 98 w 159"/>
                    <a:gd name="T9" fmla="*/ 39 h 54"/>
                    <a:gd name="T10" fmla="*/ 104 w 159"/>
                    <a:gd name="T11" fmla="*/ 39 h 54"/>
                    <a:gd name="T12" fmla="*/ 116 w 159"/>
                    <a:gd name="T13" fmla="*/ 39 h 54"/>
                    <a:gd name="T14" fmla="*/ 147 w 159"/>
                    <a:gd name="T15" fmla="*/ 39 h 54"/>
                    <a:gd name="T16" fmla="*/ 147 w 159"/>
                    <a:gd name="T17" fmla="*/ 39 h 54"/>
                    <a:gd name="T18" fmla="*/ 135 w 159"/>
                    <a:gd name="T19" fmla="*/ 39 h 54"/>
                    <a:gd name="T20" fmla="*/ 129 w 159"/>
                    <a:gd name="T21" fmla="*/ 23 h 54"/>
                    <a:gd name="T22" fmla="*/ 116 w 159"/>
                    <a:gd name="T23" fmla="*/ 15 h 54"/>
                    <a:gd name="T24" fmla="*/ 116 w 159"/>
                    <a:gd name="T25" fmla="*/ 15 h 54"/>
                    <a:gd name="T26" fmla="*/ 110 w 159"/>
                    <a:gd name="T27" fmla="*/ 23 h 54"/>
                    <a:gd name="T28" fmla="*/ 110 w 159"/>
                    <a:gd name="T29" fmla="*/ 15 h 54"/>
                    <a:gd name="T30" fmla="*/ 116 w 159"/>
                    <a:gd name="T31" fmla="*/ 15 h 54"/>
                    <a:gd name="T32" fmla="*/ 116 w 159"/>
                    <a:gd name="T33" fmla="*/ 15 h 54"/>
                    <a:gd name="T34" fmla="*/ 129 w 159"/>
                    <a:gd name="T35" fmla="*/ 23 h 54"/>
                    <a:gd name="T36" fmla="*/ 147 w 159"/>
                    <a:gd name="T37" fmla="*/ 39 h 54"/>
                    <a:gd name="T38" fmla="*/ 159 w 159"/>
                    <a:gd name="T39" fmla="*/ 39 h 54"/>
                    <a:gd name="T40" fmla="*/ 159 w 159"/>
                    <a:gd name="T41" fmla="*/ 39 h 54"/>
                    <a:gd name="T42" fmla="*/ 159 w 159"/>
                    <a:gd name="T43" fmla="*/ 47 h 54"/>
                    <a:gd name="T44" fmla="*/ 159 w 159"/>
                    <a:gd name="T45" fmla="*/ 54 h 54"/>
                    <a:gd name="T46" fmla="*/ 147 w 159"/>
                    <a:gd name="T47" fmla="*/ 54 h 54"/>
                    <a:gd name="T48" fmla="*/ 147 w 159"/>
                    <a:gd name="T49" fmla="*/ 54 h 54"/>
                    <a:gd name="T50" fmla="*/ 129 w 159"/>
                    <a:gd name="T51" fmla="*/ 54 h 54"/>
                    <a:gd name="T52" fmla="*/ 116 w 159"/>
                    <a:gd name="T53" fmla="*/ 39 h 54"/>
                    <a:gd name="T54" fmla="*/ 98 w 159"/>
                    <a:gd name="T55" fmla="*/ 39 h 54"/>
                    <a:gd name="T56" fmla="*/ 98 w 159"/>
                    <a:gd name="T57" fmla="*/ 39 h 54"/>
                    <a:gd name="T58" fmla="*/ 92 w 159"/>
                    <a:gd name="T59" fmla="*/ 39 h 54"/>
                    <a:gd name="T60" fmla="*/ 80 w 159"/>
                    <a:gd name="T61" fmla="*/ 54 h 54"/>
                    <a:gd name="T62" fmla="*/ 67 w 159"/>
                    <a:gd name="T63" fmla="*/ 54 h 54"/>
                    <a:gd name="T64" fmla="*/ 67 w 159"/>
                    <a:gd name="T65" fmla="*/ 54 h 54"/>
                    <a:gd name="T66" fmla="*/ 55 w 159"/>
                    <a:gd name="T67" fmla="*/ 54 h 54"/>
                    <a:gd name="T68" fmla="*/ 37 w 159"/>
                    <a:gd name="T69" fmla="*/ 39 h 54"/>
                    <a:gd name="T70" fmla="*/ 19 w 159"/>
                    <a:gd name="T71" fmla="*/ 15 h 54"/>
                    <a:gd name="T72" fmla="*/ 0 w 159"/>
                    <a:gd name="T73" fmla="*/ 0 h 54"/>
                    <a:gd name="T74" fmla="*/ 6 w 159"/>
                    <a:gd name="T75" fmla="*/ 0 h 5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9"/>
                    <a:gd name="T115" fmla="*/ 0 h 54"/>
                    <a:gd name="T116" fmla="*/ 159 w 159"/>
                    <a:gd name="T117" fmla="*/ 54 h 5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9" h="54">
                      <a:moveTo>
                        <a:pt x="6" y="0"/>
                      </a:moveTo>
                      <a:lnTo>
                        <a:pt x="25" y="8"/>
                      </a:lnTo>
                      <a:lnTo>
                        <a:pt x="61" y="23"/>
                      </a:lnTo>
                      <a:lnTo>
                        <a:pt x="98" y="39"/>
                      </a:lnTo>
                      <a:lnTo>
                        <a:pt x="104" y="39"/>
                      </a:lnTo>
                      <a:lnTo>
                        <a:pt x="116" y="39"/>
                      </a:lnTo>
                      <a:lnTo>
                        <a:pt x="147" y="39"/>
                      </a:lnTo>
                      <a:lnTo>
                        <a:pt x="135" y="39"/>
                      </a:lnTo>
                      <a:lnTo>
                        <a:pt x="129" y="23"/>
                      </a:lnTo>
                      <a:lnTo>
                        <a:pt x="116" y="15"/>
                      </a:lnTo>
                      <a:lnTo>
                        <a:pt x="110" y="23"/>
                      </a:lnTo>
                      <a:lnTo>
                        <a:pt x="110" y="15"/>
                      </a:lnTo>
                      <a:lnTo>
                        <a:pt x="116" y="15"/>
                      </a:lnTo>
                      <a:lnTo>
                        <a:pt x="129" y="23"/>
                      </a:lnTo>
                      <a:lnTo>
                        <a:pt x="147" y="39"/>
                      </a:lnTo>
                      <a:lnTo>
                        <a:pt x="159" y="39"/>
                      </a:lnTo>
                      <a:lnTo>
                        <a:pt x="159" y="47"/>
                      </a:lnTo>
                      <a:lnTo>
                        <a:pt x="159" y="54"/>
                      </a:lnTo>
                      <a:lnTo>
                        <a:pt x="147" y="54"/>
                      </a:lnTo>
                      <a:lnTo>
                        <a:pt x="129" y="54"/>
                      </a:lnTo>
                      <a:lnTo>
                        <a:pt x="116" y="39"/>
                      </a:lnTo>
                      <a:lnTo>
                        <a:pt x="98" y="39"/>
                      </a:lnTo>
                      <a:lnTo>
                        <a:pt x="92" y="39"/>
                      </a:lnTo>
                      <a:lnTo>
                        <a:pt x="80" y="54"/>
                      </a:lnTo>
                      <a:lnTo>
                        <a:pt x="67" y="54"/>
                      </a:lnTo>
                      <a:lnTo>
                        <a:pt x="55" y="54"/>
                      </a:lnTo>
                      <a:lnTo>
                        <a:pt x="37" y="39"/>
                      </a:lnTo>
                      <a:lnTo>
                        <a:pt x="19" y="15"/>
                      </a:lnTo>
                      <a:lnTo>
                        <a:pt x="0" y="0"/>
                      </a:lnTo>
                      <a:lnTo>
                        <a:pt x="6" y="0"/>
                      </a:lnTo>
                      <a:close/>
                    </a:path>
                  </a:pathLst>
                </a:custGeom>
                <a:solidFill>
                  <a:srgbClr val="B2B2B2"/>
                </a:solidFill>
                <a:ln w="9525">
                  <a:noFill/>
                  <a:round/>
                  <a:headEnd/>
                  <a:tailEnd/>
                </a:ln>
              </p:spPr>
              <p:txBody>
                <a:bodyPr/>
                <a:lstStyle/>
                <a:p>
                  <a:endParaRPr lang="fr-FR" sz="1350"/>
                </a:p>
              </p:txBody>
            </p:sp>
            <p:sp>
              <p:nvSpPr>
                <p:cNvPr id="64565" name="Freeform 375"/>
                <p:cNvSpPr>
                  <a:spLocks/>
                </p:cNvSpPr>
                <p:nvPr/>
              </p:nvSpPr>
              <p:spPr bwMode="auto">
                <a:xfrm>
                  <a:off x="1832" y="2559"/>
                  <a:ext cx="287" cy="375"/>
                </a:xfrm>
                <a:custGeom>
                  <a:avLst/>
                  <a:gdLst>
                    <a:gd name="T0" fmla="*/ 6 w 287"/>
                    <a:gd name="T1" fmla="*/ 93 h 375"/>
                    <a:gd name="T2" fmla="*/ 6 w 287"/>
                    <a:gd name="T3" fmla="*/ 164 h 375"/>
                    <a:gd name="T4" fmla="*/ 12 w 287"/>
                    <a:gd name="T5" fmla="*/ 203 h 375"/>
                    <a:gd name="T6" fmla="*/ 18 w 287"/>
                    <a:gd name="T7" fmla="*/ 187 h 375"/>
                    <a:gd name="T8" fmla="*/ 61 w 287"/>
                    <a:gd name="T9" fmla="*/ 125 h 375"/>
                    <a:gd name="T10" fmla="*/ 79 w 287"/>
                    <a:gd name="T11" fmla="*/ 125 h 375"/>
                    <a:gd name="T12" fmla="*/ 122 w 287"/>
                    <a:gd name="T13" fmla="*/ 125 h 375"/>
                    <a:gd name="T14" fmla="*/ 128 w 287"/>
                    <a:gd name="T15" fmla="*/ 148 h 375"/>
                    <a:gd name="T16" fmla="*/ 122 w 287"/>
                    <a:gd name="T17" fmla="*/ 242 h 375"/>
                    <a:gd name="T18" fmla="*/ 104 w 287"/>
                    <a:gd name="T19" fmla="*/ 281 h 375"/>
                    <a:gd name="T20" fmla="*/ 79 w 287"/>
                    <a:gd name="T21" fmla="*/ 359 h 375"/>
                    <a:gd name="T22" fmla="*/ 85 w 287"/>
                    <a:gd name="T23" fmla="*/ 375 h 375"/>
                    <a:gd name="T24" fmla="*/ 110 w 287"/>
                    <a:gd name="T25" fmla="*/ 359 h 375"/>
                    <a:gd name="T26" fmla="*/ 116 w 287"/>
                    <a:gd name="T27" fmla="*/ 351 h 375"/>
                    <a:gd name="T28" fmla="*/ 158 w 287"/>
                    <a:gd name="T29" fmla="*/ 312 h 375"/>
                    <a:gd name="T30" fmla="*/ 189 w 287"/>
                    <a:gd name="T31" fmla="*/ 304 h 375"/>
                    <a:gd name="T32" fmla="*/ 232 w 287"/>
                    <a:gd name="T33" fmla="*/ 265 h 375"/>
                    <a:gd name="T34" fmla="*/ 250 w 287"/>
                    <a:gd name="T35" fmla="*/ 242 h 375"/>
                    <a:gd name="T36" fmla="*/ 274 w 287"/>
                    <a:gd name="T37" fmla="*/ 203 h 375"/>
                    <a:gd name="T38" fmla="*/ 280 w 287"/>
                    <a:gd name="T39" fmla="*/ 179 h 375"/>
                    <a:gd name="T40" fmla="*/ 274 w 287"/>
                    <a:gd name="T41" fmla="*/ 148 h 375"/>
                    <a:gd name="T42" fmla="*/ 232 w 287"/>
                    <a:gd name="T43" fmla="*/ 125 h 375"/>
                    <a:gd name="T44" fmla="*/ 158 w 287"/>
                    <a:gd name="T45" fmla="*/ 117 h 375"/>
                    <a:gd name="T46" fmla="*/ 122 w 287"/>
                    <a:gd name="T47" fmla="*/ 101 h 375"/>
                    <a:gd name="T48" fmla="*/ 79 w 287"/>
                    <a:gd name="T49" fmla="*/ 101 h 375"/>
                    <a:gd name="T50" fmla="*/ 61 w 287"/>
                    <a:gd name="T51" fmla="*/ 101 h 375"/>
                    <a:gd name="T52" fmla="*/ 49 w 287"/>
                    <a:gd name="T53" fmla="*/ 93 h 375"/>
                    <a:gd name="T54" fmla="*/ 49 w 287"/>
                    <a:gd name="T55" fmla="*/ 86 h 375"/>
                    <a:gd name="T56" fmla="*/ 49 w 287"/>
                    <a:gd name="T57" fmla="*/ 70 h 375"/>
                    <a:gd name="T58" fmla="*/ 49 w 287"/>
                    <a:gd name="T59" fmla="*/ 62 h 375"/>
                    <a:gd name="T60" fmla="*/ 49 w 287"/>
                    <a:gd name="T61" fmla="*/ 54 h 375"/>
                    <a:gd name="T62" fmla="*/ 61 w 287"/>
                    <a:gd name="T63" fmla="*/ 39 h 375"/>
                    <a:gd name="T64" fmla="*/ 67 w 287"/>
                    <a:gd name="T65" fmla="*/ 15 h 375"/>
                    <a:gd name="T66" fmla="*/ 79 w 287"/>
                    <a:gd name="T67" fmla="*/ 0 h 375"/>
                    <a:gd name="T68" fmla="*/ 36 w 287"/>
                    <a:gd name="T69" fmla="*/ 23 h 3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7"/>
                    <a:gd name="T106" fmla="*/ 0 h 375"/>
                    <a:gd name="T107" fmla="*/ 287 w 287"/>
                    <a:gd name="T108" fmla="*/ 375 h 3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7" h="375">
                      <a:moveTo>
                        <a:pt x="12" y="39"/>
                      </a:moveTo>
                      <a:lnTo>
                        <a:pt x="6" y="93"/>
                      </a:lnTo>
                      <a:lnTo>
                        <a:pt x="0" y="133"/>
                      </a:lnTo>
                      <a:lnTo>
                        <a:pt x="6" y="164"/>
                      </a:lnTo>
                      <a:lnTo>
                        <a:pt x="12" y="187"/>
                      </a:lnTo>
                      <a:lnTo>
                        <a:pt x="12" y="203"/>
                      </a:lnTo>
                      <a:lnTo>
                        <a:pt x="18" y="187"/>
                      </a:lnTo>
                      <a:lnTo>
                        <a:pt x="36" y="148"/>
                      </a:lnTo>
                      <a:lnTo>
                        <a:pt x="61" y="125"/>
                      </a:lnTo>
                      <a:lnTo>
                        <a:pt x="79" y="125"/>
                      </a:lnTo>
                      <a:lnTo>
                        <a:pt x="104" y="125"/>
                      </a:lnTo>
                      <a:lnTo>
                        <a:pt x="122" y="125"/>
                      </a:lnTo>
                      <a:lnTo>
                        <a:pt x="128" y="148"/>
                      </a:lnTo>
                      <a:lnTo>
                        <a:pt x="134" y="195"/>
                      </a:lnTo>
                      <a:lnTo>
                        <a:pt x="122" y="242"/>
                      </a:lnTo>
                      <a:lnTo>
                        <a:pt x="104" y="281"/>
                      </a:lnTo>
                      <a:lnTo>
                        <a:pt x="85" y="320"/>
                      </a:lnTo>
                      <a:lnTo>
                        <a:pt x="79" y="359"/>
                      </a:lnTo>
                      <a:lnTo>
                        <a:pt x="85" y="375"/>
                      </a:lnTo>
                      <a:lnTo>
                        <a:pt x="97" y="375"/>
                      </a:lnTo>
                      <a:lnTo>
                        <a:pt x="110" y="359"/>
                      </a:lnTo>
                      <a:lnTo>
                        <a:pt x="116" y="351"/>
                      </a:lnTo>
                      <a:lnTo>
                        <a:pt x="134" y="336"/>
                      </a:lnTo>
                      <a:lnTo>
                        <a:pt x="158" y="312"/>
                      </a:lnTo>
                      <a:lnTo>
                        <a:pt x="189" y="304"/>
                      </a:lnTo>
                      <a:lnTo>
                        <a:pt x="207" y="289"/>
                      </a:lnTo>
                      <a:lnTo>
                        <a:pt x="232" y="265"/>
                      </a:lnTo>
                      <a:lnTo>
                        <a:pt x="250" y="242"/>
                      </a:lnTo>
                      <a:lnTo>
                        <a:pt x="262" y="226"/>
                      </a:lnTo>
                      <a:lnTo>
                        <a:pt x="274" y="203"/>
                      </a:lnTo>
                      <a:lnTo>
                        <a:pt x="280" y="179"/>
                      </a:lnTo>
                      <a:lnTo>
                        <a:pt x="287" y="172"/>
                      </a:lnTo>
                      <a:lnTo>
                        <a:pt x="274" y="148"/>
                      </a:lnTo>
                      <a:lnTo>
                        <a:pt x="232" y="125"/>
                      </a:lnTo>
                      <a:lnTo>
                        <a:pt x="207" y="125"/>
                      </a:lnTo>
                      <a:lnTo>
                        <a:pt x="158" y="117"/>
                      </a:lnTo>
                      <a:lnTo>
                        <a:pt x="122" y="101"/>
                      </a:lnTo>
                      <a:lnTo>
                        <a:pt x="104" y="101"/>
                      </a:lnTo>
                      <a:lnTo>
                        <a:pt x="79" y="101"/>
                      </a:lnTo>
                      <a:lnTo>
                        <a:pt x="61" y="101"/>
                      </a:lnTo>
                      <a:lnTo>
                        <a:pt x="55" y="93"/>
                      </a:lnTo>
                      <a:lnTo>
                        <a:pt x="49" y="93"/>
                      </a:lnTo>
                      <a:lnTo>
                        <a:pt x="49" y="86"/>
                      </a:lnTo>
                      <a:lnTo>
                        <a:pt x="49" y="70"/>
                      </a:lnTo>
                      <a:lnTo>
                        <a:pt x="49" y="62"/>
                      </a:lnTo>
                      <a:lnTo>
                        <a:pt x="42" y="54"/>
                      </a:lnTo>
                      <a:lnTo>
                        <a:pt x="49" y="54"/>
                      </a:lnTo>
                      <a:lnTo>
                        <a:pt x="61" y="39"/>
                      </a:lnTo>
                      <a:lnTo>
                        <a:pt x="67" y="15"/>
                      </a:lnTo>
                      <a:lnTo>
                        <a:pt x="79" y="0"/>
                      </a:lnTo>
                      <a:lnTo>
                        <a:pt x="61" y="8"/>
                      </a:lnTo>
                      <a:lnTo>
                        <a:pt x="36" y="23"/>
                      </a:lnTo>
                      <a:lnTo>
                        <a:pt x="12" y="39"/>
                      </a:lnTo>
                      <a:close/>
                    </a:path>
                  </a:pathLst>
                </a:custGeom>
                <a:solidFill>
                  <a:srgbClr val="FFE532"/>
                </a:solidFill>
                <a:ln w="0">
                  <a:solidFill>
                    <a:srgbClr val="000000"/>
                  </a:solidFill>
                  <a:prstDash val="solid"/>
                  <a:round/>
                  <a:headEnd/>
                  <a:tailEnd/>
                </a:ln>
              </p:spPr>
              <p:txBody>
                <a:bodyPr/>
                <a:lstStyle/>
                <a:p>
                  <a:endParaRPr lang="fr-FR" sz="1350"/>
                </a:p>
              </p:txBody>
            </p:sp>
            <p:sp>
              <p:nvSpPr>
                <p:cNvPr id="64566" name="Freeform 376"/>
                <p:cNvSpPr>
                  <a:spLocks/>
                </p:cNvSpPr>
                <p:nvPr/>
              </p:nvSpPr>
              <p:spPr bwMode="auto">
                <a:xfrm>
                  <a:off x="1874" y="2543"/>
                  <a:ext cx="190" cy="141"/>
                </a:xfrm>
                <a:custGeom>
                  <a:avLst/>
                  <a:gdLst>
                    <a:gd name="T0" fmla="*/ 80 w 190"/>
                    <a:gd name="T1" fmla="*/ 0 h 141"/>
                    <a:gd name="T2" fmla="*/ 68 w 190"/>
                    <a:gd name="T3" fmla="*/ 0 h 141"/>
                    <a:gd name="T4" fmla="*/ 49 w 190"/>
                    <a:gd name="T5" fmla="*/ 16 h 141"/>
                    <a:gd name="T6" fmla="*/ 37 w 190"/>
                    <a:gd name="T7" fmla="*/ 16 h 141"/>
                    <a:gd name="T8" fmla="*/ 37 w 190"/>
                    <a:gd name="T9" fmla="*/ 16 h 141"/>
                    <a:gd name="T10" fmla="*/ 19 w 190"/>
                    <a:gd name="T11" fmla="*/ 31 h 141"/>
                    <a:gd name="T12" fmla="*/ 13 w 190"/>
                    <a:gd name="T13" fmla="*/ 55 h 141"/>
                    <a:gd name="T14" fmla="*/ 7 w 190"/>
                    <a:gd name="T15" fmla="*/ 78 h 141"/>
                    <a:gd name="T16" fmla="*/ 7 w 190"/>
                    <a:gd name="T17" fmla="*/ 78 h 141"/>
                    <a:gd name="T18" fmla="*/ 0 w 190"/>
                    <a:gd name="T19" fmla="*/ 86 h 141"/>
                    <a:gd name="T20" fmla="*/ 0 w 190"/>
                    <a:gd name="T21" fmla="*/ 86 h 141"/>
                    <a:gd name="T22" fmla="*/ 7 w 190"/>
                    <a:gd name="T23" fmla="*/ 78 h 141"/>
                    <a:gd name="T24" fmla="*/ 7 w 190"/>
                    <a:gd name="T25" fmla="*/ 78 h 141"/>
                    <a:gd name="T26" fmla="*/ 7 w 190"/>
                    <a:gd name="T27" fmla="*/ 86 h 141"/>
                    <a:gd name="T28" fmla="*/ 7 w 190"/>
                    <a:gd name="T29" fmla="*/ 94 h 141"/>
                    <a:gd name="T30" fmla="*/ 7 w 190"/>
                    <a:gd name="T31" fmla="*/ 102 h 141"/>
                    <a:gd name="T32" fmla="*/ 7 w 190"/>
                    <a:gd name="T33" fmla="*/ 102 h 141"/>
                    <a:gd name="T34" fmla="*/ 7 w 190"/>
                    <a:gd name="T35" fmla="*/ 102 h 141"/>
                    <a:gd name="T36" fmla="*/ 7 w 190"/>
                    <a:gd name="T37" fmla="*/ 109 h 141"/>
                    <a:gd name="T38" fmla="*/ 19 w 190"/>
                    <a:gd name="T39" fmla="*/ 117 h 141"/>
                    <a:gd name="T40" fmla="*/ 19 w 190"/>
                    <a:gd name="T41" fmla="*/ 117 h 141"/>
                    <a:gd name="T42" fmla="*/ 37 w 190"/>
                    <a:gd name="T43" fmla="*/ 117 h 141"/>
                    <a:gd name="T44" fmla="*/ 62 w 190"/>
                    <a:gd name="T45" fmla="*/ 117 h 141"/>
                    <a:gd name="T46" fmla="*/ 80 w 190"/>
                    <a:gd name="T47" fmla="*/ 117 h 141"/>
                    <a:gd name="T48" fmla="*/ 80 w 190"/>
                    <a:gd name="T49" fmla="*/ 117 h 141"/>
                    <a:gd name="T50" fmla="*/ 104 w 190"/>
                    <a:gd name="T51" fmla="*/ 125 h 141"/>
                    <a:gd name="T52" fmla="*/ 141 w 190"/>
                    <a:gd name="T53" fmla="*/ 141 h 141"/>
                    <a:gd name="T54" fmla="*/ 159 w 190"/>
                    <a:gd name="T55" fmla="*/ 141 h 141"/>
                    <a:gd name="T56" fmla="*/ 159 w 190"/>
                    <a:gd name="T57" fmla="*/ 141 h 141"/>
                    <a:gd name="T58" fmla="*/ 165 w 190"/>
                    <a:gd name="T59" fmla="*/ 141 h 141"/>
                    <a:gd name="T60" fmla="*/ 184 w 190"/>
                    <a:gd name="T61" fmla="*/ 141 h 141"/>
                    <a:gd name="T62" fmla="*/ 190 w 190"/>
                    <a:gd name="T63" fmla="*/ 141 h 141"/>
                    <a:gd name="T64" fmla="*/ 190 w 190"/>
                    <a:gd name="T65" fmla="*/ 141 h 141"/>
                    <a:gd name="T66" fmla="*/ 190 w 190"/>
                    <a:gd name="T67" fmla="*/ 141 h 141"/>
                    <a:gd name="T68" fmla="*/ 177 w 190"/>
                    <a:gd name="T69" fmla="*/ 133 h 141"/>
                    <a:gd name="T70" fmla="*/ 159 w 190"/>
                    <a:gd name="T71" fmla="*/ 117 h 141"/>
                    <a:gd name="T72" fmla="*/ 159 w 190"/>
                    <a:gd name="T73" fmla="*/ 117 h 141"/>
                    <a:gd name="T74" fmla="*/ 147 w 190"/>
                    <a:gd name="T75" fmla="*/ 125 h 141"/>
                    <a:gd name="T76" fmla="*/ 129 w 190"/>
                    <a:gd name="T77" fmla="*/ 117 h 141"/>
                    <a:gd name="T78" fmla="*/ 110 w 190"/>
                    <a:gd name="T79" fmla="*/ 117 h 141"/>
                    <a:gd name="T80" fmla="*/ 110 w 190"/>
                    <a:gd name="T81" fmla="*/ 117 h 141"/>
                    <a:gd name="T82" fmla="*/ 104 w 190"/>
                    <a:gd name="T83" fmla="*/ 102 h 141"/>
                    <a:gd name="T84" fmla="*/ 98 w 190"/>
                    <a:gd name="T85" fmla="*/ 86 h 141"/>
                    <a:gd name="T86" fmla="*/ 98 w 190"/>
                    <a:gd name="T87" fmla="*/ 55 h 141"/>
                    <a:gd name="T88" fmla="*/ 98 w 190"/>
                    <a:gd name="T89" fmla="*/ 55 h 141"/>
                    <a:gd name="T90" fmla="*/ 92 w 190"/>
                    <a:gd name="T91" fmla="*/ 39 h 141"/>
                    <a:gd name="T92" fmla="*/ 86 w 190"/>
                    <a:gd name="T93" fmla="*/ 16 h 141"/>
                    <a:gd name="T94" fmla="*/ 80 w 190"/>
                    <a:gd name="T95" fmla="*/ 0 h 14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0"/>
                    <a:gd name="T145" fmla="*/ 0 h 141"/>
                    <a:gd name="T146" fmla="*/ 190 w 190"/>
                    <a:gd name="T147" fmla="*/ 141 h 14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0" h="141">
                      <a:moveTo>
                        <a:pt x="80" y="0"/>
                      </a:moveTo>
                      <a:lnTo>
                        <a:pt x="68" y="0"/>
                      </a:lnTo>
                      <a:lnTo>
                        <a:pt x="49" y="16"/>
                      </a:lnTo>
                      <a:lnTo>
                        <a:pt x="37" y="16"/>
                      </a:lnTo>
                      <a:lnTo>
                        <a:pt x="19" y="31"/>
                      </a:lnTo>
                      <a:lnTo>
                        <a:pt x="13" y="55"/>
                      </a:lnTo>
                      <a:lnTo>
                        <a:pt x="7" y="78"/>
                      </a:lnTo>
                      <a:lnTo>
                        <a:pt x="0" y="86"/>
                      </a:lnTo>
                      <a:lnTo>
                        <a:pt x="7" y="78"/>
                      </a:lnTo>
                      <a:lnTo>
                        <a:pt x="7" y="86"/>
                      </a:lnTo>
                      <a:lnTo>
                        <a:pt x="7" y="94"/>
                      </a:lnTo>
                      <a:lnTo>
                        <a:pt x="7" y="102"/>
                      </a:lnTo>
                      <a:lnTo>
                        <a:pt x="7" y="109"/>
                      </a:lnTo>
                      <a:lnTo>
                        <a:pt x="19" y="117"/>
                      </a:lnTo>
                      <a:lnTo>
                        <a:pt x="37" y="117"/>
                      </a:lnTo>
                      <a:lnTo>
                        <a:pt x="62" y="117"/>
                      </a:lnTo>
                      <a:lnTo>
                        <a:pt x="80" y="117"/>
                      </a:lnTo>
                      <a:lnTo>
                        <a:pt x="104" y="125"/>
                      </a:lnTo>
                      <a:lnTo>
                        <a:pt x="141" y="141"/>
                      </a:lnTo>
                      <a:lnTo>
                        <a:pt x="159" y="141"/>
                      </a:lnTo>
                      <a:lnTo>
                        <a:pt x="165" y="141"/>
                      </a:lnTo>
                      <a:lnTo>
                        <a:pt x="184" y="141"/>
                      </a:lnTo>
                      <a:lnTo>
                        <a:pt x="190" y="141"/>
                      </a:lnTo>
                      <a:lnTo>
                        <a:pt x="177" y="133"/>
                      </a:lnTo>
                      <a:lnTo>
                        <a:pt x="159" y="117"/>
                      </a:lnTo>
                      <a:lnTo>
                        <a:pt x="147" y="125"/>
                      </a:lnTo>
                      <a:lnTo>
                        <a:pt x="129" y="117"/>
                      </a:lnTo>
                      <a:lnTo>
                        <a:pt x="110" y="117"/>
                      </a:lnTo>
                      <a:lnTo>
                        <a:pt x="104" y="102"/>
                      </a:lnTo>
                      <a:lnTo>
                        <a:pt x="98" y="86"/>
                      </a:lnTo>
                      <a:lnTo>
                        <a:pt x="98" y="55"/>
                      </a:lnTo>
                      <a:lnTo>
                        <a:pt x="92" y="39"/>
                      </a:lnTo>
                      <a:lnTo>
                        <a:pt x="86" y="16"/>
                      </a:lnTo>
                      <a:lnTo>
                        <a:pt x="80" y="0"/>
                      </a:lnTo>
                      <a:close/>
                    </a:path>
                  </a:pathLst>
                </a:custGeom>
                <a:solidFill>
                  <a:srgbClr val="FFE565"/>
                </a:solidFill>
                <a:ln w="9525">
                  <a:noFill/>
                  <a:round/>
                  <a:headEnd/>
                  <a:tailEnd/>
                </a:ln>
              </p:spPr>
              <p:txBody>
                <a:bodyPr/>
                <a:lstStyle/>
                <a:p>
                  <a:endParaRPr lang="fr-FR" sz="1350"/>
                </a:p>
              </p:txBody>
            </p:sp>
            <p:sp>
              <p:nvSpPr>
                <p:cNvPr id="64567" name="Freeform 377"/>
                <p:cNvSpPr>
                  <a:spLocks/>
                </p:cNvSpPr>
                <p:nvPr/>
              </p:nvSpPr>
              <p:spPr bwMode="auto">
                <a:xfrm>
                  <a:off x="1954" y="2520"/>
                  <a:ext cx="110" cy="164"/>
                </a:xfrm>
                <a:custGeom>
                  <a:avLst/>
                  <a:gdLst>
                    <a:gd name="T0" fmla="*/ 30 w 110"/>
                    <a:gd name="T1" fmla="*/ 0 h 164"/>
                    <a:gd name="T2" fmla="*/ 24 w 110"/>
                    <a:gd name="T3" fmla="*/ 8 h 164"/>
                    <a:gd name="T4" fmla="*/ 12 w 110"/>
                    <a:gd name="T5" fmla="*/ 8 h 164"/>
                    <a:gd name="T6" fmla="*/ 0 w 110"/>
                    <a:gd name="T7" fmla="*/ 23 h 164"/>
                    <a:gd name="T8" fmla="*/ 0 w 110"/>
                    <a:gd name="T9" fmla="*/ 23 h 164"/>
                    <a:gd name="T10" fmla="*/ 0 w 110"/>
                    <a:gd name="T11" fmla="*/ 23 h 164"/>
                    <a:gd name="T12" fmla="*/ 0 w 110"/>
                    <a:gd name="T13" fmla="*/ 31 h 164"/>
                    <a:gd name="T14" fmla="*/ 0 w 110"/>
                    <a:gd name="T15" fmla="*/ 39 h 164"/>
                    <a:gd name="T16" fmla="*/ 0 w 110"/>
                    <a:gd name="T17" fmla="*/ 39 h 164"/>
                    <a:gd name="T18" fmla="*/ 6 w 110"/>
                    <a:gd name="T19" fmla="*/ 62 h 164"/>
                    <a:gd name="T20" fmla="*/ 12 w 110"/>
                    <a:gd name="T21" fmla="*/ 86 h 164"/>
                    <a:gd name="T22" fmla="*/ 18 w 110"/>
                    <a:gd name="T23" fmla="*/ 101 h 164"/>
                    <a:gd name="T24" fmla="*/ 18 w 110"/>
                    <a:gd name="T25" fmla="*/ 101 h 164"/>
                    <a:gd name="T26" fmla="*/ 18 w 110"/>
                    <a:gd name="T27" fmla="*/ 117 h 164"/>
                    <a:gd name="T28" fmla="*/ 24 w 110"/>
                    <a:gd name="T29" fmla="*/ 132 h 164"/>
                    <a:gd name="T30" fmla="*/ 30 w 110"/>
                    <a:gd name="T31" fmla="*/ 140 h 164"/>
                    <a:gd name="T32" fmla="*/ 30 w 110"/>
                    <a:gd name="T33" fmla="*/ 140 h 164"/>
                    <a:gd name="T34" fmla="*/ 61 w 110"/>
                    <a:gd name="T35" fmla="*/ 148 h 164"/>
                    <a:gd name="T36" fmla="*/ 85 w 110"/>
                    <a:gd name="T37" fmla="*/ 156 h 164"/>
                    <a:gd name="T38" fmla="*/ 97 w 110"/>
                    <a:gd name="T39" fmla="*/ 164 h 164"/>
                    <a:gd name="T40" fmla="*/ 97 w 110"/>
                    <a:gd name="T41" fmla="*/ 164 h 164"/>
                    <a:gd name="T42" fmla="*/ 91 w 110"/>
                    <a:gd name="T43" fmla="*/ 164 h 164"/>
                    <a:gd name="T44" fmla="*/ 91 w 110"/>
                    <a:gd name="T45" fmla="*/ 148 h 164"/>
                    <a:gd name="T46" fmla="*/ 97 w 110"/>
                    <a:gd name="T47" fmla="*/ 125 h 164"/>
                    <a:gd name="T48" fmla="*/ 97 w 110"/>
                    <a:gd name="T49" fmla="*/ 125 h 164"/>
                    <a:gd name="T50" fmla="*/ 97 w 110"/>
                    <a:gd name="T51" fmla="*/ 117 h 164"/>
                    <a:gd name="T52" fmla="*/ 97 w 110"/>
                    <a:gd name="T53" fmla="*/ 101 h 164"/>
                    <a:gd name="T54" fmla="*/ 110 w 110"/>
                    <a:gd name="T55" fmla="*/ 78 h 164"/>
                    <a:gd name="T56" fmla="*/ 110 w 110"/>
                    <a:gd name="T57" fmla="*/ 78 h 164"/>
                    <a:gd name="T58" fmla="*/ 104 w 110"/>
                    <a:gd name="T59" fmla="*/ 78 h 164"/>
                    <a:gd name="T60" fmla="*/ 91 w 110"/>
                    <a:gd name="T61" fmla="*/ 78 h 164"/>
                    <a:gd name="T62" fmla="*/ 79 w 110"/>
                    <a:gd name="T63" fmla="*/ 62 h 164"/>
                    <a:gd name="T64" fmla="*/ 79 w 110"/>
                    <a:gd name="T65" fmla="*/ 62 h 164"/>
                    <a:gd name="T66" fmla="*/ 67 w 110"/>
                    <a:gd name="T67" fmla="*/ 62 h 164"/>
                    <a:gd name="T68" fmla="*/ 55 w 110"/>
                    <a:gd name="T69" fmla="*/ 54 h 164"/>
                    <a:gd name="T70" fmla="*/ 49 w 110"/>
                    <a:gd name="T71" fmla="*/ 39 h 164"/>
                    <a:gd name="T72" fmla="*/ 49 w 110"/>
                    <a:gd name="T73" fmla="*/ 39 h 164"/>
                    <a:gd name="T74" fmla="*/ 43 w 110"/>
                    <a:gd name="T75" fmla="*/ 39 h 164"/>
                    <a:gd name="T76" fmla="*/ 30 w 110"/>
                    <a:gd name="T77" fmla="*/ 31 h 164"/>
                    <a:gd name="T78" fmla="*/ 30 w 110"/>
                    <a:gd name="T79" fmla="*/ 23 h 164"/>
                    <a:gd name="T80" fmla="*/ 30 w 110"/>
                    <a:gd name="T81" fmla="*/ 23 h 164"/>
                    <a:gd name="T82" fmla="*/ 24 w 110"/>
                    <a:gd name="T83" fmla="*/ 15 h 164"/>
                    <a:gd name="T84" fmla="*/ 30 w 110"/>
                    <a:gd name="T85" fmla="*/ 8 h 164"/>
                    <a:gd name="T86" fmla="*/ 30 w 110"/>
                    <a:gd name="T87" fmla="*/ 0 h 16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0"/>
                    <a:gd name="T133" fmla="*/ 0 h 164"/>
                    <a:gd name="T134" fmla="*/ 110 w 110"/>
                    <a:gd name="T135" fmla="*/ 164 h 16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0" h="164">
                      <a:moveTo>
                        <a:pt x="30" y="0"/>
                      </a:moveTo>
                      <a:lnTo>
                        <a:pt x="24" y="8"/>
                      </a:lnTo>
                      <a:lnTo>
                        <a:pt x="12" y="8"/>
                      </a:lnTo>
                      <a:lnTo>
                        <a:pt x="0" y="23"/>
                      </a:lnTo>
                      <a:lnTo>
                        <a:pt x="0" y="31"/>
                      </a:lnTo>
                      <a:lnTo>
                        <a:pt x="0" y="39"/>
                      </a:lnTo>
                      <a:lnTo>
                        <a:pt x="6" y="62"/>
                      </a:lnTo>
                      <a:lnTo>
                        <a:pt x="12" y="86"/>
                      </a:lnTo>
                      <a:lnTo>
                        <a:pt x="18" y="101"/>
                      </a:lnTo>
                      <a:lnTo>
                        <a:pt x="18" y="117"/>
                      </a:lnTo>
                      <a:lnTo>
                        <a:pt x="24" y="132"/>
                      </a:lnTo>
                      <a:lnTo>
                        <a:pt x="30" y="140"/>
                      </a:lnTo>
                      <a:lnTo>
                        <a:pt x="61" y="148"/>
                      </a:lnTo>
                      <a:lnTo>
                        <a:pt x="85" y="156"/>
                      </a:lnTo>
                      <a:lnTo>
                        <a:pt x="97" y="164"/>
                      </a:lnTo>
                      <a:lnTo>
                        <a:pt x="91" y="164"/>
                      </a:lnTo>
                      <a:lnTo>
                        <a:pt x="91" y="148"/>
                      </a:lnTo>
                      <a:lnTo>
                        <a:pt x="97" y="125"/>
                      </a:lnTo>
                      <a:lnTo>
                        <a:pt x="97" y="117"/>
                      </a:lnTo>
                      <a:lnTo>
                        <a:pt x="97" y="101"/>
                      </a:lnTo>
                      <a:lnTo>
                        <a:pt x="110" y="78"/>
                      </a:lnTo>
                      <a:lnTo>
                        <a:pt x="104" y="78"/>
                      </a:lnTo>
                      <a:lnTo>
                        <a:pt x="91" y="78"/>
                      </a:lnTo>
                      <a:lnTo>
                        <a:pt x="79" y="62"/>
                      </a:lnTo>
                      <a:lnTo>
                        <a:pt x="67" y="62"/>
                      </a:lnTo>
                      <a:lnTo>
                        <a:pt x="55" y="54"/>
                      </a:lnTo>
                      <a:lnTo>
                        <a:pt x="49" y="39"/>
                      </a:lnTo>
                      <a:lnTo>
                        <a:pt x="43" y="39"/>
                      </a:lnTo>
                      <a:lnTo>
                        <a:pt x="30" y="31"/>
                      </a:lnTo>
                      <a:lnTo>
                        <a:pt x="30" y="23"/>
                      </a:lnTo>
                      <a:lnTo>
                        <a:pt x="24" y="15"/>
                      </a:lnTo>
                      <a:lnTo>
                        <a:pt x="30" y="8"/>
                      </a:lnTo>
                      <a:lnTo>
                        <a:pt x="30" y="0"/>
                      </a:lnTo>
                      <a:close/>
                    </a:path>
                  </a:pathLst>
                </a:custGeom>
                <a:solidFill>
                  <a:srgbClr val="FFF299"/>
                </a:solidFill>
                <a:ln w="9525">
                  <a:noFill/>
                  <a:round/>
                  <a:headEnd/>
                  <a:tailEnd/>
                </a:ln>
              </p:spPr>
              <p:txBody>
                <a:bodyPr/>
                <a:lstStyle/>
                <a:p>
                  <a:endParaRPr lang="fr-FR" sz="1350"/>
                </a:p>
              </p:txBody>
            </p:sp>
            <p:sp>
              <p:nvSpPr>
                <p:cNvPr id="64568" name="Freeform 378"/>
                <p:cNvSpPr>
                  <a:spLocks/>
                </p:cNvSpPr>
                <p:nvPr/>
              </p:nvSpPr>
              <p:spPr bwMode="auto">
                <a:xfrm>
                  <a:off x="1923" y="2777"/>
                  <a:ext cx="80" cy="125"/>
                </a:xfrm>
                <a:custGeom>
                  <a:avLst/>
                  <a:gdLst>
                    <a:gd name="T0" fmla="*/ 49 w 80"/>
                    <a:gd name="T1" fmla="*/ 0 h 125"/>
                    <a:gd name="T2" fmla="*/ 43 w 80"/>
                    <a:gd name="T3" fmla="*/ 16 h 125"/>
                    <a:gd name="T4" fmla="*/ 37 w 80"/>
                    <a:gd name="T5" fmla="*/ 47 h 125"/>
                    <a:gd name="T6" fmla="*/ 31 w 80"/>
                    <a:gd name="T7" fmla="*/ 63 h 125"/>
                    <a:gd name="T8" fmla="*/ 31 w 80"/>
                    <a:gd name="T9" fmla="*/ 63 h 125"/>
                    <a:gd name="T10" fmla="*/ 25 w 80"/>
                    <a:gd name="T11" fmla="*/ 71 h 125"/>
                    <a:gd name="T12" fmla="*/ 19 w 80"/>
                    <a:gd name="T13" fmla="*/ 86 h 125"/>
                    <a:gd name="T14" fmla="*/ 19 w 80"/>
                    <a:gd name="T15" fmla="*/ 102 h 125"/>
                    <a:gd name="T16" fmla="*/ 19 w 80"/>
                    <a:gd name="T17" fmla="*/ 102 h 125"/>
                    <a:gd name="T18" fmla="*/ 13 w 80"/>
                    <a:gd name="T19" fmla="*/ 102 h 125"/>
                    <a:gd name="T20" fmla="*/ 0 w 80"/>
                    <a:gd name="T21" fmla="*/ 102 h 125"/>
                    <a:gd name="T22" fmla="*/ 0 w 80"/>
                    <a:gd name="T23" fmla="*/ 102 h 125"/>
                    <a:gd name="T24" fmla="*/ 0 w 80"/>
                    <a:gd name="T25" fmla="*/ 102 h 125"/>
                    <a:gd name="T26" fmla="*/ 0 w 80"/>
                    <a:gd name="T27" fmla="*/ 118 h 125"/>
                    <a:gd name="T28" fmla="*/ 0 w 80"/>
                    <a:gd name="T29" fmla="*/ 125 h 125"/>
                    <a:gd name="T30" fmla="*/ 19 w 80"/>
                    <a:gd name="T31" fmla="*/ 102 h 125"/>
                    <a:gd name="T32" fmla="*/ 19 w 80"/>
                    <a:gd name="T33" fmla="*/ 102 h 125"/>
                    <a:gd name="T34" fmla="*/ 43 w 80"/>
                    <a:gd name="T35" fmla="*/ 86 h 125"/>
                    <a:gd name="T36" fmla="*/ 61 w 80"/>
                    <a:gd name="T37" fmla="*/ 71 h 125"/>
                    <a:gd name="T38" fmla="*/ 80 w 80"/>
                    <a:gd name="T39" fmla="*/ 63 h 125"/>
                    <a:gd name="T40" fmla="*/ 80 w 80"/>
                    <a:gd name="T41" fmla="*/ 63 h 125"/>
                    <a:gd name="T42" fmla="*/ 80 w 80"/>
                    <a:gd name="T43" fmla="*/ 55 h 125"/>
                    <a:gd name="T44" fmla="*/ 61 w 80"/>
                    <a:gd name="T45" fmla="*/ 40 h 125"/>
                    <a:gd name="T46" fmla="*/ 49 w 80"/>
                    <a:gd name="T47" fmla="*/ 0 h 1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0"/>
                    <a:gd name="T73" fmla="*/ 0 h 125"/>
                    <a:gd name="T74" fmla="*/ 80 w 80"/>
                    <a:gd name="T75" fmla="*/ 125 h 1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0" h="125">
                      <a:moveTo>
                        <a:pt x="49" y="0"/>
                      </a:moveTo>
                      <a:lnTo>
                        <a:pt x="43" y="16"/>
                      </a:lnTo>
                      <a:lnTo>
                        <a:pt x="37" y="47"/>
                      </a:lnTo>
                      <a:lnTo>
                        <a:pt x="31" y="63"/>
                      </a:lnTo>
                      <a:lnTo>
                        <a:pt x="25" y="71"/>
                      </a:lnTo>
                      <a:lnTo>
                        <a:pt x="19" y="86"/>
                      </a:lnTo>
                      <a:lnTo>
                        <a:pt x="19" y="102"/>
                      </a:lnTo>
                      <a:lnTo>
                        <a:pt x="13" y="102"/>
                      </a:lnTo>
                      <a:lnTo>
                        <a:pt x="0" y="102"/>
                      </a:lnTo>
                      <a:lnTo>
                        <a:pt x="0" y="118"/>
                      </a:lnTo>
                      <a:lnTo>
                        <a:pt x="0" y="125"/>
                      </a:lnTo>
                      <a:lnTo>
                        <a:pt x="19" y="102"/>
                      </a:lnTo>
                      <a:lnTo>
                        <a:pt x="43" y="86"/>
                      </a:lnTo>
                      <a:lnTo>
                        <a:pt x="61" y="71"/>
                      </a:lnTo>
                      <a:lnTo>
                        <a:pt x="80" y="63"/>
                      </a:lnTo>
                      <a:lnTo>
                        <a:pt x="80" y="55"/>
                      </a:lnTo>
                      <a:lnTo>
                        <a:pt x="61" y="40"/>
                      </a:lnTo>
                      <a:lnTo>
                        <a:pt x="49" y="0"/>
                      </a:lnTo>
                      <a:close/>
                    </a:path>
                  </a:pathLst>
                </a:custGeom>
                <a:solidFill>
                  <a:srgbClr val="4C3300"/>
                </a:solidFill>
                <a:ln w="9525">
                  <a:noFill/>
                  <a:round/>
                  <a:headEnd/>
                  <a:tailEnd/>
                </a:ln>
              </p:spPr>
              <p:txBody>
                <a:bodyPr/>
                <a:lstStyle/>
                <a:p>
                  <a:endParaRPr lang="fr-FR" sz="1350"/>
                </a:p>
              </p:txBody>
            </p:sp>
            <p:sp>
              <p:nvSpPr>
                <p:cNvPr id="64569" name="Freeform 379"/>
                <p:cNvSpPr>
                  <a:spLocks/>
                </p:cNvSpPr>
                <p:nvPr/>
              </p:nvSpPr>
              <p:spPr bwMode="auto">
                <a:xfrm>
                  <a:off x="1966" y="2684"/>
                  <a:ext cx="140" cy="164"/>
                </a:xfrm>
                <a:custGeom>
                  <a:avLst/>
                  <a:gdLst>
                    <a:gd name="T0" fmla="*/ 6 w 140"/>
                    <a:gd name="T1" fmla="*/ 0 h 164"/>
                    <a:gd name="T2" fmla="*/ 24 w 140"/>
                    <a:gd name="T3" fmla="*/ 0 h 164"/>
                    <a:gd name="T4" fmla="*/ 61 w 140"/>
                    <a:gd name="T5" fmla="*/ 8 h 164"/>
                    <a:gd name="T6" fmla="*/ 85 w 140"/>
                    <a:gd name="T7" fmla="*/ 15 h 164"/>
                    <a:gd name="T8" fmla="*/ 85 w 140"/>
                    <a:gd name="T9" fmla="*/ 15 h 164"/>
                    <a:gd name="T10" fmla="*/ 98 w 140"/>
                    <a:gd name="T11" fmla="*/ 23 h 164"/>
                    <a:gd name="T12" fmla="*/ 116 w 140"/>
                    <a:gd name="T13" fmla="*/ 31 h 164"/>
                    <a:gd name="T14" fmla="*/ 128 w 140"/>
                    <a:gd name="T15" fmla="*/ 39 h 164"/>
                    <a:gd name="T16" fmla="*/ 128 w 140"/>
                    <a:gd name="T17" fmla="*/ 39 h 164"/>
                    <a:gd name="T18" fmla="*/ 134 w 140"/>
                    <a:gd name="T19" fmla="*/ 39 h 164"/>
                    <a:gd name="T20" fmla="*/ 140 w 140"/>
                    <a:gd name="T21" fmla="*/ 54 h 164"/>
                    <a:gd name="T22" fmla="*/ 128 w 140"/>
                    <a:gd name="T23" fmla="*/ 54 h 164"/>
                    <a:gd name="T24" fmla="*/ 128 w 140"/>
                    <a:gd name="T25" fmla="*/ 54 h 164"/>
                    <a:gd name="T26" fmla="*/ 122 w 140"/>
                    <a:gd name="T27" fmla="*/ 78 h 164"/>
                    <a:gd name="T28" fmla="*/ 110 w 140"/>
                    <a:gd name="T29" fmla="*/ 101 h 164"/>
                    <a:gd name="T30" fmla="*/ 85 w 140"/>
                    <a:gd name="T31" fmla="*/ 117 h 164"/>
                    <a:gd name="T32" fmla="*/ 85 w 140"/>
                    <a:gd name="T33" fmla="*/ 117 h 164"/>
                    <a:gd name="T34" fmla="*/ 55 w 140"/>
                    <a:gd name="T35" fmla="*/ 140 h 164"/>
                    <a:gd name="T36" fmla="*/ 18 w 140"/>
                    <a:gd name="T37" fmla="*/ 156 h 164"/>
                    <a:gd name="T38" fmla="*/ 6 w 140"/>
                    <a:gd name="T39" fmla="*/ 156 h 164"/>
                    <a:gd name="T40" fmla="*/ 6 w 140"/>
                    <a:gd name="T41" fmla="*/ 156 h 164"/>
                    <a:gd name="T42" fmla="*/ 0 w 140"/>
                    <a:gd name="T43" fmla="*/ 164 h 164"/>
                    <a:gd name="T44" fmla="*/ 0 w 140"/>
                    <a:gd name="T45" fmla="*/ 164 h 164"/>
                    <a:gd name="T46" fmla="*/ 6 w 140"/>
                    <a:gd name="T47" fmla="*/ 156 h 164"/>
                    <a:gd name="T48" fmla="*/ 6 w 140"/>
                    <a:gd name="T49" fmla="*/ 156 h 164"/>
                    <a:gd name="T50" fmla="*/ 6 w 140"/>
                    <a:gd name="T51" fmla="*/ 140 h 164"/>
                    <a:gd name="T52" fmla="*/ 12 w 140"/>
                    <a:gd name="T53" fmla="*/ 117 h 164"/>
                    <a:gd name="T54" fmla="*/ 18 w 140"/>
                    <a:gd name="T55" fmla="*/ 93 h 164"/>
                    <a:gd name="T56" fmla="*/ 18 w 140"/>
                    <a:gd name="T57" fmla="*/ 93 h 164"/>
                    <a:gd name="T58" fmla="*/ 18 w 140"/>
                    <a:gd name="T59" fmla="*/ 70 h 164"/>
                    <a:gd name="T60" fmla="*/ 18 w 140"/>
                    <a:gd name="T61" fmla="*/ 39 h 164"/>
                    <a:gd name="T62" fmla="*/ 18 w 140"/>
                    <a:gd name="T63" fmla="*/ 0 h 164"/>
                    <a:gd name="T64" fmla="*/ 18 w 140"/>
                    <a:gd name="T65" fmla="*/ 0 h 164"/>
                    <a:gd name="T66" fmla="*/ 12 w 140"/>
                    <a:gd name="T67" fmla="*/ 0 h 164"/>
                    <a:gd name="T68" fmla="*/ 12 w 140"/>
                    <a:gd name="T69" fmla="*/ 0 h 164"/>
                    <a:gd name="T70" fmla="*/ 6 w 140"/>
                    <a:gd name="T71" fmla="*/ 0 h 16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
                    <a:gd name="T109" fmla="*/ 0 h 164"/>
                    <a:gd name="T110" fmla="*/ 140 w 140"/>
                    <a:gd name="T111" fmla="*/ 164 h 16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 h="164">
                      <a:moveTo>
                        <a:pt x="6" y="0"/>
                      </a:moveTo>
                      <a:lnTo>
                        <a:pt x="24" y="0"/>
                      </a:lnTo>
                      <a:lnTo>
                        <a:pt x="61" y="8"/>
                      </a:lnTo>
                      <a:lnTo>
                        <a:pt x="85" y="15"/>
                      </a:lnTo>
                      <a:lnTo>
                        <a:pt x="98" y="23"/>
                      </a:lnTo>
                      <a:lnTo>
                        <a:pt x="116" y="31"/>
                      </a:lnTo>
                      <a:lnTo>
                        <a:pt x="128" y="39"/>
                      </a:lnTo>
                      <a:lnTo>
                        <a:pt x="134" y="39"/>
                      </a:lnTo>
                      <a:lnTo>
                        <a:pt x="140" y="54"/>
                      </a:lnTo>
                      <a:lnTo>
                        <a:pt x="128" y="54"/>
                      </a:lnTo>
                      <a:lnTo>
                        <a:pt x="122" y="78"/>
                      </a:lnTo>
                      <a:lnTo>
                        <a:pt x="110" y="101"/>
                      </a:lnTo>
                      <a:lnTo>
                        <a:pt x="85" y="117"/>
                      </a:lnTo>
                      <a:lnTo>
                        <a:pt x="55" y="140"/>
                      </a:lnTo>
                      <a:lnTo>
                        <a:pt x="18" y="156"/>
                      </a:lnTo>
                      <a:lnTo>
                        <a:pt x="6" y="156"/>
                      </a:lnTo>
                      <a:lnTo>
                        <a:pt x="0" y="164"/>
                      </a:lnTo>
                      <a:lnTo>
                        <a:pt x="6" y="156"/>
                      </a:lnTo>
                      <a:lnTo>
                        <a:pt x="6" y="140"/>
                      </a:lnTo>
                      <a:lnTo>
                        <a:pt x="12" y="117"/>
                      </a:lnTo>
                      <a:lnTo>
                        <a:pt x="18" y="93"/>
                      </a:lnTo>
                      <a:lnTo>
                        <a:pt x="18" y="70"/>
                      </a:lnTo>
                      <a:lnTo>
                        <a:pt x="18" y="39"/>
                      </a:lnTo>
                      <a:lnTo>
                        <a:pt x="18" y="0"/>
                      </a:lnTo>
                      <a:lnTo>
                        <a:pt x="12" y="0"/>
                      </a:lnTo>
                      <a:lnTo>
                        <a:pt x="6" y="0"/>
                      </a:lnTo>
                      <a:close/>
                    </a:path>
                  </a:pathLst>
                </a:custGeom>
                <a:solidFill>
                  <a:srgbClr val="000000"/>
                </a:solidFill>
                <a:ln w="9525">
                  <a:noFill/>
                  <a:round/>
                  <a:headEnd/>
                  <a:tailEnd/>
                </a:ln>
              </p:spPr>
              <p:txBody>
                <a:bodyPr/>
                <a:lstStyle/>
                <a:p>
                  <a:endParaRPr lang="fr-FR" sz="1350"/>
                </a:p>
              </p:txBody>
            </p:sp>
            <p:sp>
              <p:nvSpPr>
                <p:cNvPr id="64570" name="Freeform 380"/>
                <p:cNvSpPr>
                  <a:spLocks/>
                </p:cNvSpPr>
                <p:nvPr/>
              </p:nvSpPr>
              <p:spPr bwMode="auto">
                <a:xfrm>
                  <a:off x="2094" y="2738"/>
                  <a:ext cx="391" cy="102"/>
                </a:xfrm>
                <a:custGeom>
                  <a:avLst/>
                  <a:gdLst>
                    <a:gd name="T0" fmla="*/ 336 w 391"/>
                    <a:gd name="T1" fmla="*/ 94 h 102"/>
                    <a:gd name="T2" fmla="*/ 269 w 391"/>
                    <a:gd name="T3" fmla="*/ 63 h 102"/>
                    <a:gd name="T4" fmla="*/ 244 w 391"/>
                    <a:gd name="T5" fmla="*/ 63 h 102"/>
                    <a:gd name="T6" fmla="*/ 189 w 391"/>
                    <a:gd name="T7" fmla="*/ 63 h 102"/>
                    <a:gd name="T8" fmla="*/ 153 w 391"/>
                    <a:gd name="T9" fmla="*/ 79 h 102"/>
                    <a:gd name="T10" fmla="*/ 98 w 391"/>
                    <a:gd name="T11" fmla="*/ 86 h 102"/>
                    <a:gd name="T12" fmla="*/ 67 w 391"/>
                    <a:gd name="T13" fmla="*/ 86 h 102"/>
                    <a:gd name="T14" fmla="*/ 0 w 391"/>
                    <a:gd name="T15" fmla="*/ 86 h 102"/>
                    <a:gd name="T16" fmla="*/ 6 w 391"/>
                    <a:gd name="T17" fmla="*/ 86 h 102"/>
                    <a:gd name="T18" fmla="*/ 31 w 391"/>
                    <a:gd name="T19" fmla="*/ 63 h 102"/>
                    <a:gd name="T20" fmla="*/ 49 w 391"/>
                    <a:gd name="T21" fmla="*/ 63 h 102"/>
                    <a:gd name="T22" fmla="*/ 98 w 391"/>
                    <a:gd name="T23" fmla="*/ 39 h 102"/>
                    <a:gd name="T24" fmla="*/ 98 w 391"/>
                    <a:gd name="T25" fmla="*/ 39 h 102"/>
                    <a:gd name="T26" fmla="*/ 110 w 391"/>
                    <a:gd name="T27" fmla="*/ 24 h 102"/>
                    <a:gd name="T28" fmla="*/ 116 w 391"/>
                    <a:gd name="T29" fmla="*/ 32 h 102"/>
                    <a:gd name="T30" fmla="*/ 128 w 391"/>
                    <a:gd name="T31" fmla="*/ 24 h 102"/>
                    <a:gd name="T32" fmla="*/ 134 w 391"/>
                    <a:gd name="T33" fmla="*/ 32 h 102"/>
                    <a:gd name="T34" fmla="*/ 141 w 391"/>
                    <a:gd name="T35" fmla="*/ 24 h 102"/>
                    <a:gd name="T36" fmla="*/ 147 w 391"/>
                    <a:gd name="T37" fmla="*/ 24 h 102"/>
                    <a:gd name="T38" fmla="*/ 141 w 391"/>
                    <a:gd name="T39" fmla="*/ 24 h 102"/>
                    <a:gd name="T40" fmla="*/ 141 w 391"/>
                    <a:gd name="T41" fmla="*/ 16 h 102"/>
                    <a:gd name="T42" fmla="*/ 159 w 391"/>
                    <a:gd name="T43" fmla="*/ 0 h 102"/>
                    <a:gd name="T44" fmla="*/ 165 w 391"/>
                    <a:gd name="T45" fmla="*/ 16 h 102"/>
                    <a:gd name="T46" fmla="*/ 208 w 391"/>
                    <a:gd name="T47" fmla="*/ 24 h 102"/>
                    <a:gd name="T48" fmla="*/ 250 w 391"/>
                    <a:gd name="T49" fmla="*/ 16 h 102"/>
                    <a:gd name="T50" fmla="*/ 330 w 391"/>
                    <a:gd name="T51" fmla="*/ 0 h 102"/>
                    <a:gd name="T52" fmla="*/ 324 w 391"/>
                    <a:gd name="T53" fmla="*/ 0 h 102"/>
                    <a:gd name="T54" fmla="*/ 330 w 391"/>
                    <a:gd name="T55" fmla="*/ 0 h 102"/>
                    <a:gd name="T56" fmla="*/ 348 w 391"/>
                    <a:gd name="T57" fmla="*/ 8 h 102"/>
                    <a:gd name="T58" fmla="*/ 391 w 391"/>
                    <a:gd name="T59" fmla="*/ 24 h 102"/>
                    <a:gd name="T60" fmla="*/ 391 w 391"/>
                    <a:gd name="T61" fmla="*/ 32 h 102"/>
                    <a:gd name="T62" fmla="*/ 391 w 391"/>
                    <a:gd name="T63" fmla="*/ 39 h 102"/>
                    <a:gd name="T64" fmla="*/ 391 w 391"/>
                    <a:gd name="T65" fmla="*/ 55 h 102"/>
                    <a:gd name="T66" fmla="*/ 391 w 391"/>
                    <a:gd name="T67" fmla="*/ 86 h 102"/>
                    <a:gd name="T68" fmla="*/ 391 w 391"/>
                    <a:gd name="T69" fmla="*/ 79 h 102"/>
                    <a:gd name="T70" fmla="*/ 360 w 391"/>
                    <a:gd name="T71" fmla="*/ 39 h 102"/>
                    <a:gd name="T72" fmla="*/ 366 w 391"/>
                    <a:gd name="T73" fmla="*/ 55 h 102"/>
                    <a:gd name="T74" fmla="*/ 360 w 391"/>
                    <a:gd name="T75" fmla="*/ 102 h 10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91"/>
                    <a:gd name="T115" fmla="*/ 0 h 102"/>
                    <a:gd name="T116" fmla="*/ 391 w 391"/>
                    <a:gd name="T117" fmla="*/ 102 h 10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91" h="102">
                      <a:moveTo>
                        <a:pt x="360" y="102"/>
                      </a:moveTo>
                      <a:lnTo>
                        <a:pt x="336" y="94"/>
                      </a:lnTo>
                      <a:lnTo>
                        <a:pt x="299" y="86"/>
                      </a:lnTo>
                      <a:lnTo>
                        <a:pt x="269" y="63"/>
                      </a:lnTo>
                      <a:lnTo>
                        <a:pt x="244" y="63"/>
                      </a:lnTo>
                      <a:lnTo>
                        <a:pt x="214" y="63"/>
                      </a:lnTo>
                      <a:lnTo>
                        <a:pt x="189" y="63"/>
                      </a:lnTo>
                      <a:lnTo>
                        <a:pt x="153" y="79"/>
                      </a:lnTo>
                      <a:lnTo>
                        <a:pt x="122" y="86"/>
                      </a:lnTo>
                      <a:lnTo>
                        <a:pt x="98" y="86"/>
                      </a:lnTo>
                      <a:lnTo>
                        <a:pt x="67" y="86"/>
                      </a:lnTo>
                      <a:lnTo>
                        <a:pt x="31" y="86"/>
                      </a:lnTo>
                      <a:lnTo>
                        <a:pt x="0" y="86"/>
                      </a:lnTo>
                      <a:lnTo>
                        <a:pt x="6" y="86"/>
                      </a:lnTo>
                      <a:lnTo>
                        <a:pt x="18" y="71"/>
                      </a:lnTo>
                      <a:lnTo>
                        <a:pt x="31" y="63"/>
                      </a:lnTo>
                      <a:lnTo>
                        <a:pt x="49" y="63"/>
                      </a:lnTo>
                      <a:lnTo>
                        <a:pt x="73" y="55"/>
                      </a:lnTo>
                      <a:lnTo>
                        <a:pt x="98" y="39"/>
                      </a:lnTo>
                      <a:lnTo>
                        <a:pt x="98" y="32"/>
                      </a:lnTo>
                      <a:lnTo>
                        <a:pt x="110" y="24"/>
                      </a:lnTo>
                      <a:lnTo>
                        <a:pt x="116" y="32"/>
                      </a:lnTo>
                      <a:lnTo>
                        <a:pt x="122" y="32"/>
                      </a:lnTo>
                      <a:lnTo>
                        <a:pt x="128" y="24"/>
                      </a:lnTo>
                      <a:lnTo>
                        <a:pt x="134" y="32"/>
                      </a:lnTo>
                      <a:lnTo>
                        <a:pt x="141" y="24"/>
                      </a:lnTo>
                      <a:lnTo>
                        <a:pt x="147" y="24"/>
                      </a:lnTo>
                      <a:lnTo>
                        <a:pt x="141" y="24"/>
                      </a:lnTo>
                      <a:lnTo>
                        <a:pt x="141" y="16"/>
                      </a:lnTo>
                      <a:lnTo>
                        <a:pt x="147" y="8"/>
                      </a:lnTo>
                      <a:lnTo>
                        <a:pt x="159" y="0"/>
                      </a:lnTo>
                      <a:lnTo>
                        <a:pt x="165" y="16"/>
                      </a:lnTo>
                      <a:lnTo>
                        <a:pt x="177" y="16"/>
                      </a:lnTo>
                      <a:lnTo>
                        <a:pt x="208" y="24"/>
                      </a:lnTo>
                      <a:lnTo>
                        <a:pt x="250" y="16"/>
                      </a:lnTo>
                      <a:lnTo>
                        <a:pt x="299" y="8"/>
                      </a:lnTo>
                      <a:lnTo>
                        <a:pt x="330" y="0"/>
                      </a:lnTo>
                      <a:lnTo>
                        <a:pt x="324" y="0"/>
                      </a:lnTo>
                      <a:lnTo>
                        <a:pt x="330" y="0"/>
                      </a:lnTo>
                      <a:lnTo>
                        <a:pt x="348" y="8"/>
                      </a:lnTo>
                      <a:lnTo>
                        <a:pt x="366" y="16"/>
                      </a:lnTo>
                      <a:lnTo>
                        <a:pt x="391" y="24"/>
                      </a:lnTo>
                      <a:lnTo>
                        <a:pt x="391" y="32"/>
                      </a:lnTo>
                      <a:lnTo>
                        <a:pt x="391" y="39"/>
                      </a:lnTo>
                      <a:lnTo>
                        <a:pt x="391" y="55"/>
                      </a:lnTo>
                      <a:lnTo>
                        <a:pt x="391" y="71"/>
                      </a:lnTo>
                      <a:lnTo>
                        <a:pt x="391" y="86"/>
                      </a:lnTo>
                      <a:lnTo>
                        <a:pt x="391" y="79"/>
                      </a:lnTo>
                      <a:lnTo>
                        <a:pt x="379" y="63"/>
                      </a:lnTo>
                      <a:lnTo>
                        <a:pt x="360" y="39"/>
                      </a:lnTo>
                      <a:lnTo>
                        <a:pt x="366" y="55"/>
                      </a:lnTo>
                      <a:lnTo>
                        <a:pt x="366" y="86"/>
                      </a:lnTo>
                      <a:lnTo>
                        <a:pt x="360" y="102"/>
                      </a:lnTo>
                      <a:close/>
                    </a:path>
                  </a:pathLst>
                </a:custGeom>
                <a:solidFill>
                  <a:srgbClr val="666666"/>
                </a:solidFill>
                <a:ln w="9525">
                  <a:noFill/>
                  <a:round/>
                  <a:headEnd/>
                  <a:tailEnd/>
                </a:ln>
              </p:spPr>
              <p:txBody>
                <a:bodyPr/>
                <a:lstStyle/>
                <a:p>
                  <a:endParaRPr lang="fr-FR" sz="1350"/>
                </a:p>
              </p:txBody>
            </p:sp>
            <p:sp>
              <p:nvSpPr>
                <p:cNvPr id="64571" name="Freeform 381"/>
                <p:cNvSpPr>
                  <a:spLocks/>
                </p:cNvSpPr>
                <p:nvPr/>
              </p:nvSpPr>
              <p:spPr bwMode="auto">
                <a:xfrm>
                  <a:off x="1911" y="2520"/>
                  <a:ext cx="73" cy="39"/>
                </a:xfrm>
                <a:custGeom>
                  <a:avLst/>
                  <a:gdLst>
                    <a:gd name="T0" fmla="*/ 73 w 73"/>
                    <a:gd name="T1" fmla="*/ 0 h 39"/>
                    <a:gd name="T2" fmla="*/ 67 w 73"/>
                    <a:gd name="T3" fmla="*/ 8 h 39"/>
                    <a:gd name="T4" fmla="*/ 55 w 73"/>
                    <a:gd name="T5" fmla="*/ 8 h 39"/>
                    <a:gd name="T6" fmla="*/ 43 w 73"/>
                    <a:gd name="T7" fmla="*/ 23 h 39"/>
                    <a:gd name="T8" fmla="*/ 43 w 73"/>
                    <a:gd name="T9" fmla="*/ 23 h 39"/>
                    <a:gd name="T10" fmla="*/ 31 w 73"/>
                    <a:gd name="T11" fmla="*/ 23 h 39"/>
                    <a:gd name="T12" fmla="*/ 12 w 73"/>
                    <a:gd name="T13" fmla="*/ 39 h 39"/>
                    <a:gd name="T14" fmla="*/ 0 w 73"/>
                    <a:gd name="T15" fmla="*/ 39 h 39"/>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39"/>
                    <a:gd name="T26" fmla="*/ 73 w 73"/>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39">
                      <a:moveTo>
                        <a:pt x="73" y="0"/>
                      </a:moveTo>
                      <a:lnTo>
                        <a:pt x="67" y="8"/>
                      </a:lnTo>
                      <a:lnTo>
                        <a:pt x="55" y="8"/>
                      </a:lnTo>
                      <a:lnTo>
                        <a:pt x="43" y="23"/>
                      </a:lnTo>
                      <a:lnTo>
                        <a:pt x="31" y="23"/>
                      </a:lnTo>
                      <a:lnTo>
                        <a:pt x="12" y="39"/>
                      </a:lnTo>
                      <a:lnTo>
                        <a:pt x="0" y="39"/>
                      </a:lnTo>
                    </a:path>
                  </a:pathLst>
                </a:custGeom>
                <a:noFill/>
                <a:ln w="0">
                  <a:solidFill>
                    <a:srgbClr val="000000"/>
                  </a:solidFill>
                  <a:prstDash val="solid"/>
                  <a:round/>
                  <a:headEnd/>
                  <a:tailEnd/>
                </a:ln>
              </p:spPr>
              <p:txBody>
                <a:bodyPr/>
                <a:lstStyle/>
                <a:p>
                  <a:endParaRPr lang="fr-FR" sz="1350"/>
                </a:p>
              </p:txBody>
            </p:sp>
            <p:sp>
              <p:nvSpPr>
                <p:cNvPr id="64572" name="Freeform 382"/>
                <p:cNvSpPr>
                  <a:spLocks/>
                </p:cNvSpPr>
                <p:nvPr/>
              </p:nvSpPr>
              <p:spPr bwMode="auto">
                <a:xfrm>
                  <a:off x="1966" y="2582"/>
                  <a:ext cx="37" cy="16"/>
                </a:xfrm>
                <a:custGeom>
                  <a:avLst/>
                  <a:gdLst>
                    <a:gd name="T0" fmla="*/ 37 w 37"/>
                    <a:gd name="T1" fmla="*/ 16 h 16"/>
                    <a:gd name="T2" fmla="*/ 12 w 37"/>
                    <a:gd name="T3" fmla="*/ 8 h 16"/>
                    <a:gd name="T4" fmla="*/ 0 w 37"/>
                    <a:gd name="T5" fmla="*/ 0 h 16"/>
                    <a:gd name="T6" fmla="*/ 6 w 37"/>
                    <a:gd name="T7" fmla="*/ 0 h 16"/>
                    <a:gd name="T8" fmla="*/ 6 w 37"/>
                    <a:gd name="T9" fmla="*/ 0 h 16"/>
                    <a:gd name="T10" fmla="*/ 18 w 37"/>
                    <a:gd name="T11" fmla="*/ 0 h 16"/>
                    <a:gd name="T12" fmla="*/ 31 w 37"/>
                    <a:gd name="T13" fmla="*/ 8 h 16"/>
                    <a:gd name="T14" fmla="*/ 37 w 37"/>
                    <a:gd name="T15" fmla="*/ 16 h 16"/>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16"/>
                    <a:gd name="T26" fmla="*/ 37 w 37"/>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16">
                      <a:moveTo>
                        <a:pt x="37" y="16"/>
                      </a:moveTo>
                      <a:lnTo>
                        <a:pt x="12" y="8"/>
                      </a:lnTo>
                      <a:lnTo>
                        <a:pt x="0" y="0"/>
                      </a:lnTo>
                      <a:lnTo>
                        <a:pt x="6" y="0"/>
                      </a:lnTo>
                      <a:lnTo>
                        <a:pt x="18" y="0"/>
                      </a:lnTo>
                      <a:lnTo>
                        <a:pt x="31" y="8"/>
                      </a:lnTo>
                      <a:lnTo>
                        <a:pt x="37" y="16"/>
                      </a:lnTo>
                      <a:close/>
                    </a:path>
                  </a:pathLst>
                </a:custGeom>
                <a:solidFill>
                  <a:srgbClr val="000000"/>
                </a:solidFill>
                <a:ln w="9525">
                  <a:noFill/>
                  <a:round/>
                  <a:headEnd/>
                  <a:tailEnd/>
                </a:ln>
              </p:spPr>
              <p:txBody>
                <a:bodyPr/>
                <a:lstStyle/>
                <a:p>
                  <a:endParaRPr lang="fr-FR" sz="1350"/>
                </a:p>
              </p:txBody>
            </p:sp>
            <p:sp>
              <p:nvSpPr>
                <p:cNvPr id="64573" name="Freeform 383"/>
                <p:cNvSpPr>
                  <a:spLocks/>
                </p:cNvSpPr>
                <p:nvPr/>
              </p:nvSpPr>
              <p:spPr bwMode="auto">
                <a:xfrm>
                  <a:off x="2051" y="2574"/>
                  <a:ext cx="61" cy="55"/>
                </a:xfrm>
                <a:custGeom>
                  <a:avLst/>
                  <a:gdLst>
                    <a:gd name="T0" fmla="*/ 31 w 61"/>
                    <a:gd name="T1" fmla="*/ 24 h 55"/>
                    <a:gd name="T2" fmla="*/ 31 w 61"/>
                    <a:gd name="T3" fmla="*/ 39 h 55"/>
                    <a:gd name="T4" fmla="*/ 43 w 61"/>
                    <a:gd name="T5" fmla="*/ 55 h 55"/>
                    <a:gd name="T6" fmla="*/ 61 w 61"/>
                    <a:gd name="T7" fmla="*/ 47 h 55"/>
                    <a:gd name="T8" fmla="*/ 61 w 61"/>
                    <a:gd name="T9" fmla="*/ 47 h 55"/>
                    <a:gd name="T10" fmla="*/ 55 w 61"/>
                    <a:gd name="T11" fmla="*/ 55 h 55"/>
                    <a:gd name="T12" fmla="*/ 55 w 61"/>
                    <a:gd name="T13" fmla="*/ 55 h 55"/>
                    <a:gd name="T14" fmla="*/ 61 w 61"/>
                    <a:gd name="T15" fmla="*/ 47 h 55"/>
                    <a:gd name="T16" fmla="*/ 61 w 61"/>
                    <a:gd name="T17" fmla="*/ 47 h 55"/>
                    <a:gd name="T18" fmla="*/ 55 w 61"/>
                    <a:gd name="T19" fmla="*/ 47 h 55"/>
                    <a:gd name="T20" fmla="*/ 55 w 61"/>
                    <a:gd name="T21" fmla="*/ 47 h 55"/>
                    <a:gd name="T22" fmla="*/ 61 w 61"/>
                    <a:gd name="T23" fmla="*/ 47 h 55"/>
                    <a:gd name="T24" fmla="*/ 61 w 61"/>
                    <a:gd name="T25" fmla="*/ 47 h 55"/>
                    <a:gd name="T26" fmla="*/ 55 w 61"/>
                    <a:gd name="T27" fmla="*/ 39 h 55"/>
                    <a:gd name="T28" fmla="*/ 49 w 61"/>
                    <a:gd name="T29" fmla="*/ 32 h 55"/>
                    <a:gd name="T30" fmla="*/ 43 w 61"/>
                    <a:gd name="T31" fmla="*/ 24 h 55"/>
                    <a:gd name="T32" fmla="*/ 43 w 61"/>
                    <a:gd name="T33" fmla="*/ 24 h 55"/>
                    <a:gd name="T34" fmla="*/ 43 w 61"/>
                    <a:gd name="T35" fmla="*/ 24 h 55"/>
                    <a:gd name="T36" fmla="*/ 37 w 61"/>
                    <a:gd name="T37" fmla="*/ 16 h 55"/>
                    <a:gd name="T38" fmla="*/ 31 w 61"/>
                    <a:gd name="T39" fmla="*/ 8 h 55"/>
                    <a:gd name="T40" fmla="*/ 31 w 61"/>
                    <a:gd name="T41" fmla="*/ 8 h 55"/>
                    <a:gd name="T42" fmla="*/ 25 w 61"/>
                    <a:gd name="T43" fmla="*/ 0 h 55"/>
                    <a:gd name="T44" fmla="*/ 7 w 61"/>
                    <a:gd name="T45" fmla="*/ 0 h 55"/>
                    <a:gd name="T46" fmla="*/ 0 w 61"/>
                    <a:gd name="T47" fmla="*/ 8 h 55"/>
                    <a:gd name="T48" fmla="*/ 0 w 61"/>
                    <a:gd name="T49" fmla="*/ 8 h 55"/>
                    <a:gd name="T50" fmla="*/ 0 w 61"/>
                    <a:gd name="T51" fmla="*/ 16 h 55"/>
                    <a:gd name="T52" fmla="*/ 13 w 61"/>
                    <a:gd name="T53" fmla="*/ 24 h 55"/>
                    <a:gd name="T54" fmla="*/ 31 w 61"/>
                    <a:gd name="T55" fmla="*/ 24 h 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
                    <a:gd name="T85" fmla="*/ 0 h 55"/>
                    <a:gd name="T86" fmla="*/ 61 w 61"/>
                    <a:gd name="T87" fmla="*/ 55 h 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 h="55">
                      <a:moveTo>
                        <a:pt x="31" y="24"/>
                      </a:moveTo>
                      <a:lnTo>
                        <a:pt x="31" y="39"/>
                      </a:lnTo>
                      <a:lnTo>
                        <a:pt x="43" y="55"/>
                      </a:lnTo>
                      <a:lnTo>
                        <a:pt x="61" y="47"/>
                      </a:lnTo>
                      <a:lnTo>
                        <a:pt x="55" y="55"/>
                      </a:lnTo>
                      <a:lnTo>
                        <a:pt x="61" y="47"/>
                      </a:lnTo>
                      <a:lnTo>
                        <a:pt x="55" y="47"/>
                      </a:lnTo>
                      <a:lnTo>
                        <a:pt x="61" y="47"/>
                      </a:lnTo>
                      <a:lnTo>
                        <a:pt x="55" y="39"/>
                      </a:lnTo>
                      <a:lnTo>
                        <a:pt x="49" y="32"/>
                      </a:lnTo>
                      <a:lnTo>
                        <a:pt x="43" y="24"/>
                      </a:lnTo>
                      <a:lnTo>
                        <a:pt x="37" y="16"/>
                      </a:lnTo>
                      <a:lnTo>
                        <a:pt x="31" y="8"/>
                      </a:lnTo>
                      <a:lnTo>
                        <a:pt x="25" y="0"/>
                      </a:lnTo>
                      <a:lnTo>
                        <a:pt x="7" y="0"/>
                      </a:lnTo>
                      <a:lnTo>
                        <a:pt x="0" y="8"/>
                      </a:lnTo>
                      <a:lnTo>
                        <a:pt x="0" y="16"/>
                      </a:lnTo>
                      <a:lnTo>
                        <a:pt x="13" y="24"/>
                      </a:lnTo>
                      <a:lnTo>
                        <a:pt x="31" y="24"/>
                      </a:lnTo>
                      <a:close/>
                    </a:path>
                  </a:pathLst>
                </a:custGeom>
                <a:solidFill>
                  <a:srgbClr val="B2B2B2"/>
                </a:solidFill>
                <a:ln w="9525">
                  <a:noFill/>
                  <a:round/>
                  <a:headEnd/>
                  <a:tailEnd/>
                </a:ln>
              </p:spPr>
              <p:txBody>
                <a:bodyPr/>
                <a:lstStyle/>
                <a:p>
                  <a:endParaRPr lang="fr-FR" sz="1350"/>
                </a:p>
              </p:txBody>
            </p:sp>
            <p:sp>
              <p:nvSpPr>
                <p:cNvPr id="64574" name="Freeform 384"/>
                <p:cNvSpPr>
                  <a:spLocks/>
                </p:cNvSpPr>
                <p:nvPr/>
              </p:nvSpPr>
              <p:spPr bwMode="auto">
                <a:xfrm>
                  <a:off x="2033" y="2559"/>
                  <a:ext cx="141" cy="78"/>
                </a:xfrm>
                <a:custGeom>
                  <a:avLst/>
                  <a:gdLst>
                    <a:gd name="T0" fmla="*/ 141 w 141"/>
                    <a:gd name="T1" fmla="*/ 39 h 78"/>
                    <a:gd name="T2" fmla="*/ 141 w 141"/>
                    <a:gd name="T3" fmla="*/ 39 h 78"/>
                    <a:gd name="T4" fmla="*/ 134 w 141"/>
                    <a:gd name="T5" fmla="*/ 23 h 78"/>
                    <a:gd name="T6" fmla="*/ 128 w 141"/>
                    <a:gd name="T7" fmla="*/ 23 h 78"/>
                    <a:gd name="T8" fmla="*/ 128 w 141"/>
                    <a:gd name="T9" fmla="*/ 23 h 78"/>
                    <a:gd name="T10" fmla="*/ 122 w 141"/>
                    <a:gd name="T11" fmla="*/ 15 h 78"/>
                    <a:gd name="T12" fmla="*/ 116 w 141"/>
                    <a:gd name="T13" fmla="*/ 15 h 78"/>
                    <a:gd name="T14" fmla="*/ 110 w 141"/>
                    <a:gd name="T15" fmla="*/ 0 h 78"/>
                    <a:gd name="T16" fmla="*/ 110 w 141"/>
                    <a:gd name="T17" fmla="*/ 0 h 78"/>
                    <a:gd name="T18" fmla="*/ 92 w 141"/>
                    <a:gd name="T19" fmla="*/ 8 h 78"/>
                    <a:gd name="T20" fmla="*/ 73 w 141"/>
                    <a:gd name="T21" fmla="*/ 8 h 78"/>
                    <a:gd name="T22" fmla="*/ 49 w 141"/>
                    <a:gd name="T23" fmla="*/ 0 h 78"/>
                    <a:gd name="T24" fmla="*/ 49 w 141"/>
                    <a:gd name="T25" fmla="*/ 0 h 78"/>
                    <a:gd name="T26" fmla="*/ 43 w 141"/>
                    <a:gd name="T27" fmla="*/ 8 h 78"/>
                    <a:gd name="T28" fmla="*/ 37 w 141"/>
                    <a:gd name="T29" fmla="*/ 8 h 78"/>
                    <a:gd name="T30" fmla="*/ 31 w 141"/>
                    <a:gd name="T31" fmla="*/ 0 h 78"/>
                    <a:gd name="T32" fmla="*/ 31 w 141"/>
                    <a:gd name="T33" fmla="*/ 0 h 78"/>
                    <a:gd name="T34" fmla="*/ 18 w 141"/>
                    <a:gd name="T35" fmla="*/ 15 h 78"/>
                    <a:gd name="T36" fmla="*/ 0 w 141"/>
                    <a:gd name="T37" fmla="*/ 15 h 78"/>
                    <a:gd name="T38" fmla="*/ 0 w 141"/>
                    <a:gd name="T39" fmla="*/ 23 h 78"/>
                    <a:gd name="T40" fmla="*/ 0 w 141"/>
                    <a:gd name="T41" fmla="*/ 23 h 78"/>
                    <a:gd name="T42" fmla="*/ 6 w 141"/>
                    <a:gd name="T43" fmla="*/ 23 h 78"/>
                    <a:gd name="T44" fmla="*/ 18 w 141"/>
                    <a:gd name="T45" fmla="*/ 23 h 78"/>
                    <a:gd name="T46" fmla="*/ 31 w 141"/>
                    <a:gd name="T47" fmla="*/ 23 h 78"/>
                    <a:gd name="T48" fmla="*/ 31 w 141"/>
                    <a:gd name="T49" fmla="*/ 23 h 78"/>
                    <a:gd name="T50" fmla="*/ 37 w 141"/>
                    <a:gd name="T51" fmla="*/ 23 h 78"/>
                    <a:gd name="T52" fmla="*/ 43 w 141"/>
                    <a:gd name="T53" fmla="*/ 23 h 78"/>
                    <a:gd name="T54" fmla="*/ 49 w 141"/>
                    <a:gd name="T55" fmla="*/ 23 h 78"/>
                    <a:gd name="T56" fmla="*/ 49 w 141"/>
                    <a:gd name="T57" fmla="*/ 23 h 78"/>
                    <a:gd name="T58" fmla="*/ 49 w 141"/>
                    <a:gd name="T59" fmla="*/ 23 h 78"/>
                    <a:gd name="T60" fmla="*/ 55 w 141"/>
                    <a:gd name="T61" fmla="*/ 39 h 78"/>
                    <a:gd name="T62" fmla="*/ 61 w 141"/>
                    <a:gd name="T63" fmla="*/ 39 h 78"/>
                    <a:gd name="T64" fmla="*/ 61 w 141"/>
                    <a:gd name="T65" fmla="*/ 39 h 78"/>
                    <a:gd name="T66" fmla="*/ 61 w 141"/>
                    <a:gd name="T67" fmla="*/ 47 h 78"/>
                    <a:gd name="T68" fmla="*/ 61 w 141"/>
                    <a:gd name="T69" fmla="*/ 47 h 78"/>
                    <a:gd name="T70" fmla="*/ 61 w 141"/>
                    <a:gd name="T71" fmla="*/ 39 h 78"/>
                    <a:gd name="T72" fmla="*/ 61 w 141"/>
                    <a:gd name="T73" fmla="*/ 39 h 78"/>
                    <a:gd name="T74" fmla="*/ 61 w 141"/>
                    <a:gd name="T75" fmla="*/ 47 h 78"/>
                    <a:gd name="T76" fmla="*/ 67 w 141"/>
                    <a:gd name="T77" fmla="*/ 54 h 78"/>
                    <a:gd name="T78" fmla="*/ 61 w 141"/>
                    <a:gd name="T79" fmla="*/ 62 h 78"/>
                    <a:gd name="T80" fmla="*/ 61 w 141"/>
                    <a:gd name="T81" fmla="*/ 62 h 78"/>
                    <a:gd name="T82" fmla="*/ 61 w 141"/>
                    <a:gd name="T83" fmla="*/ 70 h 78"/>
                    <a:gd name="T84" fmla="*/ 61 w 141"/>
                    <a:gd name="T85" fmla="*/ 70 h 78"/>
                    <a:gd name="T86" fmla="*/ 79 w 141"/>
                    <a:gd name="T87" fmla="*/ 62 h 78"/>
                    <a:gd name="T88" fmla="*/ 79 w 141"/>
                    <a:gd name="T89" fmla="*/ 62 h 78"/>
                    <a:gd name="T90" fmla="*/ 86 w 141"/>
                    <a:gd name="T91" fmla="*/ 70 h 78"/>
                    <a:gd name="T92" fmla="*/ 98 w 141"/>
                    <a:gd name="T93" fmla="*/ 78 h 78"/>
                    <a:gd name="T94" fmla="*/ 128 w 141"/>
                    <a:gd name="T95" fmla="*/ 62 h 78"/>
                    <a:gd name="T96" fmla="*/ 128 w 141"/>
                    <a:gd name="T97" fmla="*/ 62 h 78"/>
                    <a:gd name="T98" fmla="*/ 128 w 141"/>
                    <a:gd name="T99" fmla="*/ 62 h 78"/>
                    <a:gd name="T100" fmla="*/ 134 w 141"/>
                    <a:gd name="T101" fmla="*/ 54 h 78"/>
                    <a:gd name="T102" fmla="*/ 141 w 141"/>
                    <a:gd name="T103" fmla="*/ 39 h 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41"/>
                    <a:gd name="T157" fmla="*/ 0 h 78"/>
                    <a:gd name="T158" fmla="*/ 141 w 141"/>
                    <a:gd name="T159" fmla="*/ 78 h 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41" h="78">
                      <a:moveTo>
                        <a:pt x="141" y="39"/>
                      </a:moveTo>
                      <a:lnTo>
                        <a:pt x="141" y="39"/>
                      </a:lnTo>
                      <a:lnTo>
                        <a:pt x="134" y="23"/>
                      </a:lnTo>
                      <a:lnTo>
                        <a:pt x="128" y="23"/>
                      </a:lnTo>
                      <a:lnTo>
                        <a:pt x="122" y="15"/>
                      </a:lnTo>
                      <a:lnTo>
                        <a:pt x="116" y="15"/>
                      </a:lnTo>
                      <a:lnTo>
                        <a:pt x="110" y="0"/>
                      </a:lnTo>
                      <a:lnTo>
                        <a:pt x="92" y="8"/>
                      </a:lnTo>
                      <a:lnTo>
                        <a:pt x="73" y="8"/>
                      </a:lnTo>
                      <a:lnTo>
                        <a:pt x="49" y="0"/>
                      </a:lnTo>
                      <a:lnTo>
                        <a:pt x="43" y="8"/>
                      </a:lnTo>
                      <a:lnTo>
                        <a:pt x="37" y="8"/>
                      </a:lnTo>
                      <a:lnTo>
                        <a:pt x="31" y="0"/>
                      </a:lnTo>
                      <a:lnTo>
                        <a:pt x="18" y="15"/>
                      </a:lnTo>
                      <a:lnTo>
                        <a:pt x="0" y="15"/>
                      </a:lnTo>
                      <a:lnTo>
                        <a:pt x="0" y="23"/>
                      </a:lnTo>
                      <a:lnTo>
                        <a:pt x="6" y="23"/>
                      </a:lnTo>
                      <a:lnTo>
                        <a:pt x="18" y="23"/>
                      </a:lnTo>
                      <a:lnTo>
                        <a:pt x="31" y="23"/>
                      </a:lnTo>
                      <a:lnTo>
                        <a:pt x="37" y="23"/>
                      </a:lnTo>
                      <a:lnTo>
                        <a:pt x="43" y="23"/>
                      </a:lnTo>
                      <a:lnTo>
                        <a:pt x="49" y="23"/>
                      </a:lnTo>
                      <a:lnTo>
                        <a:pt x="55" y="39"/>
                      </a:lnTo>
                      <a:lnTo>
                        <a:pt x="61" y="39"/>
                      </a:lnTo>
                      <a:lnTo>
                        <a:pt x="61" y="47"/>
                      </a:lnTo>
                      <a:lnTo>
                        <a:pt x="61" y="39"/>
                      </a:lnTo>
                      <a:lnTo>
                        <a:pt x="61" y="47"/>
                      </a:lnTo>
                      <a:lnTo>
                        <a:pt x="67" y="54"/>
                      </a:lnTo>
                      <a:lnTo>
                        <a:pt x="61" y="62"/>
                      </a:lnTo>
                      <a:lnTo>
                        <a:pt x="61" y="70"/>
                      </a:lnTo>
                      <a:lnTo>
                        <a:pt x="79" y="62"/>
                      </a:lnTo>
                      <a:lnTo>
                        <a:pt x="86" y="70"/>
                      </a:lnTo>
                      <a:lnTo>
                        <a:pt x="98" y="78"/>
                      </a:lnTo>
                      <a:lnTo>
                        <a:pt x="128" y="62"/>
                      </a:lnTo>
                      <a:lnTo>
                        <a:pt x="134" y="54"/>
                      </a:lnTo>
                      <a:lnTo>
                        <a:pt x="141" y="39"/>
                      </a:lnTo>
                      <a:close/>
                    </a:path>
                  </a:pathLst>
                </a:custGeom>
                <a:solidFill>
                  <a:srgbClr val="000000"/>
                </a:solidFill>
                <a:ln w="9525">
                  <a:noFill/>
                  <a:round/>
                  <a:headEnd/>
                  <a:tailEnd/>
                </a:ln>
              </p:spPr>
              <p:txBody>
                <a:bodyPr/>
                <a:lstStyle/>
                <a:p>
                  <a:endParaRPr lang="fr-FR" sz="1350"/>
                </a:p>
              </p:txBody>
            </p:sp>
            <p:sp>
              <p:nvSpPr>
                <p:cNvPr id="64575" name="Freeform 385"/>
                <p:cNvSpPr>
                  <a:spLocks/>
                </p:cNvSpPr>
                <p:nvPr/>
              </p:nvSpPr>
              <p:spPr bwMode="auto">
                <a:xfrm>
                  <a:off x="2112" y="2559"/>
                  <a:ext cx="49" cy="70"/>
                </a:xfrm>
                <a:custGeom>
                  <a:avLst/>
                  <a:gdLst>
                    <a:gd name="T0" fmla="*/ 31 w 49"/>
                    <a:gd name="T1" fmla="*/ 62 h 70"/>
                    <a:gd name="T2" fmla="*/ 37 w 49"/>
                    <a:gd name="T3" fmla="*/ 70 h 70"/>
                    <a:gd name="T4" fmla="*/ 43 w 49"/>
                    <a:gd name="T5" fmla="*/ 54 h 70"/>
                    <a:gd name="T6" fmla="*/ 49 w 49"/>
                    <a:gd name="T7" fmla="*/ 39 h 70"/>
                    <a:gd name="T8" fmla="*/ 49 w 49"/>
                    <a:gd name="T9" fmla="*/ 39 h 70"/>
                    <a:gd name="T10" fmla="*/ 43 w 49"/>
                    <a:gd name="T11" fmla="*/ 23 h 70"/>
                    <a:gd name="T12" fmla="*/ 37 w 49"/>
                    <a:gd name="T13" fmla="*/ 15 h 70"/>
                    <a:gd name="T14" fmla="*/ 31 w 49"/>
                    <a:gd name="T15" fmla="*/ 0 h 70"/>
                    <a:gd name="T16" fmla="*/ 31 w 49"/>
                    <a:gd name="T17" fmla="*/ 0 h 70"/>
                    <a:gd name="T18" fmla="*/ 13 w 49"/>
                    <a:gd name="T19" fmla="*/ 15 h 70"/>
                    <a:gd name="T20" fmla="*/ 0 w 49"/>
                    <a:gd name="T21" fmla="*/ 23 h 70"/>
                    <a:gd name="T22" fmla="*/ 0 w 49"/>
                    <a:gd name="T23" fmla="*/ 39 h 70"/>
                    <a:gd name="T24" fmla="*/ 0 w 49"/>
                    <a:gd name="T25" fmla="*/ 39 h 70"/>
                    <a:gd name="T26" fmla="*/ 0 w 49"/>
                    <a:gd name="T27" fmla="*/ 54 h 70"/>
                    <a:gd name="T28" fmla="*/ 13 w 49"/>
                    <a:gd name="T29" fmla="*/ 70 h 70"/>
                    <a:gd name="T30" fmla="*/ 31 w 49"/>
                    <a:gd name="T31" fmla="*/ 62 h 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70"/>
                    <a:gd name="T50" fmla="*/ 49 w 49"/>
                    <a:gd name="T51" fmla="*/ 70 h 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70">
                      <a:moveTo>
                        <a:pt x="31" y="62"/>
                      </a:moveTo>
                      <a:lnTo>
                        <a:pt x="37" y="70"/>
                      </a:lnTo>
                      <a:lnTo>
                        <a:pt x="43" y="54"/>
                      </a:lnTo>
                      <a:lnTo>
                        <a:pt x="49" y="39"/>
                      </a:lnTo>
                      <a:lnTo>
                        <a:pt x="43" y="23"/>
                      </a:lnTo>
                      <a:lnTo>
                        <a:pt x="37" y="15"/>
                      </a:lnTo>
                      <a:lnTo>
                        <a:pt x="31" y="0"/>
                      </a:lnTo>
                      <a:lnTo>
                        <a:pt x="13" y="15"/>
                      </a:lnTo>
                      <a:lnTo>
                        <a:pt x="0" y="23"/>
                      </a:lnTo>
                      <a:lnTo>
                        <a:pt x="0" y="39"/>
                      </a:lnTo>
                      <a:lnTo>
                        <a:pt x="0" y="54"/>
                      </a:lnTo>
                      <a:lnTo>
                        <a:pt x="13" y="70"/>
                      </a:lnTo>
                      <a:lnTo>
                        <a:pt x="31" y="62"/>
                      </a:lnTo>
                      <a:close/>
                    </a:path>
                  </a:pathLst>
                </a:custGeom>
                <a:solidFill>
                  <a:srgbClr val="FFE532"/>
                </a:solidFill>
                <a:ln w="9525">
                  <a:noFill/>
                  <a:round/>
                  <a:headEnd/>
                  <a:tailEnd/>
                </a:ln>
              </p:spPr>
              <p:txBody>
                <a:bodyPr/>
                <a:lstStyle/>
                <a:p>
                  <a:endParaRPr lang="fr-FR" sz="1350"/>
                </a:p>
              </p:txBody>
            </p:sp>
            <p:sp>
              <p:nvSpPr>
                <p:cNvPr id="64576" name="Freeform 386"/>
                <p:cNvSpPr>
                  <a:spLocks/>
                </p:cNvSpPr>
                <p:nvPr/>
              </p:nvSpPr>
              <p:spPr bwMode="auto">
                <a:xfrm>
                  <a:off x="2125" y="2582"/>
                  <a:ext cx="36" cy="39"/>
                </a:xfrm>
                <a:custGeom>
                  <a:avLst/>
                  <a:gdLst>
                    <a:gd name="T0" fmla="*/ 18 w 36"/>
                    <a:gd name="T1" fmla="*/ 39 h 39"/>
                    <a:gd name="T2" fmla="*/ 18 w 36"/>
                    <a:gd name="T3" fmla="*/ 31 h 39"/>
                    <a:gd name="T4" fmla="*/ 24 w 36"/>
                    <a:gd name="T5" fmla="*/ 24 h 39"/>
                    <a:gd name="T6" fmla="*/ 36 w 36"/>
                    <a:gd name="T7" fmla="*/ 16 h 39"/>
                    <a:gd name="T8" fmla="*/ 36 w 36"/>
                    <a:gd name="T9" fmla="*/ 16 h 39"/>
                    <a:gd name="T10" fmla="*/ 24 w 36"/>
                    <a:gd name="T11" fmla="*/ 0 h 39"/>
                    <a:gd name="T12" fmla="*/ 18 w 36"/>
                    <a:gd name="T13" fmla="*/ 0 h 39"/>
                    <a:gd name="T14" fmla="*/ 18 w 36"/>
                    <a:gd name="T15" fmla="*/ 0 h 39"/>
                    <a:gd name="T16" fmla="*/ 18 w 36"/>
                    <a:gd name="T17" fmla="*/ 0 h 39"/>
                    <a:gd name="T18" fmla="*/ 0 w 36"/>
                    <a:gd name="T19" fmla="*/ 0 h 39"/>
                    <a:gd name="T20" fmla="*/ 0 w 36"/>
                    <a:gd name="T21" fmla="*/ 0 h 39"/>
                    <a:gd name="T22" fmla="*/ 0 w 36"/>
                    <a:gd name="T23" fmla="*/ 16 h 39"/>
                    <a:gd name="T24" fmla="*/ 0 w 36"/>
                    <a:gd name="T25" fmla="*/ 16 h 39"/>
                    <a:gd name="T26" fmla="*/ 0 w 36"/>
                    <a:gd name="T27" fmla="*/ 24 h 39"/>
                    <a:gd name="T28" fmla="*/ 0 w 36"/>
                    <a:gd name="T29" fmla="*/ 31 h 39"/>
                    <a:gd name="T30" fmla="*/ 18 w 36"/>
                    <a:gd name="T31" fmla="*/ 39 h 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
                    <a:gd name="T49" fmla="*/ 0 h 39"/>
                    <a:gd name="T50" fmla="*/ 36 w 36"/>
                    <a:gd name="T51" fmla="*/ 39 h 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 h="39">
                      <a:moveTo>
                        <a:pt x="18" y="39"/>
                      </a:moveTo>
                      <a:lnTo>
                        <a:pt x="18" y="31"/>
                      </a:lnTo>
                      <a:lnTo>
                        <a:pt x="24" y="24"/>
                      </a:lnTo>
                      <a:lnTo>
                        <a:pt x="36" y="16"/>
                      </a:lnTo>
                      <a:lnTo>
                        <a:pt x="24" y="0"/>
                      </a:lnTo>
                      <a:lnTo>
                        <a:pt x="18" y="0"/>
                      </a:lnTo>
                      <a:lnTo>
                        <a:pt x="0" y="0"/>
                      </a:lnTo>
                      <a:lnTo>
                        <a:pt x="0" y="16"/>
                      </a:lnTo>
                      <a:lnTo>
                        <a:pt x="0" y="24"/>
                      </a:lnTo>
                      <a:lnTo>
                        <a:pt x="0" y="31"/>
                      </a:lnTo>
                      <a:lnTo>
                        <a:pt x="18" y="39"/>
                      </a:lnTo>
                      <a:close/>
                    </a:path>
                  </a:pathLst>
                </a:custGeom>
                <a:solidFill>
                  <a:srgbClr val="000000"/>
                </a:solidFill>
                <a:ln w="9525">
                  <a:noFill/>
                  <a:round/>
                  <a:headEnd/>
                  <a:tailEnd/>
                </a:ln>
              </p:spPr>
              <p:txBody>
                <a:bodyPr/>
                <a:lstStyle/>
                <a:p>
                  <a:endParaRPr lang="fr-FR" sz="1350"/>
                </a:p>
              </p:txBody>
            </p:sp>
            <p:sp>
              <p:nvSpPr>
                <p:cNvPr id="64577" name="Freeform 387"/>
                <p:cNvSpPr>
                  <a:spLocks/>
                </p:cNvSpPr>
                <p:nvPr/>
              </p:nvSpPr>
              <p:spPr bwMode="auto">
                <a:xfrm>
                  <a:off x="2137" y="2582"/>
                  <a:ext cx="6" cy="16"/>
                </a:xfrm>
                <a:custGeom>
                  <a:avLst/>
                  <a:gdLst>
                    <a:gd name="T0" fmla="*/ 6 w 6"/>
                    <a:gd name="T1" fmla="*/ 0 h 16"/>
                    <a:gd name="T2" fmla="*/ 0 w 6"/>
                    <a:gd name="T3" fmla="*/ 0 h 16"/>
                    <a:gd name="T4" fmla="*/ 0 w 6"/>
                    <a:gd name="T5" fmla="*/ 0 h 16"/>
                    <a:gd name="T6" fmla="*/ 6 w 6"/>
                    <a:gd name="T7" fmla="*/ 0 h 16"/>
                    <a:gd name="T8" fmla="*/ 6 w 6"/>
                    <a:gd name="T9" fmla="*/ 0 h 16"/>
                    <a:gd name="T10" fmla="*/ 0 w 6"/>
                    <a:gd name="T11" fmla="*/ 8 h 16"/>
                    <a:gd name="T12" fmla="*/ 0 w 6"/>
                    <a:gd name="T13" fmla="*/ 16 h 16"/>
                    <a:gd name="T14" fmla="*/ 6 w 6"/>
                    <a:gd name="T15" fmla="*/ 16 h 16"/>
                    <a:gd name="T16" fmla="*/ 6 w 6"/>
                    <a:gd name="T17" fmla="*/ 16 h 16"/>
                    <a:gd name="T18" fmla="*/ 6 w 6"/>
                    <a:gd name="T19" fmla="*/ 16 h 16"/>
                    <a:gd name="T20" fmla="*/ 6 w 6"/>
                    <a:gd name="T21" fmla="*/ 8 h 16"/>
                    <a:gd name="T22" fmla="*/ 6 w 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6"/>
                    <a:gd name="T38" fmla="*/ 6 w 6"/>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6">
                      <a:moveTo>
                        <a:pt x="6" y="0"/>
                      </a:moveTo>
                      <a:lnTo>
                        <a:pt x="0" y="0"/>
                      </a:lnTo>
                      <a:lnTo>
                        <a:pt x="6" y="0"/>
                      </a:lnTo>
                      <a:lnTo>
                        <a:pt x="0" y="8"/>
                      </a:lnTo>
                      <a:lnTo>
                        <a:pt x="0" y="16"/>
                      </a:lnTo>
                      <a:lnTo>
                        <a:pt x="6" y="16"/>
                      </a:lnTo>
                      <a:lnTo>
                        <a:pt x="6" y="8"/>
                      </a:lnTo>
                      <a:lnTo>
                        <a:pt x="6" y="0"/>
                      </a:lnTo>
                      <a:close/>
                    </a:path>
                  </a:pathLst>
                </a:custGeom>
                <a:solidFill>
                  <a:srgbClr val="FFFFFF"/>
                </a:solidFill>
                <a:ln w="9525">
                  <a:noFill/>
                  <a:round/>
                  <a:headEnd/>
                  <a:tailEnd/>
                </a:ln>
              </p:spPr>
              <p:txBody>
                <a:bodyPr/>
                <a:lstStyle/>
                <a:p>
                  <a:endParaRPr lang="fr-FR" sz="1350"/>
                </a:p>
              </p:txBody>
            </p:sp>
            <p:sp>
              <p:nvSpPr>
                <p:cNvPr id="64578" name="Freeform 388"/>
                <p:cNvSpPr>
                  <a:spLocks/>
                </p:cNvSpPr>
                <p:nvPr/>
              </p:nvSpPr>
              <p:spPr bwMode="auto">
                <a:xfrm>
                  <a:off x="2161" y="2582"/>
                  <a:ext cx="141" cy="63"/>
                </a:xfrm>
                <a:custGeom>
                  <a:avLst/>
                  <a:gdLst>
                    <a:gd name="T0" fmla="*/ 0 w 141"/>
                    <a:gd name="T1" fmla="*/ 0 h 63"/>
                    <a:gd name="T2" fmla="*/ 6 w 141"/>
                    <a:gd name="T3" fmla="*/ 0 h 63"/>
                    <a:gd name="T4" fmla="*/ 25 w 141"/>
                    <a:gd name="T5" fmla="*/ 0 h 63"/>
                    <a:gd name="T6" fmla="*/ 43 w 141"/>
                    <a:gd name="T7" fmla="*/ 0 h 63"/>
                    <a:gd name="T8" fmla="*/ 43 w 141"/>
                    <a:gd name="T9" fmla="*/ 0 h 63"/>
                    <a:gd name="T10" fmla="*/ 43 w 141"/>
                    <a:gd name="T11" fmla="*/ 0 h 63"/>
                    <a:gd name="T12" fmla="*/ 55 w 141"/>
                    <a:gd name="T13" fmla="*/ 0 h 63"/>
                    <a:gd name="T14" fmla="*/ 61 w 141"/>
                    <a:gd name="T15" fmla="*/ 0 h 63"/>
                    <a:gd name="T16" fmla="*/ 61 w 141"/>
                    <a:gd name="T17" fmla="*/ 0 h 63"/>
                    <a:gd name="T18" fmla="*/ 61 w 141"/>
                    <a:gd name="T19" fmla="*/ 0 h 63"/>
                    <a:gd name="T20" fmla="*/ 67 w 141"/>
                    <a:gd name="T21" fmla="*/ 0 h 63"/>
                    <a:gd name="T22" fmla="*/ 74 w 141"/>
                    <a:gd name="T23" fmla="*/ 0 h 63"/>
                    <a:gd name="T24" fmla="*/ 74 w 141"/>
                    <a:gd name="T25" fmla="*/ 0 h 63"/>
                    <a:gd name="T26" fmla="*/ 92 w 141"/>
                    <a:gd name="T27" fmla="*/ 16 h 63"/>
                    <a:gd name="T28" fmla="*/ 116 w 141"/>
                    <a:gd name="T29" fmla="*/ 31 h 63"/>
                    <a:gd name="T30" fmla="*/ 141 w 141"/>
                    <a:gd name="T31" fmla="*/ 39 h 63"/>
                    <a:gd name="T32" fmla="*/ 141 w 141"/>
                    <a:gd name="T33" fmla="*/ 39 h 63"/>
                    <a:gd name="T34" fmla="*/ 141 w 141"/>
                    <a:gd name="T35" fmla="*/ 39 h 63"/>
                    <a:gd name="T36" fmla="*/ 135 w 141"/>
                    <a:gd name="T37" fmla="*/ 47 h 63"/>
                    <a:gd name="T38" fmla="*/ 122 w 141"/>
                    <a:gd name="T39" fmla="*/ 39 h 63"/>
                    <a:gd name="T40" fmla="*/ 122 w 141"/>
                    <a:gd name="T41" fmla="*/ 39 h 63"/>
                    <a:gd name="T42" fmla="*/ 110 w 141"/>
                    <a:gd name="T43" fmla="*/ 31 h 63"/>
                    <a:gd name="T44" fmla="*/ 98 w 141"/>
                    <a:gd name="T45" fmla="*/ 31 h 63"/>
                    <a:gd name="T46" fmla="*/ 92 w 141"/>
                    <a:gd name="T47" fmla="*/ 16 h 63"/>
                    <a:gd name="T48" fmla="*/ 92 w 141"/>
                    <a:gd name="T49" fmla="*/ 16 h 63"/>
                    <a:gd name="T50" fmla="*/ 92 w 141"/>
                    <a:gd name="T51" fmla="*/ 31 h 63"/>
                    <a:gd name="T52" fmla="*/ 98 w 141"/>
                    <a:gd name="T53" fmla="*/ 39 h 63"/>
                    <a:gd name="T54" fmla="*/ 110 w 141"/>
                    <a:gd name="T55" fmla="*/ 39 h 63"/>
                    <a:gd name="T56" fmla="*/ 110 w 141"/>
                    <a:gd name="T57" fmla="*/ 39 h 63"/>
                    <a:gd name="T58" fmla="*/ 110 w 141"/>
                    <a:gd name="T59" fmla="*/ 55 h 63"/>
                    <a:gd name="T60" fmla="*/ 104 w 141"/>
                    <a:gd name="T61" fmla="*/ 63 h 63"/>
                    <a:gd name="T62" fmla="*/ 92 w 141"/>
                    <a:gd name="T63" fmla="*/ 63 h 63"/>
                    <a:gd name="T64" fmla="*/ 92 w 141"/>
                    <a:gd name="T65" fmla="*/ 63 h 63"/>
                    <a:gd name="T66" fmla="*/ 80 w 141"/>
                    <a:gd name="T67" fmla="*/ 47 h 63"/>
                    <a:gd name="T68" fmla="*/ 67 w 141"/>
                    <a:gd name="T69" fmla="*/ 39 h 63"/>
                    <a:gd name="T70" fmla="*/ 61 w 141"/>
                    <a:gd name="T71" fmla="*/ 39 h 63"/>
                    <a:gd name="T72" fmla="*/ 61 w 141"/>
                    <a:gd name="T73" fmla="*/ 39 h 63"/>
                    <a:gd name="T74" fmla="*/ 43 w 141"/>
                    <a:gd name="T75" fmla="*/ 31 h 63"/>
                    <a:gd name="T76" fmla="*/ 19 w 141"/>
                    <a:gd name="T77" fmla="*/ 31 h 63"/>
                    <a:gd name="T78" fmla="*/ 13 w 141"/>
                    <a:gd name="T79" fmla="*/ 16 h 63"/>
                    <a:gd name="T80" fmla="*/ 13 w 141"/>
                    <a:gd name="T81" fmla="*/ 16 h 63"/>
                    <a:gd name="T82" fmla="*/ 6 w 141"/>
                    <a:gd name="T83" fmla="*/ 8 h 63"/>
                    <a:gd name="T84" fmla="*/ 0 w 141"/>
                    <a:gd name="T85" fmla="*/ 0 h 63"/>
                    <a:gd name="T86" fmla="*/ 0 w 141"/>
                    <a:gd name="T87" fmla="*/ 0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1"/>
                    <a:gd name="T133" fmla="*/ 0 h 63"/>
                    <a:gd name="T134" fmla="*/ 141 w 141"/>
                    <a:gd name="T135" fmla="*/ 63 h 6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1" h="63">
                      <a:moveTo>
                        <a:pt x="0" y="0"/>
                      </a:moveTo>
                      <a:lnTo>
                        <a:pt x="6" y="0"/>
                      </a:lnTo>
                      <a:lnTo>
                        <a:pt x="25" y="0"/>
                      </a:lnTo>
                      <a:lnTo>
                        <a:pt x="43" y="0"/>
                      </a:lnTo>
                      <a:lnTo>
                        <a:pt x="55" y="0"/>
                      </a:lnTo>
                      <a:lnTo>
                        <a:pt x="61" y="0"/>
                      </a:lnTo>
                      <a:lnTo>
                        <a:pt x="67" y="0"/>
                      </a:lnTo>
                      <a:lnTo>
                        <a:pt x="74" y="0"/>
                      </a:lnTo>
                      <a:lnTo>
                        <a:pt x="92" y="16"/>
                      </a:lnTo>
                      <a:lnTo>
                        <a:pt x="116" y="31"/>
                      </a:lnTo>
                      <a:lnTo>
                        <a:pt x="141" y="39"/>
                      </a:lnTo>
                      <a:lnTo>
                        <a:pt x="135" y="47"/>
                      </a:lnTo>
                      <a:lnTo>
                        <a:pt x="122" y="39"/>
                      </a:lnTo>
                      <a:lnTo>
                        <a:pt x="110" y="31"/>
                      </a:lnTo>
                      <a:lnTo>
                        <a:pt x="98" y="31"/>
                      </a:lnTo>
                      <a:lnTo>
                        <a:pt x="92" y="16"/>
                      </a:lnTo>
                      <a:lnTo>
                        <a:pt x="92" y="31"/>
                      </a:lnTo>
                      <a:lnTo>
                        <a:pt x="98" y="39"/>
                      </a:lnTo>
                      <a:lnTo>
                        <a:pt x="110" y="39"/>
                      </a:lnTo>
                      <a:lnTo>
                        <a:pt x="110" y="55"/>
                      </a:lnTo>
                      <a:lnTo>
                        <a:pt x="104" y="63"/>
                      </a:lnTo>
                      <a:lnTo>
                        <a:pt x="92" y="63"/>
                      </a:lnTo>
                      <a:lnTo>
                        <a:pt x="80" y="47"/>
                      </a:lnTo>
                      <a:lnTo>
                        <a:pt x="67" y="39"/>
                      </a:lnTo>
                      <a:lnTo>
                        <a:pt x="61" y="39"/>
                      </a:lnTo>
                      <a:lnTo>
                        <a:pt x="43" y="31"/>
                      </a:lnTo>
                      <a:lnTo>
                        <a:pt x="19" y="31"/>
                      </a:lnTo>
                      <a:lnTo>
                        <a:pt x="13" y="16"/>
                      </a:lnTo>
                      <a:lnTo>
                        <a:pt x="6" y="8"/>
                      </a:lnTo>
                      <a:lnTo>
                        <a:pt x="0" y="0"/>
                      </a:lnTo>
                      <a:close/>
                    </a:path>
                  </a:pathLst>
                </a:custGeom>
                <a:solidFill>
                  <a:srgbClr val="B2B2B2"/>
                </a:solidFill>
                <a:ln w="9525">
                  <a:noFill/>
                  <a:round/>
                  <a:headEnd/>
                  <a:tailEnd/>
                </a:ln>
              </p:spPr>
              <p:txBody>
                <a:bodyPr/>
                <a:lstStyle/>
                <a:p>
                  <a:endParaRPr lang="fr-FR" sz="1350"/>
                </a:p>
              </p:txBody>
            </p:sp>
            <p:sp>
              <p:nvSpPr>
                <p:cNvPr id="64579" name="Freeform 389"/>
                <p:cNvSpPr>
                  <a:spLocks/>
                </p:cNvSpPr>
                <p:nvPr/>
              </p:nvSpPr>
              <p:spPr bwMode="auto">
                <a:xfrm>
                  <a:off x="1942" y="2684"/>
                  <a:ext cx="30" cy="1"/>
                </a:xfrm>
                <a:custGeom>
                  <a:avLst/>
                  <a:gdLst>
                    <a:gd name="T0" fmla="*/ 30 w 30"/>
                    <a:gd name="T1" fmla="*/ 0 h 1"/>
                    <a:gd name="T2" fmla="*/ 24 w 30"/>
                    <a:gd name="T3" fmla="*/ 0 h 1"/>
                    <a:gd name="T4" fmla="*/ 12 w 30"/>
                    <a:gd name="T5" fmla="*/ 0 h 1"/>
                    <a:gd name="T6" fmla="*/ 0 w 30"/>
                    <a:gd name="T7" fmla="*/ 0 h 1"/>
                    <a:gd name="T8" fmla="*/ 0 60000 65536"/>
                    <a:gd name="T9" fmla="*/ 0 60000 65536"/>
                    <a:gd name="T10" fmla="*/ 0 60000 65536"/>
                    <a:gd name="T11" fmla="*/ 0 60000 65536"/>
                    <a:gd name="T12" fmla="*/ 0 w 30"/>
                    <a:gd name="T13" fmla="*/ 0 h 1"/>
                    <a:gd name="T14" fmla="*/ 30 w 30"/>
                    <a:gd name="T15" fmla="*/ 1 h 1"/>
                  </a:gdLst>
                  <a:ahLst/>
                  <a:cxnLst>
                    <a:cxn ang="T8">
                      <a:pos x="T0" y="T1"/>
                    </a:cxn>
                    <a:cxn ang="T9">
                      <a:pos x="T2" y="T3"/>
                    </a:cxn>
                    <a:cxn ang="T10">
                      <a:pos x="T4" y="T5"/>
                    </a:cxn>
                    <a:cxn ang="T11">
                      <a:pos x="T6" y="T7"/>
                    </a:cxn>
                  </a:cxnLst>
                  <a:rect l="T12" t="T13" r="T14" b="T15"/>
                  <a:pathLst>
                    <a:path w="30" h="1">
                      <a:moveTo>
                        <a:pt x="30" y="0"/>
                      </a:moveTo>
                      <a:lnTo>
                        <a:pt x="24" y="0"/>
                      </a:lnTo>
                      <a:lnTo>
                        <a:pt x="12" y="0"/>
                      </a:lnTo>
                      <a:lnTo>
                        <a:pt x="0" y="0"/>
                      </a:lnTo>
                    </a:path>
                  </a:pathLst>
                </a:custGeom>
                <a:noFill/>
                <a:ln w="0">
                  <a:solidFill>
                    <a:srgbClr val="000000"/>
                  </a:solidFill>
                  <a:prstDash val="solid"/>
                  <a:round/>
                  <a:headEnd/>
                  <a:tailEnd/>
                </a:ln>
              </p:spPr>
              <p:txBody>
                <a:bodyPr/>
                <a:lstStyle/>
                <a:p>
                  <a:endParaRPr lang="fr-FR" sz="1350"/>
                </a:p>
              </p:txBody>
            </p:sp>
            <p:sp>
              <p:nvSpPr>
                <p:cNvPr id="64580" name="Freeform 390"/>
                <p:cNvSpPr>
                  <a:spLocks/>
                </p:cNvSpPr>
                <p:nvPr/>
              </p:nvSpPr>
              <p:spPr bwMode="auto">
                <a:xfrm>
                  <a:off x="3254" y="1903"/>
                  <a:ext cx="42" cy="39"/>
                </a:xfrm>
                <a:custGeom>
                  <a:avLst/>
                  <a:gdLst>
                    <a:gd name="T0" fmla="*/ 42 w 42"/>
                    <a:gd name="T1" fmla="*/ 0 h 39"/>
                    <a:gd name="T2" fmla="*/ 30 w 42"/>
                    <a:gd name="T3" fmla="*/ 7 h 39"/>
                    <a:gd name="T4" fmla="*/ 12 w 42"/>
                    <a:gd name="T5" fmla="*/ 31 h 39"/>
                    <a:gd name="T6" fmla="*/ 0 w 42"/>
                    <a:gd name="T7" fmla="*/ 39 h 39"/>
                    <a:gd name="T8" fmla="*/ 0 60000 65536"/>
                    <a:gd name="T9" fmla="*/ 0 60000 65536"/>
                    <a:gd name="T10" fmla="*/ 0 60000 65536"/>
                    <a:gd name="T11" fmla="*/ 0 60000 65536"/>
                    <a:gd name="T12" fmla="*/ 0 w 42"/>
                    <a:gd name="T13" fmla="*/ 0 h 39"/>
                    <a:gd name="T14" fmla="*/ 42 w 42"/>
                    <a:gd name="T15" fmla="*/ 39 h 39"/>
                  </a:gdLst>
                  <a:ahLst/>
                  <a:cxnLst>
                    <a:cxn ang="T8">
                      <a:pos x="T0" y="T1"/>
                    </a:cxn>
                    <a:cxn ang="T9">
                      <a:pos x="T2" y="T3"/>
                    </a:cxn>
                    <a:cxn ang="T10">
                      <a:pos x="T4" y="T5"/>
                    </a:cxn>
                    <a:cxn ang="T11">
                      <a:pos x="T6" y="T7"/>
                    </a:cxn>
                  </a:cxnLst>
                  <a:rect l="T12" t="T13" r="T14" b="T15"/>
                  <a:pathLst>
                    <a:path w="42" h="39">
                      <a:moveTo>
                        <a:pt x="42" y="0"/>
                      </a:moveTo>
                      <a:lnTo>
                        <a:pt x="30" y="7"/>
                      </a:lnTo>
                      <a:lnTo>
                        <a:pt x="12" y="31"/>
                      </a:lnTo>
                      <a:lnTo>
                        <a:pt x="0" y="39"/>
                      </a:lnTo>
                    </a:path>
                  </a:pathLst>
                </a:custGeom>
                <a:noFill/>
                <a:ln w="0">
                  <a:solidFill>
                    <a:srgbClr val="000000"/>
                  </a:solidFill>
                  <a:prstDash val="solid"/>
                  <a:round/>
                  <a:headEnd/>
                  <a:tailEnd/>
                </a:ln>
              </p:spPr>
              <p:txBody>
                <a:bodyPr/>
                <a:lstStyle/>
                <a:p>
                  <a:endParaRPr lang="fr-FR" sz="1350"/>
                </a:p>
              </p:txBody>
            </p:sp>
            <p:sp>
              <p:nvSpPr>
                <p:cNvPr id="64581" name="Freeform 391"/>
                <p:cNvSpPr>
                  <a:spLocks/>
                </p:cNvSpPr>
                <p:nvPr/>
              </p:nvSpPr>
              <p:spPr bwMode="auto">
                <a:xfrm>
                  <a:off x="3187" y="2020"/>
                  <a:ext cx="97" cy="39"/>
                </a:xfrm>
                <a:custGeom>
                  <a:avLst/>
                  <a:gdLst>
                    <a:gd name="T0" fmla="*/ 0 w 97"/>
                    <a:gd name="T1" fmla="*/ 39 h 39"/>
                    <a:gd name="T2" fmla="*/ 18 w 97"/>
                    <a:gd name="T3" fmla="*/ 39 h 39"/>
                    <a:gd name="T4" fmla="*/ 61 w 97"/>
                    <a:gd name="T5" fmla="*/ 23 h 39"/>
                    <a:gd name="T6" fmla="*/ 97 w 97"/>
                    <a:gd name="T7" fmla="*/ 0 h 39"/>
                    <a:gd name="T8" fmla="*/ 0 60000 65536"/>
                    <a:gd name="T9" fmla="*/ 0 60000 65536"/>
                    <a:gd name="T10" fmla="*/ 0 60000 65536"/>
                    <a:gd name="T11" fmla="*/ 0 60000 65536"/>
                    <a:gd name="T12" fmla="*/ 0 w 97"/>
                    <a:gd name="T13" fmla="*/ 0 h 39"/>
                    <a:gd name="T14" fmla="*/ 97 w 97"/>
                    <a:gd name="T15" fmla="*/ 39 h 39"/>
                  </a:gdLst>
                  <a:ahLst/>
                  <a:cxnLst>
                    <a:cxn ang="T8">
                      <a:pos x="T0" y="T1"/>
                    </a:cxn>
                    <a:cxn ang="T9">
                      <a:pos x="T2" y="T3"/>
                    </a:cxn>
                    <a:cxn ang="T10">
                      <a:pos x="T4" y="T5"/>
                    </a:cxn>
                    <a:cxn ang="T11">
                      <a:pos x="T6" y="T7"/>
                    </a:cxn>
                  </a:cxnLst>
                  <a:rect l="T12" t="T13" r="T14" b="T15"/>
                  <a:pathLst>
                    <a:path w="97" h="39">
                      <a:moveTo>
                        <a:pt x="0" y="39"/>
                      </a:moveTo>
                      <a:lnTo>
                        <a:pt x="18" y="39"/>
                      </a:lnTo>
                      <a:lnTo>
                        <a:pt x="61" y="23"/>
                      </a:lnTo>
                      <a:lnTo>
                        <a:pt x="97" y="0"/>
                      </a:lnTo>
                    </a:path>
                  </a:pathLst>
                </a:custGeom>
                <a:noFill/>
                <a:ln w="0">
                  <a:solidFill>
                    <a:srgbClr val="000000"/>
                  </a:solidFill>
                  <a:prstDash val="solid"/>
                  <a:round/>
                  <a:headEnd/>
                  <a:tailEnd/>
                </a:ln>
              </p:spPr>
              <p:txBody>
                <a:bodyPr/>
                <a:lstStyle/>
                <a:p>
                  <a:endParaRPr lang="fr-FR" sz="1350"/>
                </a:p>
              </p:txBody>
            </p:sp>
            <p:sp>
              <p:nvSpPr>
                <p:cNvPr id="64582" name="Freeform 392"/>
                <p:cNvSpPr>
                  <a:spLocks/>
                </p:cNvSpPr>
                <p:nvPr/>
              </p:nvSpPr>
              <p:spPr bwMode="auto">
                <a:xfrm>
                  <a:off x="3296" y="2020"/>
                  <a:ext cx="220" cy="78"/>
                </a:xfrm>
                <a:custGeom>
                  <a:avLst/>
                  <a:gdLst>
                    <a:gd name="T0" fmla="*/ 0 w 220"/>
                    <a:gd name="T1" fmla="*/ 78 h 78"/>
                    <a:gd name="T2" fmla="*/ 19 w 220"/>
                    <a:gd name="T3" fmla="*/ 78 h 78"/>
                    <a:gd name="T4" fmla="*/ 55 w 220"/>
                    <a:gd name="T5" fmla="*/ 54 h 78"/>
                    <a:gd name="T6" fmla="*/ 110 w 220"/>
                    <a:gd name="T7" fmla="*/ 39 h 78"/>
                    <a:gd name="T8" fmla="*/ 153 w 220"/>
                    <a:gd name="T9" fmla="*/ 23 h 78"/>
                    <a:gd name="T10" fmla="*/ 196 w 220"/>
                    <a:gd name="T11" fmla="*/ 8 h 78"/>
                    <a:gd name="T12" fmla="*/ 220 w 220"/>
                    <a:gd name="T13" fmla="*/ 0 h 78"/>
                    <a:gd name="T14" fmla="*/ 0 60000 65536"/>
                    <a:gd name="T15" fmla="*/ 0 60000 65536"/>
                    <a:gd name="T16" fmla="*/ 0 60000 65536"/>
                    <a:gd name="T17" fmla="*/ 0 60000 65536"/>
                    <a:gd name="T18" fmla="*/ 0 60000 65536"/>
                    <a:gd name="T19" fmla="*/ 0 60000 65536"/>
                    <a:gd name="T20" fmla="*/ 0 60000 65536"/>
                    <a:gd name="T21" fmla="*/ 0 w 220"/>
                    <a:gd name="T22" fmla="*/ 0 h 78"/>
                    <a:gd name="T23" fmla="*/ 220 w 220"/>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78">
                      <a:moveTo>
                        <a:pt x="0" y="78"/>
                      </a:moveTo>
                      <a:lnTo>
                        <a:pt x="19" y="78"/>
                      </a:lnTo>
                      <a:lnTo>
                        <a:pt x="55" y="54"/>
                      </a:lnTo>
                      <a:lnTo>
                        <a:pt x="110" y="39"/>
                      </a:lnTo>
                      <a:lnTo>
                        <a:pt x="153" y="23"/>
                      </a:lnTo>
                      <a:lnTo>
                        <a:pt x="196" y="8"/>
                      </a:lnTo>
                      <a:lnTo>
                        <a:pt x="220" y="0"/>
                      </a:lnTo>
                    </a:path>
                  </a:pathLst>
                </a:custGeom>
                <a:noFill/>
                <a:ln w="0">
                  <a:solidFill>
                    <a:srgbClr val="000000"/>
                  </a:solidFill>
                  <a:prstDash val="solid"/>
                  <a:round/>
                  <a:headEnd/>
                  <a:tailEnd/>
                </a:ln>
              </p:spPr>
              <p:txBody>
                <a:bodyPr/>
                <a:lstStyle/>
                <a:p>
                  <a:endParaRPr lang="fr-FR" sz="1350"/>
                </a:p>
              </p:txBody>
            </p:sp>
            <p:sp>
              <p:nvSpPr>
                <p:cNvPr id="64583" name="Freeform 393"/>
                <p:cNvSpPr>
                  <a:spLocks/>
                </p:cNvSpPr>
                <p:nvPr/>
              </p:nvSpPr>
              <p:spPr bwMode="auto">
                <a:xfrm>
                  <a:off x="3376" y="2059"/>
                  <a:ext cx="238" cy="62"/>
                </a:xfrm>
                <a:custGeom>
                  <a:avLst/>
                  <a:gdLst>
                    <a:gd name="T0" fmla="*/ 0 w 238"/>
                    <a:gd name="T1" fmla="*/ 62 h 62"/>
                    <a:gd name="T2" fmla="*/ 42 w 238"/>
                    <a:gd name="T3" fmla="*/ 62 h 62"/>
                    <a:gd name="T4" fmla="*/ 103 w 238"/>
                    <a:gd name="T5" fmla="*/ 47 h 62"/>
                    <a:gd name="T6" fmla="*/ 183 w 238"/>
                    <a:gd name="T7" fmla="*/ 23 h 62"/>
                    <a:gd name="T8" fmla="*/ 238 w 238"/>
                    <a:gd name="T9" fmla="*/ 0 h 62"/>
                    <a:gd name="T10" fmla="*/ 0 60000 65536"/>
                    <a:gd name="T11" fmla="*/ 0 60000 65536"/>
                    <a:gd name="T12" fmla="*/ 0 60000 65536"/>
                    <a:gd name="T13" fmla="*/ 0 60000 65536"/>
                    <a:gd name="T14" fmla="*/ 0 60000 65536"/>
                    <a:gd name="T15" fmla="*/ 0 w 238"/>
                    <a:gd name="T16" fmla="*/ 0 h 62"/>
                    <a:gd name="T17" fmla="*/ 238 w 238"/>
                    <a:gd name="T18" fmla="*/ 62 h 62"/>
                  </a:gdLst>
                  <a:ahLst/>
                  <a:cxnLst>
                    <a:cxn ang="T10">
                      <a:pos x="T0" y="T1"/>
                    </a:cxn>
                    <a:cxn ang="T11">
                      <a:pos x="T2" y="T3"/>
                    </a:cxn>
                    <a:cxn ang="T12">
                      <a:pos x="T4" y="T5"/>
                    </a:cxn>
                    <a:cxn ang="T13">
                      <a:pos x="T6" y="T7"/>
                    </a:cxn>
                    <a:cxn ang="T14">
                      <a:pos x="T8" y="T9"/>
                    </a:cxn>
                  </a:cxnLst>
                  <a:rect l="T15" t="T16" r="T17" b="T18"/>
                  <a:pathLst>
                    <a:path w="238" h="62">
                      <a:moveTo>
                        <a:pt x="0" y="62"/>
                      </a:moveTo>
                      <a:lnTo>
                        <a:pt x="42" y="62"/>
                      </a:lnTo>
                      <a:lnTo>
                        <a:pt x="103" y="47"/>
                      </a:lnTo>
                      <a:lnTo>
                        <a:pt x="183" y="23"/>
                      </a:lnTo>
                      <a:lnTo>
                        <a:pt x="238" y="0"/>
                      </a:lnTo>
                    </a:path>
                  </a:pathLst>
                </a:custGeom>
                <a:noFill/>
                <a:ln w="0">
                  <a:solidFill>
                    <a:srgbClr val="000000"/>
                  </a:solidFill>
                  <a:prstDash val="solid"/>
                  <a:round/>
                  <a:headEnd/>
                  <a:tailEnd/>
                </a:ln>
              </p:spPr>
              <p:txBody>
                <a:bodyPr/>
                <a:lstStyle/>
                <a:p>
                  <a:endParaRPr lang="fr-FR" sz="1350"/>
                </a:p>
              </p:txBody>
            </p:sp>
            <p:sp>
              <p:nvSpPr>
                <p:cNvPr id="64584" name="Freeform 394"/>
                <p:cNvSpPr>
                  <a:spLocks/>
                </p:cNvSpPr>
                <p:nvPr/>
              </p:nvSpPr>
              <p:spPr bwMode="auto">
                <a:xfrm>
                  <a:off x="3437" y="2082"/>
                  <a:ext cx="250" cy="102"/>
                </a:xfrm>
                <a:custGeom>
                  <a:avLst/>
                  <a:gdLst>
                    <a:gd name="T0" fmla="*/ 0 w 250"/>
                    <a:gd name="T1" fmla="*/ 102 h 102"/>
                    <a:gd name="T2" fmla="*/ 18 w 250"/>
                    <a:gd name="T3" fmla="*/ 102 h 102"/>
                    <a:gd name="T4" fmla="*/ 61 w 250"/>
                    <a:gd name="T5" fmla="*/ 86 h 102"/>
                    <a:gd name="T6" fmla="*/ 116 w 250"/>
                    <a:gd name="T7" fmla="*/ 63 h 102"/>
                    <a:gd name="T8" fmla="*/ 177 w 250"/>
                    <a:gd name="T9" fmla="*/ 47 h 102"/>
                    <a:gd name="T10" fmla="*/ 226 w 250"/>
                    <a:gd name="T11" fmla="*/ 16 h 102"/>
                    <a:gd name="T12" fmla="*/ 250 w 250"/>
                    <a:gd name="T13" fmla="*/ 0 h 102"/>
                    <a:gd name="T14" fmla="*/ 0 60000 65536"/>
                    <a:gd name="T15" fmla="*/ 0 60000 65536"/>
                    <a:gd name="T16" fmla="*/ 0 60000 65536"/>
                    <a:gd name="T17" fmla="*/ 0 60000 65536"/>
                    <a:gd name="T18" fmla="*/ 0 60000 65536"/>
                    <a:gd name="T19" fmla="*/ 0 60000 65536"/>
                    <a:gd name="T20" fmla="*/ 0 60000 65536"/>
                    <a:gd name="T21" fmla="*/ 0 w 250"/>
                    <a:gd name="T22" fmla="*/ 0 h 102"/>
                    <a:gd name="T23" fmla="*/ 250 w 250"/>
                    <a:gd name="T24" fmla="*/ 102 h 10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0" h="102">
                      <a:moveTo>
                        <a:pt x="0" y="102"/>
                      </a:moveTo>
                      <a:lnTo>
                        <a:pt x="18" y="102"/>
                      </a:lnTo>
                      <a:lnTo>
                        <a:pt x="61" y="86"/>
                      </a:lnTo>
                      <a:lnTo>
                        <a:pt x="116" y="63"/>
                      </a:lnTo>
                      <a:lnTo>
                        <a:pt x="177" y="47"/>
                      </a:lnTo>
                      <a:lnTo>
                        <a:pt x="226" y="16"/>
                      </a:lnTo>
                      <a:lnTo>
                        <a:pt x="250" y="0"/>
                      </a:lnTo>
                    </a:path>
                  </a:pathLst>
                </a:custGeom>
                <a:noFill/>
                <a:ln w="0">
                  <a:solidFill>
                    <a:srgbClr val="000000"/>
                  </a:solidFill>
                  <a:prstDash val="solid"/>
                  <a:round/>
                  <a:headEnd/>
                  <a:tailEnd/>
                </a:ln>
              </p:spPr>
              <p:txBody>
                <a:bodyPr/>
                <a:lstStyle/>
                <a:p>
                  <a:endParaRPr lang="fr-FR" sz="1350"/>
                </a:p>
              </p:txBody>
            </p:sp>
            <p:sp>
              <p:nvSpPr>
                <p:cNvPr id="64585" name="Freeform 395"/>
                <p:cNvSpPr>
                  <a:spLocks/>
                </p:cNvSpPr>
                <p:nvPr/>
              </p:nvSpPr>
              <p:spPr bwMode="auto">
                <a:xfrm>
                  <a:off x="3595" y="2121"/>
                  <a:ext cx="122" cy="39"/>
                </a:xfrm>
                <a:custGeom>
                  <a:avLst/>
                  <a:gdLst>
                    <a:gd name="T0" fmla="*/ 0 w 122"/>
                    <a:gd name="T1" fmla="*/ 39 h 39"/>
                    <a:gd name="T2" fmla="*/ 25 w 122"/>
                    <a:gd name="T3" fmla="*/ 32 h 39"/>
                    <a:gd name="T4" fmla="*/ 80 w 122"/>
                    <a:gd name="T5" fmla="*/ 16 h 39"/>
                    <a:gd name="T6" fmla="*/ 122 w 122"/>
                    <a:gd name="T7" fmla="*/ 0 h 39"/>
                    <a:gd name="T8" fmla="*/ 0 60000 65536"/>
                    <a:gd name="T9" fmla="*/ 0 60000 65536"/>
                    <a:gd name="T10" fmla="*/ 0 60000 65536"/>
                    <a:gd name="T11" fmla="*/ 0 60000 65536"/>
                    <a:gd name="T12" fmla="*/ 0 w 122"/>
                    <a:gd name="T13" fmla="*/ 0 h 39"/>
                    <a:gd name="T14" fmla="*/ 122 w 122"/>
                    <a:gd name="T15" fmla="*/ 39 h 39"/>
                  </a:gdLst>
                  <a:ahLst/>
                  <a:cxnLst>
                    <a:cxn ang="T8">
                      <a:pos x="T0" y="T1"/>
                    </a:cxn>
                    <a:cxn ang="T9">
                      <a:pos x="T2" y="T3"/>
                    </a:cxn>
                    <a:cxn ang="T10">
                      <a:pos x="T4" y="T5"/>
                    </a:cxn>
                    <a:cxn ang="T11">
                      <a:pos x="T6" y="T7"/>
                    </a:cxn>
                  </a:cxnLst>
                  <a:rect l="T12" t="T13" r="T14" b="T15"/>
                  <a:pathLst>
                    <a:path w="122" h="39">
                      <a:moveTo>
                        <a:pt x="0" y="39"/>
                      </a:moveTo>
                      <a:lnTo>
                        <a:pt x="25" y="32"/>
                      </a:lnTo>
                      <a:lnTo>
                        <a:pt x="80" y="16"/>
                      </a:lnTo>
                      <a:lnTo>
                        <a:pt x="122" y="0"/>
                      </a:lnTo>
                    </a:path>
                  </a:pathLst>
                </a:custGeom>
                <a:noFill/>
                <a:ln w="0">
                  <a:solidFill>
                    <a:srgbClr val="000000"/>
                  </a:solidFill>
                  <a:prstDash val="solid"/>
                  <a:round/>
                  <a:headEnd/>
                  <a:tailEnd/>
                </a:ln>
              </p:spPr>
              <p:txBody>
                <a:bodyPr/>
                <a:lstStyle/>
                <a:p>
                  <a:endParaRPr lang="fr-FR" sz="1350"/>
                </a:p>
              </p:txBody>
            </p:sp>
            <p:sp>
              <p:nvSpPr>
                <p:cNvPr id="64586" name="Freeform 396"/>
                <p:cNvSpPr>
                  <a:spLocks/>
                </p:cNvSpPr>
                <p:nvPr/>
              </p:nvSpPr>
              <p:spPr bwMode="auto">
                <a:xfrm>
                  <a:off x="3223" y="2223"/>
                  <a:ext cx="202" cy="23"/>
                </a:xfrm>
                <a:custGeom>
                  <a:avLst/>
                  <a:gdLst>
                    <a:gd name="T0" fmla="*/ 202 w 202"/>
                    <a:gd name="T1" fmla="*/ 0 h 23"/>
                    <a:gd name="T2" fmla="*/ 159 w 202"/>
                    <a:gd name="T3" fmla="*/ 8 h 23"/>
                    <a:gd name="T4" fmla="*/ 73 w 202"/>
                    <a:gd name="T5" fmla="*/ 23 h 23"/>
                    <a:gd name="T6" fmla="*/ 0 w 202"/>
                    <a:gd name="T7" fmla="*/ 16 h 23"/>
                    <a:gd name="T8" fmla="*/ 0 60000 65536"/>
                    <a:gd name="T9" fmla="*/ 0 60000 65536"/>
                    <a:gd name="T10" fmla="*/ 0 60000 65536"/>
                    <a:gd name="T11" fmla="*/ 0 60000 65536"/>
                    <a:gd name="T12" fmla="*/ 0 w 202"/>
                    <a:gd name="T13" fmla="*/ 0 h 23"/>
                    <a:gd name="T14" fmla="*/ 202 w 202"/>
                    <a:gd name="T15" fmla="*/ 23 h 23"/>
                  </a:gdLst>
                  <a:ahLst/>
                  <a:cxnLst>
                    <a:cxn ang="T8">
                      <a:pos x="T0" y="T1"/>
                    </a:cxn>
                    <a:cxn ang="T9">
                      <a:pos x="T2" y="T3"/>
                    </a:cxn>
                    <a:cxn ang="T10">
                      <a:pos x="T4" y="T5"/>
                    </a:cxn>
                    <a:cxn ang="T11">
                      <a:pos x="T6" y="T7"/>
                    </a:cxn>
                  </a:cxnLst>
                  <a:rect l="T12" t="T13" r="T14" b="T15"/>
                  <a:pathLst>
                    <a:path w="202" h="23">
                      <a:moveTo>
                        <a:pt x="202" y="0"/>
                      </a:moveTo>
                      <a:lnTo>
                        <a:pt x="159" y="8"/>
                      </a:lnTo>
                      <a:lnTo>
                        <a:pt x="73" y="23"/>
                      </a:lnTo>
                      <a:lnTo>
                        <a:pt x="0" y="16"/>
                      </a:lnTo>
                    </a:path>
                  </a:pathLst>
                </a:custGeom>
                <a:noFill/>
                <a:ln w="0">
                  <a:solidFill>
                    <a:srgbClr val="000000"/>
                  </a:solidFill>
                  <a:prstDash val="solid"/>
                  <a:round/>
                  <a:headEnd/>
                  <a:tailEnd/>
                </a:ln>
              </p:spPr>
              <p:txBody>
                <a:bodyPr/>
                <a:lstStyle/>
                <a:p>
                  <a:endParaRPr lang="fr-FR" sz="1350"/>
                </a:p>
              </p:txBody>
            </p:sp>
            <p:sp>
              <p:nvSpPr>
                <p:cNvPr id="64587" name="Freeform 397"/>
                <p:cNvSpPr>
                  <a:spLocks/>
                </p:cNvSpPr>
                <p:nvPr/>
              </p:nvSpPr>
              <p:spPr bwMode="auto">
                <a:xfrm>
                  <a:off x="1435" y="1137"/>
                  <a:ext cx="18" cy="320"/>
                </a:xfrm>
                <a:custGeom>
                  <a:avLst/>
                  <a:gdLst>
                    <a:gd name="T0" fmla="*/ 6 w 18"/>
                    <a:gd name="T1" fmla="*/ 47 h 320"/>
                    <a:gd name="T2" fmla="*/ 12 w 18"/>
                    <a:gd name="T3" fmla="*/ 31 h 320"/>
                    <a:gd name="T4" fmla="*/ 12 w 18"/>
                    <a:gd name="T5" fmla="*/ 16 h 320"/>
                    <a:gd name="T6" fmla="*/ 6 w 18"/>
                    <a:gd name="T7" fmla="*/ 0 h 320"/>
                    <a:gd name="T8" fmla="*/ 6 w 18"/>
                    <a:gd name="T9" fmla="*/ 0 h 320"/>
                    <a:gd name="T10" fmla="*/ 0 w 18"/>
                    <a:gd name="T11" fmla="*/ 117 h 320"/>
                    <a:gd name="T12" fmla="*/ 0 w 18"/>
                    <a:gd name="T13" fmla="*/ 211 h 320"/>
                    <a:gd name="T14" fmla="*/ 18 w 18"/>
                    <a:gd name="T15" fmla="*/ 320 h 320"/>
                    <a:gd name="T16" fmla="*/ 18 w 18"/>
                    <a:gd name="T17" fmla="*/ 320 h 320"/>
                    <a:gd name="T18" fmla="*/ 18 w 18"/>
                    <a:gd name="T19" fmla="*/ 281 h 320"/>
                    <a:gd name="T20" fmla="*/ 12 w 18"/>
                    <a:gd name="T21" fmla="*/ 235 h 320"/>
                    <a:gd name="T22" fmla="*/ 6 w 18"/>
                    <a:gd name="T23" fmla="*/ 188 h 320"/>
                    <a:gd name="T24" fmla="*/ 6 w 18"/>
                    <a:gd name="T25" fmla="*/ 188 h 320"/>
                    <a:gd name="T26" fmla="*/ 0 w 18"/>
                    <a:gd name="T27" fmla="*/ 149 h 320"/>
                    <a:gd name="T28" fmla="*/ 0 w 18"/>
                    <a:gd name="T29" fmla="*/ 102 h 320"/>
                    <a:gd name="T30" fmla="*/ 6 w 18"/>
                    <a:gd name="T31" fmla="*/ 47 h 3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320"/>
                    <a:gd name="T50" fmla="*/ 18 w 18"/>
                    <a:gd name="T51" fmla="*/ 320 h 3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320">
                      <a:moveTo>
                        <a:pt x="6" y="47"/>
                      </a:moveTo>
                      <a:lnTo>
                        <a:pt x="12" y="31"/>
                      </a:lnTo>
                      <a:lnTo>
                        <a:pt x="12" y="16"/>
                      </a:lnTo>
                      <a:lnTo>
                        <a:pt x="6" y="0"/>
                      </a:lnTo>
                      <a:lnTo>
                        <a:pt x="0" y="117"/>
                      </a:lnTo>
                      <a:lnTo>
                        <a:pt x="0" y="211"/>
                      </a:lnTo>
                      <a:lnTo>
                        <a:pt x="18" y="320"/>
                      </a:lnTo>
                      <a:lnTo>
                        <a:pt x="18" y="281"/>
                      </a:lnTo>
                      <a:lnTo>
                        <a:pt x="12" y="235"/>
                      </a:lnTo>
                      <a:lnTo>
                        <a:pt x="6" y="188"/>
                      </a:lnTo>
                      <a:lnTo>
                        <a:pt x="0" y="149"/>
                      </a:lnTo>
                      <a:lnTo>
                        <a:pt x="0" y="102"/>
                      </a:lnTo>
                      <a:lnTo>
                        <a:pt x="6" y="47"/>
                      </a:lnTo>
                      <a:close/>
                    </a:path>
                  </a:pathLst>
                </a:custGeom>
                <a:solidFill>
                  <a:srgbClr val="997F7F"/>
                </a:solidFill>
                <a:ln w="0">
                  <a:solidFill>
                    <a:srgbClr val="000000"/>
                  </a:solidFill>
                  <a:prstDash val="solid"/>
                  <a:round/>
                  <a:headEnd/>
                  <a:tailEnd/>
                </a:ln>
              </p:spPr>
              <p:txBody>
                <a:bodyPr/>
                <a:lstStyle/>
                <a:p>
                  <a:endParaRPr lang="fr-FR" sz="1350"/>
                </a:p>
              </p:txBody>
            </p:sp>
            <p:sp>
              <p:nvSpPr>
                <p:cNvPr id="64588" name="Freeform 398"/>
                <p:cNvSpPr>
                  <a:spLocks/>
                </p:cNvSpPr>
                <p:nvPr/>
              </p:nvSpPr>
              <p:spPr bwMode="auto">
                <a:xfrm>
                  <a:off x="1521" y="1184"/>
                  <a:ext cx="12" cy="195"/>
                </a:xfrm>
                <a:custGeom>
                  <a:avLst/>
                  <a:gdLst>
                    <a:gd name="T0" fmla="*/ 12 w 12"/>
                    <a:gd name="T1" fmla="*/ 94 h 195"/>
                    <a:gd name="T2" fmla="*/ 6 w 12"/>
                    <a:gd name="T3" fmla="*/ 78 h 195"/>
                    <a:gd name="T4" fmla="*/ 0 w 12"/>
                    <a:gd name="T5" fmla="*/ 31 h 195"/>
                    <a:gd name="T6" fmla="*/ 0 w 12"/>
                    <a:gd name="T7" fmla="*/ 0 h 195"/>
                    <a:gd name="T8" fmla="*/ 0 w 12"/>
                    <a:gd name="T9" fmla="*/ 0 h 195"/>
                    <a:gd name="T10" fmla="*/ 0 w 12"/>
                    <a:gd name="T11" fmla="*/ 55 h 195"/>
                    <a:gd name="T12" fmla="*/ 6 w 12"/>
                    <a:gd name="T13" fmla="*/ 141 h 195"/>
                    <a:gd name="T14" fmla="*/ 12 w 12"/>
                    <a:gd name="T15" fmla="*/ 195 h 195"/>
                    <a:gd name="T16" fmla="*/ 12 w 12"/>
                    <a:gd name="T17" fmla="*/ 195 h 195"/>
                    <a:gd name="T18" fmla="*/ 12 w 12"/>
                    <a:gd name="T19" fmla="*/ 172 h 195"/>
                    <a:gd name="T20" fmla="*/ 12 w 12"/>
                    <a:gd name="T21" fmla="*/ 133 h 195"/>
                    <a:gd name="T22" fmla="*/ 12 w 12"/>
                    <a:gd name="T23" fmla="*/ 94 h 1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
                    <a:gd name="T37" fmla="*/ 0 h 195"/>
                    <a:gd name="T38" fmla="*/ 12 w 12"/>
                    <a:gd name="T39" fmla="*/ 195 h 1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 h="195">
                      <a:moveTo>
                        <a:pt x="12" y="94"/>
                      </a:moveTo>
                      <a:lnTo>
                        <a:pt x="6" y="78"/>
                      </a:lnTo>
                      <a:lnTo>
                        <a:pt x="0" y="31"/>
                      </a:lnTo>
                      <a:lnTo>
                        <a:pt x="0" y="0"/>
                      </a:lnTo>
                      <a:lnTo>
                        <a:pt x="0" y="55"/>
                      </a:lnTo>
                      <a:lnTo>
                        <a:pt x="6" y="141"/>
                      </a:lnTo>
                      <a:lnTo>
                        <a:pt x="12" y="195"/>
                      </a:lnTo>
                      <a:lnTo>
                        <a:pt x="12" y="172"/>
                      </a:lnTo>
                      <a:lnTo>
                        <a:pt x="12" y="133"/>
                      </a:lnTo>
                      <a:lnTo>
                        <a:pt x="12" y="94"/>
                      </a:lnTo>
                      <a:close/>
                    </a:path>
                  </a:pathLst>
                </a:custGeom>
                <a:solidFill>
                  <a:srgbClr val="997F7F"/>
                </a:solidFill>
                <a:ln w="0">
                  <a:solidFill>
                    <a:srgbClr val="000000"/>
                  </a:solidFill>
                  <a:prstDash val="solid"/>
                  <a:round/>
                  <a:headEnd/>
                  <a:tailEnd/>
                </a:ln>
              </p:spPr>
              <p:txBody>
                <a:bodyPr/>
                <a:lstStyle/>
                <a:p>
                  <a:endParaRPr lang="fr-FR" sz="1350"/>
                </a:p>
              </p:txBody>
            </p:sp>
            <p:sp>
              <p:nvSpPr>
                <p:cNvPr id="64589" name="Freeform 399"/>
                <p:cNvSpPr>
                  <a:spLocks/>
                </p:cNvSpPr>
                <p:nvPr/>
              </p:nvSpPr>
              <p:spPr bwMode="auto">
                <a:xfrm>
                  <a:off x="1618" y="1262"/>
                  <a:ext cx="12" cy="117"/>
                </a:xfrm>
                <a:custGeom>
                  <a:avLst/>
                  <a:gdLst>
                    <a:gd name="T0" fmla="*/ 12 w 12"/>
                    <a:gd name="T1" fmla="*/ 0 h 117"/>
                    <a:gd name="T2" fmla="*/ 6 w 12"/>
                    <a:gd name="T3" fmla="*/ 24 h 117"/>
                    <a:gd name="T4" fmla="*/ 0 w 12"/>
                    <a:gd name="T5" fmla="*/ 70 h 117"/>
                    <a:gd name="T6" fmla="*/ 12 w 12"/>
                    <a:gd name="T7" fmla="*/ 117 h 117"/>
                    <a:gd name="T8" fmla="*/ 12 w 12"/>
                    <a:gd name="T9" fmla="*/ 117 h 117"/>
                    <a:gd name="T10" fmla="*/ 6 w 12"/>
                    <a:gd name="T11" fmla="*/ 94 h 117"/>
                    <a:gd name="T12" fmla="*/ 6 w 12"/>
                    <a:gd name="T13" fmla="*/ 39 h 117"/>
                    <a:gd name="T14" fmla="*/ 12 w 12"/>
                    <a:gd name="T15" fmla="*/ 0 h 117"/>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17"/>
                    <a:gd name="T26" fmla="*/ 12 w 12"/>
                    <a:gd name="T27" fmla="*/ 117 h 1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17">
                      <a:moveTo>
                        <a:pt x="12" y="0"/>
                      </a:moveTo>
                      <a:lnTo>
                        <a:pt x="6" y="24"/>
                      </a:lnTo>
                      <a:lnTo>
                        <a:pt x="0" y="70"/>
                      </a:lnTo>
                      <a:lnTo>
                        <a:pt x="12" y="117"/>
                      </a:lnTo>
                      <a:lnTo>
                        <a:pt x="6" y="94"/>
                      </a:lnTo>
                      <a:lnTo>
                        <a:pt x="6" y="39"/>
                      </a:lnTo>
                      <a:lnTo>
                        <a:pt x="12"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590" name="Freeform 400"/>
                <p:cNvSpPr>
                  <a:spLocks/>
                </p:cNvSpPr>
                <p:nvPr/>
              </p:nvSpPr>
              <p:spPr bwMode="auto">
                <a:xfrm>
                  <a:off x="1685" y="1278"/>
                  <a:ext cx="6" cy="140"/>
                </a:xfrm>
                <a:custGeom>
                  <a:avLst/>
                  <a:gdLst>
                    <a:gd name="T0" fmla="*/ 6 w 6"/>
                    <a:gd name="T1" fmla="*/ 0 h 140"/>
                    <a:gd name="T2" fmla="*/ 6 w 6"/>
                    <a:gd name="T3" fmla="*/ 39 h 140"/>
                    <a:gd name="T4" fmla="*/ 6 w 6"/>
                    <a:gd name="T5" fmla="*/ 109 h 140"/>
                    <a:gd name="T6" fmla="*/ 6 w 6"/>
                    <a:gd name="T7" fmla="*/ 140 h 140"/>
                    <a:gd name="T8" fmla="*/ 6 w 6"/>
                    <a:gd name="T9" fmla="*/ 140 h 140"/>
                    <a:gd name="T10" fmla="*/ 0 w 6"/>
                    <a:gd name="T11" fmla="*/ 125 h 140"/>
                    <a:gd name="T12" fmla="*/ 0 w 6"/>
                    <a:gd name="T13" fmla="*/ 62 h 140"/>
                    <a:gd name="T14" fmla="*/ 6 w 6"/>
                    <a:gd name="T15" fmla="*/ 0 h 140"/>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140"/>
                    <a:gd name="T26" fmla="*/ 6 w 6"/>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140">
                      <a:moveTo>
                        <a:pt x="6" y="0"/>
                      </a:moveTo>
                      <a:lnTo>
                        <a:pt x="6" y="39"/>
                      </a:lnTo>
                      <a:lnTo>
                        <a:pt x="6" y="109"/>
                      </a:lnTo>
                      <a:lnTo>
                        <a:pt x="6" y="140"/>
                      </a:lnTo>
                      <a:lnTo>
                        <a:pt x="0" y="125"/>
                      </a:lnTo>
                      <a:lnTo>
                        <a:pt x="0" y="62"/>
                      </a:lnTo>
                      <a:lnTo>
                        <a:pt x="6"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591" name="Freeform 401"/>
                <p:cNvSpPr>
                  <a:spLocks/>
                </p:cNvSpPr>
                <p:nvPr/>
              </p:nvSpPr>
              <p:spPr bwMode="auto">
                <a:xfrm>
                  <a:off x="1777" y="1379"/>
                  <a:ext cx="55" cy="149"/>
                </a:xfrm>
                <a:custGeom>
                  <a:avLst/>
                  <a:gdLst>
                    <a:gd name="T0" fmla="*/ 6 w 55"/>
                    <a:gd name="T1" fmla="*/ 141 h 149"/>
                    <a:gd name="T2" fmla="*/ 0 w 55"/>
                    <a:gd name="T3" fmla="*/ 149 h 149"/>
                    <a:gd name="T4" fmla="*/ 0 w 55"/>
                    <a:gd name="T5" fmla="*/ 149 h 149"/>
                    <a:gd name="T6" fmla="*/ 0 w 55"/>
                    <a:gd name="T7" fmla="*/ 141 h 149"/>
                    <a:gd name="T8" fmla="*/ 6 w 55"/>
                    <a:gd name="T9" fmla="*/ 133 h 149"/>
                    <a:gd name="T10" fmla="*/ 6 w 55"/>
                    <a:gd name="T11" fmla="*/ 118 h 149"/>
                    <a:gd name="T12" fmla="*/ 12 w 55"/>
                    <a:gd name="T13" fmla="*/ 102 h 149"/>
                    <a:gd name="T14" fmla="*/ 18 w 55"/>
                    <a:gd name="T15" fmla="*/ 78 h 149"/>
                    <a:gd name="T16" fmla="*/ 24 w 55"/>
                    <a:gd name="T17" fmla="*/ 63 h 149"/>
                    <a:gd name="T18" fmla="*/ 36 w 55"/>
                    <a:gd name="T19" fmla="*/ 47 h 149"/>
                    <a:gd name="T20" fmla="*/ 43 w 55"/>
                    <a:gd name="T21" fmla="*/ 24 h 149"/>
                    <a:gd name="T22" fmla="*/ 49 w 55"/>
                    <a:gd name="T23" fmla="*/ 16 h 149"/>
                    <a:gd name="T24" fmla="*/ 49 w 55"/>
                    <a:gd name="T25" fmla="*/ 8 h 149"/>
                    <a:gd name="T26" fmla="*/ 55 w 55"/>
                    <a:gd name="T27" fmla="*/ 0 h 149"/>
                    <a:gd name="T28" fmla="*/ 55 w 55"/>
                    <a:gd name="T29" fmla="*/ 0 h 149"/>
                    <a:gd name="T30" fmla="*/ 49 w 55"/>
                    <a:gd name="T31" fmla="*/ 24 h 149"/>
                    <a:gd name="T32" fmla="*/ 30 w 55"/>
                    <a:gd name="T33" fmla="*/ 71 h 149"/>
                    <a:gd name="T34" fmla="*/ 12 w 55"/>
                    <a:gd name="T35" fmla="*/ 110 h 149"/>
                    <a:gd name="T36" fmla="*/ 6 w 55"/>
                    <a:gd name="T37" fmla="*/ 141 h 1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49"/>
                    <a:gd name="T59" fmla="*/ 55 w 55"/>
                    <a:gd name="T60" fmla="*/ 149 h 14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49">
                      <a:moveTo>
                        <a:pt x="6" y="141"/>
                      </a:moveTo>
                      <a:lnTo>
                        <a:pt x="0" y="149"/>
                      </a:lnTo>
                      <a:lnTo>
                        <a:pt x="0" y="141"/>
                      </a:lnTo>
                      <a:lnTo>
                        <a:pt x="6" y="133"/>
                      </a:lnTo>
                      <a:lnTo>
                        <a:pt x="6" y="118"/>
                      </a:lnTo>
                      <a:lnTo>
                        <a:pt x="12" y="102"/>
                      </a:lnTo>
                      <a:lnTo>
                        <a:pt x="18" y="78"/>
                      </a:lnTo>
                      <a:lnTo>
                        <a:pt x="24" y="63"/>
                      </a:lnTo>
                      <a:lnTo>
                        <a:pt x="36" y="47"/>
                      </a:lnTo>
                      <a:lnTo>
                        <a:pt x="43" y="24"/>
                      </a:lnTo>
                      <a:lnTo>
                        <a:pt x="49" y="16"/>
                      </a:lnTo>
                      <a:lnTo>
                        <a:pt x="49" y="8"/>
                      </a:lnTo>
                      <a:lnTo>
                        <a:pt x="55" y="0"/>
                      </a:lnTo>
                      <a:lnTo>
                        <a:pt x="49" y="24"/>
                      </a:lnTo>
                      <a:lnTo>
                        <a:pt x="30" y="71"/>
                      </a:lnTo>
                      <a:lnTo>
                        <a:pt x="12" y="110"/>
                      </a:lnTo>
                      <a:lnTo>
                        <a:pt x="6" y="141"/>
                      </a:lnTo>
                      <a:close/>
                    </a:path>
                  </a:pathLst>
                </a:custGeom>
                <a:solidFill>
                  <a:srgbClr val="997F7F"/>
                </a:solidFill>
                <a:ln w="0">
                  <a:solidFill>
                    <a:srgbClr val="000000"/>
                  </a:solidFill>
                  <a:prstDash val="solid"/>
                  <a:round/>
                  <a:headEnd/>
                  <a:tailEnd/>
                </a:ln>
              </p:spPr>
              <p:txBody>
                <a:bodyPr/>
                <a:lstStyle/>
                <a:p>
                  <a:endParaRPr lang="fr-FR" sz="1350"/>
                </a:p>
              </p:txBody>
            </p:sp>
            <p:sp>
              <p:nvSpPr>
                <p:cNvPr id="64592" name="Freeform 402"/>
                <p:cNvSpPr>
                  <a:spLocks/>
                </p:cNvSpPr>
                <p:nvPr/>
              </p:nvSpPr>
              <p:spPr bwMode="auto">
                <a:xfrm>
                  <a:off x="1844" y="1418"/>
                  <a:ext cx="67" cy="141"/>
                </a:xfrm>
                <a:custGeom>
                  <a:avLst/>
                  <a:gdLst>
                    <a:gd name="T0" fmla="*/ 67 w 67"/>
                    <a:gd name="T1" fmla="*/ 0 h 141"/>
                    <a:gd name="T2" fmla="*/ 49 w 67"/>
                    <a:gd name="T3" fmla="*/ 16 h 141"/>
                    <a:gd name="T4" fmla="*/ 24 w 67"/>
                    <a:gd name="T5" fmla="*/ 55 h 141"/>
                    <a:gd name="T6" fmla="*/ 0 w 67"/>
                    <a:gd name="T7" fmla="*/ 141 h 141"/>
                    <a:gd name="T8" fmla="*/ 0 w 67"/>
                    <a:gd name="T9" fmla="*/ 141 h 141"/>
                    <a:gd name="T10" fmla="*/ 12 w 67"/>
                    <a:gd name="T11" fmla="*/ 110 h 141"/>
                    <a:gd name="T12" fmla="*/ 37 w 67"/>
                    <a:gd name="T13" fmla="*/ 39 h 141"/>
                    <a:gd name="T14" fmla="*/ 67 w 67"/>
                    <a:gd name="T15" fmla="*/ 0 h 141"/>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141"/>
                    <a:gd name="T26" fmla="*/ 67 w 67"/>
                    <a:gd name="T27" fmla="*/ 141 h 1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141">
                      <a:moveTo>
                        <a:pt x="67" y="0"/>
                      </a:moveTo>
                      <a:lnTo>
                        <a:pt x="49" y="16"/>
                      </a:lnTo>
                      <a:lnTo>
                        <a:pt x="24" y="55"/>
                      </a:lnTo>
                      <a:lnTo>
                        <a:pt x="0" y="141"/>
                      </a:lnTo>
                      <a:lnTo>
                        <a:pt x="12" y="110"/>
                      </a:lnTo>
                      <a:lnTo>
                        <a:pt x="37" y="39"/>
                      </a:lnTo>
                      <a:lnTo>
                        <a:pt x="67"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593" name="Freeform 403"/>
                <p:cNvSpPr>
                  <a:spLocks/>
                </p:cNvSpPr>
                <p:nvPr/>
              </p:nvSpPr>
              <p:spPr bwMode="auto">
                <a:xfrm>
                  <a:off x="1911" y="1457"/>
                  <a:ext cx="43" cy="102"/>
                </a:xfrm>
                <a:custGeom>
                  <a:avLst/>
                  <a:gdLst>
                    <a:gd name="T0" fmla="*/ 43 w 43"/>
                    <a:gd name="T1" fmla="*/ 0 h 102"/>
                    <a:gd name="T2" fmla="*/ 37 w 43"/>
                    <a:gd name="T3" fmla="*/ 16 h 102"/>
                    <a:gd name="T4" fmla="*/ 25 w 43"/>
                    <a:gd name="T5" fmla="*/ 40 h 102"/>
                    <a:gd name="T6" fmla="*/ 6 w 43"/>
                    <a:gd name="T7" fmla="*/ 71 h 102"/>
                    <a:gd name="T8" fmla="*/ 0 w 43"/>
                    <a:gd name="T9" fmla="*/ 102 h 102"/>
                    <a:gd name="T10" fmla="*/ 0 w 43"/>
                    <a:gd name="T11" fmla="*/ 102 h 102"/>
                    <a:gd name="T12" fmla="*/ 6 w 43"/>
                    <a:gd name="T13" fmla="*/ 86 h 102"/>
                    <a:gd name="T14" fmla="*/ 25 w 43"/>
                    <a:gd name="T15" fmla="*/ 40 h 102"/>
                    <a:gd name="T16" fmla="*/ 43 w 43"/>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02"/>
                    <a:gd name="T29" fmla="*/ 43 w 43"/>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02">
                      <a:moveTo>
                        <a:pt x="43" y="0"/>
                      </a:moveTo>
                      <a:lnTo>
                        <a:pt x="37" y="16"/>
                      </a:lnTo>
                      <a:lnTo>
                        <a:pt x="25" y="40"/>
                      </a:lnTo>
                      <a:lnTo>
                        <a:pt x="6" y="71"/>
                      </a:lnTo>
                      <a:lnTo>
                        <a:pt x="0" y="102"/>
                      </a:lnTo>
                      <a:lnTo>
                        <a:pt x="6" y="86"/>
                      </a:lnTo>
                      <a:lnTo>
                        <a:pt x="25" y="40"/>
                      </a:lnTo>
                      <a:lnTo>
                        <a:pt x="43"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594" name="Freeform 404"/>
                <p:cNvSpPr>
                  <a:spLocks/>
                </p:cNvSpPr>
                <p:nvPr/>
              </p:nvSpPr>
              <p:spPr bwMode="auto">
                <a:xfrm>
                  <a:off x="1954" y="1520"/>
                  <a:ext cx="67" cy="101"/>
                </a:xfrm>
                <a:custGeom>
                  <a:avLst/>
                  <a:gdLst>
                    <a:gd name="T0" fmla="*/ 67 w 67"/>
                    <a:gd name="T1" fmla="*/ 0 h 101"/>
                    <a:gd name="T2" fmla="*/ 55 w 67"/>
                    <a:gd name="T3" fmla="*/ 8 h 101"/>
                    <a:gd name="T4" fmla="*/ 24 w 67"/>
                    <a:gd name="T5" fmla="*/ 39 h 101"/>
                    <a:gd name="T6" fmla="*/ 0 w 67"/>
                    <a:gd name="T7" fmla="*/ 101 h 101"/>
                    <a:gd name="T8" fmla="*/ 0 w 67"/>
                    <a:gd name="T9" fmla="*/ 101 h 101"/>
                    <a:gd name="T10" fmla="*/ 6 w 67"/>
                    <a:gd name="T11" fmla="*/ 86 h 101"/>
                    <a:gd name="T12" fmla="*/ 24 w 67"/>
                    <a:gd name="T13" fmla="*/ 55 h 101"/>
                    <a:gd name="T14" fmla="*/ 43 w 67"/>
                    <a:gd name="T15" fmla="*/ 23 h 101"/>
                    <a:gd name="T16" fmla="*/ 67 w 67"/>
                    <a:gd name="T17" fmla="*/ 0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7"/>
                    <a:gd name="T28" fmla="*/ 0 h 101"/>
                    <a:gd name="T29" fmla="*/ 67 w 67"/>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7" h="101">
                      <a:moveTo>
                        <a:pt x="67" y="0"/>
                      </a:moveTo>
                      <a:lnTo>
                        <a:pt x="55" y="8"/>
                      </a:lnTo>
                      <a:lnTo>
                        <a:pt x="24" y="39"/>
                      </a:lnTo>
                      <a:lnTo>
                        <a:pt x="0" y="101"/>
                      </a:lnTo>
                      <a:lnTo>
                        <a:pt x="6" y="86"/>
                      </a:lnTo>
                      <a:lnTo>
                        <a:pt x="24" y="55"/>
                      </a:lnTo>
                      <a:lnTo>
                        <a:pt x="43" y="23"/>
                      </a:lnTo>
                      <a:lnTo>
                        <a:pt x="67"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595" name="Freeform 405"/>
                <p:cNvSpPr>
                  <a:spLocks/>
                </p:cNvSpPr>
                <p:nvPr/>
              </p:nvSpPr>
              <p:spPr bwMode="auto">
                <a:xfrm>
                  <a:off x="2033" y="1582"/>
                  <a:ext cx="49" cy="39"/>
                </a:xfrm>
                <a:custGeom>
                  <a:avLst/>
                  <a:gdLst>
                    <a:gd name="T0" fmla="*/ 49 w 49"/>
                    <a:gd name="T1" fmla="*/ 0 h 39"/>
                    <a:gd name="T2" fmla="*/ 37 w 49"/>
                    <a:gd name="T3" fmla="*/ 0 h 39"/>
                    <a:gd name="T4" fmla="*/ 18 w 49"/>
                    <a:gd name="T5" fmla="*/ 16 h 39"/>
                    <a:gd name="T6" fmla="*/ 0 w 49"/>
                    <a:gd name="T7" fmla="*/ 39 h 39"/>
                    <a:gd name="T8" fmla="*/ 0 w 49"/>
                    <a:gd name="T9" fmla="*/ 39 h 39"/>
                    <a:gd name="T10" fmla="*/ 6 w 49"/>
                    <a:gd name="T11" fmla="*/ 32 h 39"/>
                    <a:gd name="T12" fmla="*/ 31 w 49"/>
                    <a:gd name="T13" fmla="*/ 16 h 39"/>
                    <a:gd name="T14" fmla="*/ 49 w 49"/>
                    <a:gd name="T15" fmla="*/ 0 h 39"/>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39"/>
                    <a:gd name="T26" fmla="*/ 49 w 49"/>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39">
                      <a:moveTo>
                        <a:pt x="49" y="0"/>
                      </a:moveTo>
                      <a:lnTo>
                        <a:pt x="37" y="0"/>
                      </a:lnTo>
                      <a:lnTo>
                        <a:pt x="18" y="16"/>
                      </a:lnTo>
                      <a:lnTo>
                        <a:pt x="0" y="39"/>
                      </a:lnTo>
                      <a:lnTo>
                        <a:pt x="6" y="32"/>
                      </a:lnTo>
                      <a:lnTo>
                        <a:pt x="31" y="16"/>
                      </a:lnTo>
                      <a:lnTo>
                        <a:pt x="49"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596" name="Freeform 406"/>
                <p:cNvSpPr>
                  <a:spLocks/>
                </p:cNvSpPr>
                <p:nvPr/>
              </p:nvSpPr>
              <p:spPr bwMode="auto">
                <a:xfrm>
                  <a:off x="2485" y="2379"/>
                  <a:ext cx="30" cy="24"/>
                </a:xfrm>
                <a:custGeom>
                  <a:avLst/>
                  <a:gdLst>
                    <a:gd name="T0" fmla="*/ 0 w 30"/>
                    <a:gd name="T1" fmla="*/ 0 h 24"/>
                    <a:gd name="T2" fmla="*/ 12 w 30"/>
                    <a:gd name="T3" fmla="*/ 0 h 24"/>
                    <a:gd name="T4" fmla="*/ 30 w 30"/>
                    <a:gd name="T5" fmla="*/ 0 h 24"/>
                    <a:gd name="T6" fmla="*/ 18 w 30"/>
                    <a:gd name="T7" fmla="*/ 24 h 24"/>
                    <a:gd name="T8" fmla="*/ 0 60000 65536"/>
                    <a:gd name="T9" fmla="*/ 0 60000 65536"/>
                    <a:gd name="T10" fmla="*/ 0 60000 65536"/>
                    <a:gd name="T11" fmla="*/ 0 60000 65536"/>
                    <a:gd name="T12" fmla="*/ 0 w 30"/>
                    <a:gd name="T13" fmla="*/ 0 h 24"/>
                    <a:gd name="T14" fmla="*/ 30 w 30"/>
                    <a:gd name="T15" fmla="*/ 24 h 24"/>
                  </a:gdLst>
                  <a:ahLst/>
                  <a:cxnLst>
                    <a:cxn ang="T8">
                      <a:pos x="T0" y="T1"/>
                    </a:cxn>
                    <a:cxn ang="T9">
                      <a:pos x="T2" y="T3"/>
                    </a:cxn>
                    <a:cxn ang="T10">
                      <a:pos x="T4" y="T5"/>
                    </a:cxn>
                    <a:cxn ang="T11">
                      <a:pos x="T6" y="T7"/>
                    </a:cxn>
                  </a:cxnLst>
                  <a:rect l="T12" t="T13" r="T14" b="T15"/>
                  <a:pathLst>
                    <a:path w="30" h="24">
                      <a:moveTo>
                        <a:pt x="0" y="0"/>
                      </a:moveTo>
                      <a:lnTo>
                        <a:pt x="12" y="0"/>
                      </a:lnTo>
                      <a:lnTo>
                        <a:pt x="30" y="0"/>
                      </a:lnTo>
                      <a:lnTo>
                        <a:pt x="18" y="24"/>
                      </a:lnTo>
                    </a:path>
                  </a:pathLst>
                </a:custGeom>
                <a:noFill/>
                <a:ln w="0">
                  <a:solidFill>
                    <a:srgbClr val="000000"/>
                  </a:solidFill>
                  <a:prstDash val="solid"/>
                  <a:round/>
                  <a:headEnd/>
                  <a:tailEnd/>
                </a:ln>
              </p:spPr>
              <p:txBody>
                <a:bodyPr/>
                <a:lstStyle/>
                <a:p>
                  <a:endParaRPr lang="fr-FR" sz="1350"/>
                </a:p>
              </p:txBody>
            </p:sp>
            <p:sp>
              <p:nvSpPr>
                <p:cNvPr id="64597" name="Freeform 407"/>
                <p:cNvSpPr>
                  <a:spLocks/>
                </p:cNvSpPr>
                <p:nvPr/>
              </p:nvSpPr>
              <p:spPr bwMode="auto">
                <a:xfrm>
                  <a:off x="2485" y="2403"/>
                  <a:ext cx="49" cy="39"/>
                </a:xfrm>
                <a:custGeom>
                  <a:avLst/>
                  <a:gdLst>
                    <a:gd name="T0" fmla="*/ 0 w 49"/>
                    <a:gd name="T1" fmla="*/ 15 h 39"/>
                    <a:gd name="T2" fmla="*/ 6 w 49"/>
                    <a:gd name="T3" fmla="*/ 15 h 39"/>
                    <a:gd name="T4" fmla="*/ 18 w 49"/>
                    <a:gd name="T5" fmla="*/ 7 h 39"/>
                    <a:gd name="T6" fmla="*/ 49 w 49"/>
                    <a:gd name="T7" fmla="*/ 0 h 39"/>
                    <a:gd name="T8" fmla="*/ 49 w 49"/>
                    <a:gd name="T9" fmla="*/ 0 h 39"/>
                    <a:gd name="T10" fmla="*/ 42 w 49"/>
                    <a:gd name="T11" fmla="*/ 7 h 39"/>
                    <a:gd name="T12" fmla="*/ 30 w 49"/>
                    <a:gd name="T13" fmla="*/ 23 h 39"/>
                    <a:gd name="T14" fmla="*/ 18 w 49"/>
                    <a:gd name="T15" fmla="*/ 39 h 39"/>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39"/>
                    <a:gd name="T26" fmla="*/ 49 w 49"/>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39">
                      <a:moveTo>
                        <a:pt x="0" y="15"/>
                      </a:moveTo>
                      <a:lnTo>
                        <a:pt x="6" y="15"/>
                      </a:lnTo>
                      <a:lnTo>
                        <a:pt x="18" y="7"/>
                      </a:lnTo>
                      <a:lnTo>
                        <a:pt x="49" y="0"/>
                      </a:lnTo>
                      <a:lnTo>
                        <a:pt x="42" y="7"/>
                      </a:lnTo>
                      <a:lnTo>
                        <a:pt x="30" y="23"/>
                      </a:lnTo>
                      <a:lnTo>
                        <a:pt x="18" y="39"/>
                      </a:lnTo>
                    </a:path>
                  </a:pathLst>
                </a:custGeom>
                <a:noFill/>
                <a:ln w="0">
                  <a:solidFill>
                    <a:srgbClr val="000000"/>
                  </a:solidFill>
                  <a:prstDash val="solid"/>
                  <a:round/>
                  <a:headEnd/>
                  <a:tailEnd/>
                </a:ln>
              </p:spPr>
              <p:txBody>
                <a:bodyPr/>
                <a:lstStyle/>
                <a:p>
                  <a:endParaRPr lang="fr-FR" sz="1350"/>
                </a:p>
              </p:txBody>
            </p:sp>
            <p:sp>
              <p:nvSpPr>
                <p:cNvPr id="64598" name="Freeform 408"/>
                <p:cNvSpPr>
                  <a:spLocks/>
                </p:cNvSpPr>
                <p:nvPr/>
              </p:nvSpPr>
              <p:spPr bwMode="auto">
                <a:xfrm>
                  <a:off x="2552" y="2379"/>
                  <a:ext cx="24" cy="24"/>
                </a:xfrm>
                <a:custGeom>
                  <a:avLst/>
                  <a:gdLst>
                    <a:gd name="T0" fmla="*/ 0 w 24"/>
                    <a:gd name="T1" fmla="*/ 0 h 24"/>
                    <a:gd name="T2" fmla="*/ 12 w 24"/>
                    <a:gd name="T3" fmla="*/ 0 h 24"/>
                    <a:gd name="T4" fmla="*/ 24 w 24"/>
                    <a:gd name="T5" fmla="*/ 8 h 24"/>
                    <a:gd name="T6" fmla="*/ 12 w 24"/>
                    <a:gd name="T7" fmla="*/ 24 h 24"/>
                    <a:gd name="T8" fmla="*/ 0 60000 65536"/>
                    <a:gd name="T9" fmla="*/ 0 60000 65536"/>
                    <a:gd name="T10" fmla="*/ 0 60000 65536"/>
                    <a:gd name="T11" fmla="*/ 0 60000 65536"/>
                    <a:gd name="T12" fmla="*/ 0 w 24"/>
                    <a:gd name="T13" fmla="*/ 0 h 24"/>
                    <a:gd name="T14" fmla="*/ 24 w 24"/>
                    <a:gd name="T15" fmla="*/ 24 h 24"/>
                  </a:gdLst>
                  <a:ahLst/>
                  <a:cxnLst>
                    <a:cxn ang="T8">
                      <a:pos x="T0" y="T1"/>
                    </a:cxn>
                    <a:cxn ang="T9">
                      <a:pos x="T2" y="T3"/>
                    </a:cxn>
                    <a:cxn ang="T10">
                      <a:pos x="T4" y="T5"/>
                    </a:cxn>
                    <a:cxn ang="T11">
                      <a:pos x="T6" y="T7"/>
                    </a:cxn>
                  </a:cxnLst>
                  <a:rect l="T12" t="T13" r="T14" b="T15"/>
                  <a:pathLst>
                    <a:path w="24" h="24">
                      <a:moveTo>
                        <a:pt x="0" y="0"/>
                      </a:moveTo>
                      <a:lnTo>
                        <a:pt x="12" y="0"/>
                      </a:lnTo>
                      <a:lnTo>
                        <a:pt x="24" y="8"/>
                      </a:lnTo>
                      <a:lnTo>
                        <a:pt x="12" y="24"/>
                      </a:lnTo>
                    </a:path>
                  </a:pathLst>
                </a:custGeom>
                <a:noFill/>
                <a:ln w="0">
                  <a:solidFill>
                    <a:srgbClr val="000000"/>
                  </a:solidFill>
                  <a:prstDash val="solid"/>
                  <a:round/>
                  <a:headEnd/>
                  <a:tailEnd/>
                </a:ln>
              </p:spPr>
              <p:txBody>
                <a:bodyPr/>
                <a:lstStyle/>
                <a:p>
                  <a:endParaRPr lang="fr-FR" sz="1350"/>
                </a:p>
              </p:txBody>
            </p:sp>
            <p:sp>
              <p:nvSpPr>
                <p:cNvPr id="64599" name="Freeform 409"/>
                <p:cNvSpPr>
                  <a:spLocks/>
                </p:cNvSpPr>
                <p:nvPr/>
              </p:nvSpPr>
              <p:spPr bwMode="auto">
                <a:xfrm>
                  <a:off x="2595" y="2379"/>
                  <a:ext cx="30" cy="1"/>
                </a:xfrm>
                <a:custGeom>
                  <a:avLst/>
                  <a:gdLst>
                    <a:gd name="T0" fmla="*/ 0 w 30"/>
                    <a:gd name="T1" fmla="*/ 0 h 1"/>
                    <a:gd name="T2" fmla="*/ 12 w 30"/>
                    <a:gd name="T3" fmla="*/ 0 h 1"/>
                    <a:gd name="T4" fmla="*/ 30 w 30"/>
                    <a:gd name="T5" fmla="*/ 0 h 1"/>
                    <a:gd name="T6" fmla="*/ 30 w 30"/>
                    <a:gd name="T7" fmla="*/ 0 h 1"/>
                    <a:gd name="T8" fmla="*/ 0 60000 65536"/>
                    <a:gd name="T9" fmla="*/ 0 60000 65536"/>
                    <a:gd name="T10" fmla="*/ 0 60000 65536"/>
                    <a:gd name="T11" fmla="*/ 0 60000 65536"/>
                    <a:gd name="T12" fmla="*/ 0 w 30"/>
                    <a:gd name="T13" fmla="*/ 0 h 1"/>
                    <a:gd name="T14" fmla="*/ 30 w 30"/>
                    <a:gd name="T15" fmla="*/ 1 h 1"/>
                  </a:gdLst>
                  <a:ahLst/>
                  <a:cxnLst>
                    <a:cxn ang="T8">
                      <a:pos x="T0" y="T1"/>
                    </a:cxn>
                    <a:cxn ang="T9">
                      <a:pos x="T2" y="T3"/>
                    </a:cxn>
                    <a:cxn ang="T10">
                      <a:pos x="T4" y="T5"/>
                    </a:cxn>
                    <a:cxn ang="T11">
                      <a:pos x="T6" y="T7"/>
                    </a:cxn>
                  </a:cxnLst>
                  <a:rect l="T12" t="T13" r="T14" b="T15"/>
                  <a:pathLst>
                    <a:path w="30" h="1">
                      <a:moveTo>
                        <a:pt x="0" y="0"/>
                      </a:moveTo>
                      <a:lnTo>
                        <a:pt x="12" y="0"/>
                      </a:lnTo>
                      <a:lnTo>
                        <a:pt x="30" y="0"/>
                      </a:lnTo>
                    </a:path>
                  </a:pathLst>
                </a:custGeom>
                <a:noFill/>
                <a:ln w="0">
                  <a:solidFill>
                    <a:srgbClr val="000000"/>
                  </a:solidFill>
                  <a:prstDash val="solid"/>
                  <a:round/>
                  <a:headEnd/>
                  <a:tailEnd/>
                </a:ln>
              </p:spPr>
              <p:txBody>
                <a:bodyPr/>
                <a:lstStyle/>
                <a:p>
                  <a:endParaRPr lang="fr-FR" sz="1350"/>
                </a:p>
              </p:txBody>
            </p:sp>
            <p:sp>
              <p:nvSpPr>
                <p:cNvPr id="64600" name="Freeform 410"/>
                <p:cNvSpPr>
                  <a:spLocks/>
                </p:cNvSpPr>
                <p:nvPr/>
              </p:nvSpPr>
              <p:spPr bwMode="auto">
                <a:xfrm>
                  <a:off x="2595" y="2403"/>
                  <a:ext cx="36" cy="15"/>
                </a:xfrm>
                <a:custGeom>
                  <a:avLst/>
                  <a:gdLst>
                    <a:gd name="T0" fmla="*/ 0 w 36"/>
                    <a:gd name="T1" fmla="*/ 0 h 15"/>
                    <a:gd name="T2" fmla="*/ 24 w 36"/>
                    <a:gd name="T3" fmla="*/ 0 h 15"/>
                    <a:gd name="T4" fmla="*/ 36 w 36"/>
                    <a:gd name="T5" fmla="*/ 0 h 15"/>
                    <a:gd name="T6" fmla="*/ 18 w 36"/>
                    <a:gd name="T7" fmla="*/ 15 h 15"/>
                    <a:gd name="T8" fmla="*/ 0 60000 65536"/>
                    <a:gd name="T9" fmla="*/ 0 60000 65536"/>
                    <a:gd name="T10" fmla="*/ 0 60000 65536"/>
                    <a:gd name="T11" fmla="*/ 0 60000 65536"/>
                    <a:gd name="T12" fmla="*/ 0 w 36"/>
                    <a:gd name="T13" fmla="*/ 0 h 15"/>
                    <a:gd name="T14" fmla="*/ 36 w 36"/>
                    <a:gd name="T15" fmla="*/ 15 h 15"/>
                  </a:gdLst>
                  <a:ahLst/>
                  <a:cxnLst>
                    <a:cxn ang="T8">
                      <a:pos x="T0" y="T1"/>
                    </a:cxn>
                    <a:cxn ang="T9">
                      <a:pos x="T2" y="T3"/>
                    </a:cxn>
                    <a:cxn ang="T10">
                      <a:pos x="T4" y="T5"/>
                    </a:cxn>
                    <a:cxn ang="T11">
                      <a:pos x="T6" y="T7"/>
                    </a:cxn>
                  </a:cxnLst>
                  <a:rect l="T12" t="T13" r="T14" b="T15"/>
                  <a:pathLst>
                    <a:path w="36" h="15">
                      <a:moveTo>
                        <a:pt x="0" y="0"/>
                      </a:moveTo>
                      <a:lnTo>
                        <a:pt x="24" y="0"/>
                      </a:lnTo>
                      <a:lnTo>
                        <a:pt x="36" y="0"/>
                      </a:lnTo>
                      <a:lnTo>
                        <a:pt x="18" y="15"/>
                      </a:lnTo>
                    </a:path>
                  </a:pathLst>
                </a:custGeom>
                <a:noFill/>
                <a:ln w="0">
                  <a:solidFill>
                    <a:srgbClr val="000000"/>
                  </a:solidFill>
                  <a:prstDash val="solid"/>
                  <a:round/>
                  <a:headEnd/>
                  <a:tailEnd/>
                </a:ln>
              </p:spPr>
              <p:txBody>
                <a:bodyPr/>
                <a:lstStyle/>
                <a:p>
                  <a:endParaRPr lang="fr-FR" sz="1350"/>
                </a:p>
              </p:txBody>
            </p:sp>
            <p:sp>
              <p:nvSpPr>
                <p:cNvPr id="64601" name="Freeform 411"/>
                <p:cNvSpPr>
                  <a:spLocks/>
                </p:cNvSpPr>
                <p:nvPr/>
              </p:nvSpPr>
              <p:spPr bwMode="auto">
                <a:xfrm>
                  <a:off x="2656" y="2332"/>
                  <a:ext cx="48" cy="31"/>
                </a:xfrm>
                <a:custGeom>
                  <a:avLst/>
                  <a:gdLst>
                    <a:gd name="T0" fmla="*/ 0 w 48"/>
                    <a:gd name="T1" fmla="*/ 8 h 31"/>
                    <a:gd name="T2" fmla="*/ 6 w 48"/>
                    <a:gd name="T3" fmla="*/ 8 h 31"/>
                    <a:gd name="T4" fmla="*/ 24 w 48"/>
                    <a:gd name="T5" fmla="*/ 0 h 31"/>
                    <a:gd name="T6" fmla="*/ 48 w 48"/>
                    <a:gd name="T7" fmla="*/ 8 h 31"/>
                    <a:gd name="T8" fmla="*/ 48 w 48"/>
                    <a:gd name="T9" fmla="*/ 8 h 31"/>
                    <a:gd name="T10" fmla="*/ 48 w 48"/>
                    <a:gd name="T11" fmla="*/ 16 h 31"/>
                    <a:gd name="T12" fmla="*/ 42 w 48"/>
                    <a:gd name="T13" fmla="*/ 24 h 31"/>
                    <a:gd name="T14" fmla="*/ 36 w 48"/>
                    <a:gd name="T15" fmla="*/ 31 h 31"/>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31"/>
                    <a:gd name="T26" fmla="*/ 48 w 48"/>
                    <a:gd name="T27" fmla="*/ 31 h 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31">
                      <a:moveTo>
                        <a:pt x="0" y="8"/>
                      </a:moveTo>
                      <a:lnTo>
                        <a:pt x="6" y="8"/>
                      </a:lnTo>
                      <a:lnTo>
                        <a:pt x="24" y="0"/>
                      </a:lnTo>
                      <a:lnTo>
                        <a:pt x="48" y="8"/>
                      </a:lnTo>
                      <a:lnTo>
                        <a:pt x="48" y="16"/>
                      </a:lnTo>
                      <a:lnTo>
                        <a:pt x="42" y="24"/>
                      </a:lnTo>
                      <a:lnTo>
                        <a:pt x="36" y="31"/>
                      </a:lnTo>
                    </a:path>
                  </a:pathLst>
                </a:custGeom>
                <a:noFill/>
                <a:ln w="0">
                  <a:solidFill>
                    <a:srgbClr val="000000"/>
                  </a:solidFill>
                  <a:prstDash val="solid"/>
                  <a:round/>
                  <a:headEnd/>
                  <a:tailEnd/>
                </a:ln>
              </p:spPr>
              <p:txBody>
                <a:bodyPr/>
                <a:lstStyle/>
                <a:p>
                  <a:endParaRPr lang="fr-FR" sz="1350"/>
                </a:p>
              </p:txBody>
            </p:sp>
            <p:sp>
              <p:nvSpPr>
                <p:cNvPr id="64602" name="Freeform 412"/>
                <p:cNvSpPr>
                  <a:spLocks/>
                </p:cNvSpPr>
                <p:nvPr/>
              </p:nvSpPr>
              <p:spPr bwMode="auto">
                <a:xfrm>
                  <a:off x="2692" y="2363"/>
                  <a:ext cx="37" cy="40"/>
                </a:xfrm>
                <a:custGeom>
                  <a:avLst/>
                  <a:gdLst>
                    <a:gd name="T0" fmla="*/ 0 w 37"/>
                    <a:gd name="T1" fmla="*/ 0 h 40"/>
                    <a:gd name="T2" fmla="*/ 25 w 37"/>
                    <a:gd name="T3" fmla="*/ 0 h 40"/>
                    <a:gd name="T4" fmla="*/ 37 w 37"/>
                    <a:gd name="T5" fmla="*/ 16 h 40"/>
                    <a:gd name="T6" fmla="*/ 12 w 37"/>
                    <a:gd name="T7" fmla="*/ 40 h 40"/>
                    <a:gd name="T8" fmla="*/ 0 60000 65536"/>
                    <a:gd name="T9" fmla="*/ 0 60000 65536"/>
                    <a:gd name="T10" fmla="*/ 0 60000 65536"/>
                    <a:gd name="T11" fmla="*/ 0 60000 65536"/>
                    <a:gd name="T12" fmla="*/ 0 w 37"/>
                    <a:gd name="T13" fmla="*/ 0 h 40"/>
                    <a:gd name="T14" fmla="*/ 37 w 37"/>
                    <a:gd name="T15" fmla="*/ 40 h 40"/>
                  </a:gdLst>
                  <a:ahLst/>
                  <a:cxnLst>
                    <a:cxn ang="T8">
                      <a:pos x="T0" y="T1"/>
                    </a:cxn>
                    <a:cxn ang="T9">
                      <a:pos x="T2" y="T3"/>
                    </a:cxn>
                    <a:cxn ang="T10">
                      <a:pos x="T4" y="T5"/>
                    </a:cxn>
                    <a:cxn ang="T11">
                      <a:pos x="T6" y="T7"/>
                    </a:cxn>
                  </a:cxnLst>
                  <a:rect l="T12" t="T13" r="T14" b="T15"/>
                  <a:pathLst>
                    <a:path w="37" h="40">
                      <a:moveTo>
                        <a:pt x="0" y="0"/>
                      </a:moveTo>
                      <a:lnTo>
                        <a:pt x="25" y="0"/>
                      </a:lnTo>
                      <a:lnTo>
                        <a:pt x="37" y="16"/>
                      </a:lnTo>
                      <a:lnTo>
                        <a:pt x="12" y="40"/>
                      </a:lnTo>
                    </a:path>
                  </a:pathLst>
                </a:custGeom>
                <a:noFill/>
                <a:ln w="0">
                  <a:solidFill>
                    <a:srgbClr val="000000"/>
                  </a:solidFill>
                  <a:prstDash val="solid"/>
                  <a:round/>
                  <a:headEnd/>
                  <a:tailEnd/>
                </a:ln>
              </p:spPr>
              <p:txBody>
                <a:bodyPr/>
                <a:lstStyle/>
                <a:p>
                  <a:endParaRPr lang="fr-FR" sz="1350"/>
                </a:p>
              </p:txBody>
            </p:sp>
            <p:sp>
              <p:nvSpPr>
                <p:cNvPr id="64603" name="Freeform 413"/>
                <p:cNvSpPr>
                  <a:spLocks/>
                </p:cNvSpPr>
                <p:nvPr/>
              </p:nvSpPr>
              <p:spPr bwMode="auto">
                <a:xfrm>
                  <a:off x="2411" y="2199"/>
                  <a:ext cx="62" cy="40"/>
                </a:xfrm>
                <a:custGeom>
                  <a:avLst/>
                  <a:gdLst>
                    <a:gd name="T0" fmla="*/ 0 w 62"/>
                    <a:gd name="T1" fmla="*/ 24 h 40"/>
                    <a:gd name="T2" fmla="*/ 0 w 62"/>
                    <a:gd name="T3" fmla="*/ 24 h 40"/>
                    <a:gd name="T4" fmla="*/ 19 w 62"/>
                    <a:gd name="T5" fmla="*/ 8 h 40"/>
                    <a:gd name="T6" fmla="*/ 62 w 62"/>
                    <a:gd name="T7" fmla="*/ 0 h 40"/>
                    <a:gd name="T8" fmla="*/ 62 w 62"/>
                    <a:gd name="T9" fmla="*/ 0 h 40"/>
                    <a:gd name="T10" fmla="*/ 55 w 62"/>
                    <a:gd name="T11" fmla="*/ 8 h 40"/>
                    <a:gd name="T12" fmla="*/ 49 w 62"/>
                    <a:gd name="T13" fmla="*/ 24 h 40"/>
                    <a:gd name="T14" fmla="*/ 43 w 62"/>
                    <a:gd name="T15" fmla="*/ 40 h 40"/>
                    <a:gd name="T16" fmla="*/ 0 60000 65536"/>
                    <a:gd name="T17" fmla="*/ 0 60000 65536"/>
                    <a:gd name="T18" fmla="*/ 0 60000 65536"/>
                    <a:gd name="T19" fmla="*/ 0 60000 65536"/>
                    <a:gd name="T20" fmla="*/ 0 60000 65536"/>
                    <a:gd name="T21" fmla="*/ 0 60000 65536"/>
                    <a:gd name="T22" fmla="*/ 0 60000 65536"/>
                    <a:gd name="T23" fmla="*/ 0 60000 65536"/>
                    <a:gd name="T24" fmla="*/ 0 w 62"/>
                    <a:gd name="T25" fmla="*/ 0 h 40"/>
                    <a:gd name="T26" fmla="*/ 62 w 62"/>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2" h="40">
                      <a:moveTo>
                        <a:pt x="0" y="24"/>
                      </a:moveTo>
                      <a:lnTo>
                        <a:pt x="0" y="24"/>
                      </a:lnTo>
                      <a:lnTo>
                        <a:pt x="19" y="8"/>
                      </a:lnTo>
                      <a:lnTo>
                        <a:pt x="62" y="0"/>
                      </a:lnTo>
                      <a:lnTo>
                        <a:pt x="55" y="8"/>
                      </a:lnTo>
                      <a:lnTo>
                        <a:pt x="49" y="24"/>
                      </a:lnTo>
                      <a:lnTo>
                        <a:pt x="43" y="40"/>
                      </a:lnTo>
                    </a:path>
                  </a:pathLst>
                </a:custGeom>
                <a:noFill/>
                <a:ln w="0">
                  <a:solidFill>
                    <a:srgbClr val="000000"/>
                  </a:solidFill>
                  <a:prstDash val="solid"/>
                  <a:round/>
                  <a:headEnd/>
                  <a:tailEnd/>
                </a:ln>
              </p:spPr>
              <p:txBody>
                <a:bodyPr/>
                <a:lstStyle/>
                <a:p>
                  <a:endParaRPr lang="fr-FR" sz="1350"/>
                </a:p>
              </p:txBody>
            </p:sp>
            <p:sp>
              <p:nvSpPr>
                <p:cNvPr id="64604" name="Freeform 414"/>
                <p:cNvSpPr>
                  <a:spLocks/>
                </p:cNvSpPr>
                <p:nvPr/>
              </p:nvSpPr>
              <p:spPr bwMode="auto">
                <a:xfrm>
                  <a:off x="2473" y="2199"/>
                  <a:ext cx="30" cy="1"/>
                </a:xfrm>
                <a:custGeom>
                  <a:avLst/>
                  <a:gdLst>
                    <a:gd name="T0" fmla="*/ 0 w 30"/>
                    <a:gd name="T1" fmla="*/ 0 h 1"/>
                    <a:gd name="T2" fmla="*/ 0 w 30"/>
                    <a:gd name="T3" fmla="*/ 0 h 1"/>
                    <a:gd name="T4" fmla="*/ 12 w 30"/>
                    <a:gd name="T5" fmla="*/ 0 h 1"/>
                    <a:gd name="T6" fmla="*/ 30 w 30"/>
                    <a:gd name="T7" fmla="*/ 0 h 1"/>
                    <a:gd name="T8" fmla="*/ 0 60000 65536"/>
                    <a:gd name="T9" fmla="*/ 0 60000 65536"/>
                    <a:gd name="T10" fmla="*/ 0 60000 65536"/>
                    <a:gd name="T11" fmla="*/ 0 60000 65536"/>
                    <a:gd name="T12" fmla="*/ 0 w 30"/>
                    <a:gd name="T13" fmla="*/ 0 h 1"/>
                    <a:gd name="T14" fmla="*/ 30 w 30"/>
                    <a:gd name="T15" fmla="*/ 1 h 1"/>
                  </a:gdLst>
                  <a:ahLst/>
                  <a:cxnLst>
                    <a:cxn ang="T8">
                      <a:pos x="T0" y="T1"/>
                    </a:cxn>
                    <a:cxn ang="T9">
                      <a:pos x="T2" y="T3"/>
                    </a:cxn>
                    <a:cxn ang="T10">
                      <a:pos x="T4" y="T5"/>
                    </a:cxn>
                    <a:cxn ang="T11">
                      <a:pos x="T6" y="T7"/>
                    </a:cxn>
                  </a:cxnLst>
                  <a:rect l="T12" t="T13" r="T14" b="T15"/>
                  <a:pathLst>
                    <a:path w="30" h="1">
                      <a:moveTo>
                        <a:pt x="0" y="0"/>
                      </a:moveTo>
                      <a:lnTo>
                        <a:pt x="0" y="0"/>
                      </a:lnTo>
                      <a:lnTo>
                        <a:pt x="12" y="0"/>
                      </a:lnTo>
                      <a:lnTo>
                        <a:pt x="30" y="0"/>
                      </a:lnTo>
                    </a:path>
                  </a:pathLst>
                </a:custGeom>
                <a:noFill/>
                <a:ln w="0">
                  <a:solidFill>
                    <a:srgbClr val="000000"/>
                  </a:solidFill>
                  <a:prstDash val="solid"/>
                  <a:round/>
                  <a:headEnd/>
                  <a:tailEnd/>
                </a:ln>
              </p:spPr>
              <p:txBody>
                <a:bodyPr/>
                <a:lstStyle/>
                <a:p>
                  <a:endParaRPr lang="fr-FR" sz="1350"/>
                </a:p>
              </p:txBody>
            </p:sp>
            <p:sp>
              <p:nvSpPr>
                <p:cNvPr id="64605" name="Freeform 415"/>
                <p:cNvSpPr>
                  <a:spLocks/>
                </p:cNvSpPr>
                <p:nvPr/>
              </p:nvSpPr>
              <p:spPr bwMode="auto">
                <a:xfrm>
                  <a:off x="2473" y="2215"/>
                  <a:ext cx="30" cy="8"/>
                </a:xfrm>
                <a:custGeom>
                  <a:avLst/>
                  <a:gdLst>
                    <a:gd name="T0" fmla="*/ 0 w 30"/>
                    <a:gd name="T1" fmla="*/ 8 h 8"/>
                    <a:gd name="T2" fmla="*/ 6 w 30"/>
                    <a:gd name="T3" fmla="*/ 8 h 8"/>
                    <a:gd name="T4" fmla="*/ 24 w 30"/>
                    <a:gd name="T5" fmla="*/ 0 h 8"/>
                    <a:gd name="T6" fmla="*/ 30 w 30"/>
                    <a:gd name="T7" fmla="*/ 8 h 8"/>
                    <a:gd name="T8" fmla="*/ 0 60000 65536"/>
                    <a:gd name="T9" fmla="*/ 0 60000 65536"/>
                    <a:gd name="T10" fmla="*/ 0 60000 65536"/>
                    <a:gd name="T11" fmla="*/ 0 60000 65536"/>
                    <a:gd name="T12" fmla="*/ 0 w 30"/>
                    <a:gd name="T13" fmla="*/ 0 h 8"/>
                    <a:gd name="T14" fmla="*/ 30 w 30"/>
                    <a:gd name="T15" fmla="*/ 8 h 8"/>
                  </a:gdLst>
                  <a:ahLst/>
                  <a:cxnLst>
                    <a:cxn ang="T8">
                      <a:pos x="T0" y="T1"/>
                    </a:cxn>
                    <a:cxn ang="T9">
                      <a:pos x="T2" y="T3"/>
                    </a:cxn>
                    <a:cxn ang="T10">
                      <a:pos x="T4" y="T5"/>
                    </a:cxn>
                    <a:cxn ang="T11">
                      <a:pos x="T6" y="T7"/>
                    </a:cxn>
                  </a:cxnLst>
                  <a:rect l="T12" t="T13" r="T14" b="T15"/>
                  <a:pathLst>
                    <a:path w="30" h="8">
                      <a:moveTo>
                        <a:pt x="0" y="8"/>
                      </a:moveTo>
                      <a:lnTo>
                        <a:pt x="6" y="8"/>
                      </a:lnTo>
                      <a:lnTo>
                        <a:pt x="24" y="0"/>
                      </a:lnTo>
                      <a:lnTo>
                        <a:pt x="30" y="8"/>
                      </a:lnTo>
                    </a:path>
                  </a:pathLst>
                </a:custGeom>
                <a:noFill/>
                <a:ln w="0">
                  <a:solidFill>
                    <a:srgbClr val="000000"/>
                  </a:solidFill>
                  <a:prstDash val="solid"/>
                  <a:round/>
                  <a:headEnd/>
                  <a:tailEnd/>
                </a:ln>
              </p:spPr>
              <p:txBody>
                <a:bodyPr/>
                <a:lstStyle/>
                <a:p>
                  <a:endParaRPr lang="fr-FR" sz="1350"/>
                </a:p>
              </p:txBody>
            </p:sp>
            <p:sp>
              <p:nvSpPr>
                <p:cNvPr id="64606" name="Freeform 416"/>
                <p:cNvSpPr>
                  <a:spLocks/>
                </p:cNvSpPr>
                <p:nvPr/>
              </p:nvSpPr>
              <p:spPr bwMode="auto">
                <a:xfrm>
                  <a:off x="2582" y="2098"/>
                  <a:ext cx="129" cy="47"/>
                </a:xfrm>
                <a:custGeom>
                  <a:avLst/>
                  <a:gdLst>
                    <a:gd name="T0" fmla="*/ 0 w 129"/>
                    <a:gd name="T1" fmla="*/ 23 h 47"/>
                    <a:gd name="T2" fmla="*/ 13 w 129"/>
                    <a:gd name="T3" fmla="*/ 16 h 47"/>
                    <a:gd name="T4" fmla="*/ 31 w 129"/>
                    <a:gd name="T5" fmla="*/ 0 h 47"/>
                    <a:gd name="T6" fmla="*/ 61 w 129"/>
                    <a:gd name="T7" fmla="*/ 0 h 47"/>
                    <a:gd name="T8" fmla="*/ 61 w 129"/>
                    <a:gd name="T9" fmla="*/ 0 h 47"/>
                    <a:gd name="T10" fmla="*/ 67 w 129"/>
                    <a:gd name="T11" fmla="*/ 0 h 47"/>
                    <a:gd name="T12" fmla="*/ 67 w 129"/>
                    <a:gd name="T13" fmla="*/ 16 h 47"/>
                    <a:gd name="T14" fmla="*/ 61 w 129"/>
                    <a:gd name="T15" fmla="*/ 23 h 47"/>
                    <a:gd name="T16" fmla="*/ 61 w 129"/>
                    <a:gd name="T17" fmla="*/ 23 h 47"/>
                    <a:gd name="T18" fmla="*/ 74 w 129"/>
                    <a:gd name="T19" fmla="*/ 16 h 47"/>
                    <a:gd name="T20" fmla="*/ 104 w 129"/>
                    <a:gd name="T21" fmla="*/ 8 h 47"/>
                    <a:gd name="T22" fmla="*/ 122 w 129"/>
                    <a:gd name="T23" fmla="*/ 0 h 47"/>
                    <a:gd name="T24" fmla="*/ 122 w 129"/>
                    <a:gd name="T25" fmla="*/ 0 h 47"/>
                    <a:gd name="T26" fmla="*/ 129 w 129"/>
                    <a:gd name="T27" fmla="*/ 16 h 47"/>
                    <a:gd name="T28" fmla="*/ 129 w 129"/>
                    <a:gd name="T29" fmla="*/ 23 h 47"/>
                    <a:gd name="T30" fmla="*/ 122 w 129"/>
                    <a:gd name="T31" fmla="*/ 4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
                    <a:gd name="T49" fmla="*/ 0 h 47"/>
                    <a:gd name="T50" fmla="*/ 129 w 12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 h="47">
                      <a:moveTo>
                        <a:pt x="0" y="23"/>
                      </a:moveTo>
                      <a:lnTo>
                        <a:pt x="13" y="16"/>
                      </a:lnTo>
                      <a:lnTo>
                        <a:pt x="31" y="0"/>
                      </a:lnTo>
                      <a:lnTo>
                        <a:pt x="61" y="0"/>
                      </a:lnTo>
                      <a:lnTo>
                        <a:pt x="67" y="0"/>
                      </a:lnTo>
                      <a:lnTo>
                        <a:pt x="67" y="16"/>
                      </a:lnTo>
                      <a:lnTo>
                        <a:pt x="61" y="23"/>
                      </a:lnTo>
                      <a:lnTo>
                        <a:pt x="74" y="16"/>
                      </a:lnTo>
                      <a:lnTo>
                        <a:pt x="104" y="8"/>
                      </a:lnTo>
                      <a:lnTo>
                        <a:pt x="122" y="0"/>
                      </a:lnTo>
                      <a:lnTo>
                        <a:pt x="129" y="16"/>
                      </a:lnTo>
                      <a:lnTo>
                        <a:pt x="129" y="23"/>
                      </a:lnTo>
                      <a:lnTo>
                        <a:pt x="122" y="47"/>
                      </a:lnTo>
                    </a:path>
                  </a:pathLst>
                </a:custGeom>
                <a:noFill/>
                <a:ln w="0">
                  <a:solidFill>
                    <a:srgbClr val="000000"/>
                  </a:solidFill>
                  <a:prstDash val="solid"/>
                  <a:round/>
                  <a:headEnd/>
                  <a:tailEnd/>
                </a:ln>
              </p:spPr>
              <p:txBody>
                <a:bodyPr/>
                <a:lstStyle/>
                <a:p>
                  <a:endParaRPr lang="fr-FR" sz="1350"/>
                </a:p>
              </p:txBody>
            </p:sp>
            <p:sp>
              <p:nvSpPr>
                <p:cNvPr id="64607" name="Freeform 417"/>
                <p:cNvSpPr>
                  <a:spLocks/>
                </p:cNvSpPr>
                <p:nvPr/>
              </p:nvSpPr>
              <p:spPr bwMode="auto">
                <a:xfrm>
                  <a:off x="2753" y="2098"/>
                  <a:ext cx="43" cy="47"/>
                </a:xfrm>
                <a:custGeom>
                  <a:avLst/>
                  <a:gdLst>
                    <a:gd name="T0" fmla="*/ 0 w 43"/>
                    <a:gd name="T1" fmla="*/ 0 h 47"/>
                    <a:gd name="T2" fmla="*/ 12 w 43"/>
                    <a:gd name="T3" fmla="*/ 0 h 47"/>
                    <a:gd name="T4" fmla="*/ 37 w 43"/>
                    <a:gd name="T5" fmla="*/ 0 h 47"/>
                    <a:gd name="T6" fmla="*/ 43 w 43"/>
                    <a:gd name="T7" fmla="*/ 0 h 47"/>
                    <a:gd name="T8" fmla="*/ 43 w 43"/>
                    <a:gd name="T9" fmla="*/ 0 h 47"/>
                    <a:gd name="T10" fmla="*/ 37 w 43"/>
                    <a:gd name="T11" fmla="*/ 31 h 47"/>
                    <a:gd name="T12" fmla="*/ 25 w 43"/>
                    <a:gd name="T13" fmla="*/ 39 h 47"/>
                    <a:gd name="T14" fmla="*/ 12 w 43"/>
                    <a:gd name="T15" fmla="*/ 47 h 47"/>
                    <a:gd name="T16" fmla="*/ 0 60000 65536"/>
                    <a:gd name="T17" fmla="*/ 0 60000 65536"/>
                    <a:gd name="T18" fmla="*/ 0 60000 65536"/>
                    <a:gd name="T19" fmla="*/ 0 60000 65536"/>
                    <a:gd name="T20" fmla="*/ 0 60000 65536"/>
                    <a:gd name="T21" fmla="*/ 0 60000 65536"/>
                    <a:gd name="T22" fmla="*/ 0 60000 65536"/>
                    <a:gd name="T23" fmla="*/ 0 60000 65536"/>
                    <a:gd name="T24" fmla="*/ 0 w 43"/>
                    <a:gd name="T25" fmla="*/ 0 h 47"/>
                    <a:gd name="T26" fmla="*/ 43 w 43"/>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 h="47">
                      <a:moveTo>
                        <a:pt x="0" y="0"/>
                      </a:moveTo>
                      <a:lnTo>
                        <a:pt x="12" y="0"/>
                      </a:lnTo>
                      <a:lnTo>
                        <a:pt x="37" y="0"/>
                      </a:lnTo>
                      <a:lnTo>
                        <a:pt x="43" y="0"/>
                      </a:lnTo>
                      <a:lnTo>
                        <a:pt x="37" y="31"/>
                      </a:lnTo>
                      <a:lnTo>
                        <a:pt x="25" y="39"/>
                      </a:lnTo>
                      <a:lnTo>
                        <a:pt x="12" y="47"/>
                      </a:lnTo>
                    </a:path>
                  </a:pathLst>
                </a:custGeom>
                <a:noFill/>
                <a:ln w="0">
                  <a:solidFill>
                    <a:srgbClr val="000000"/>
                  </a:solidFill>
                  <a:prstDash val="solid"/>
                  <a:round/>
                  <a:headEnd/>
                  <a:tailEnd/>
                </a:ln>
              </p:spPr>
              <p:txBody>
                <a:bodyPr/>
                <a:lstStyle/>
                <a:p>
                  <a:endParaRPr lang="fr-FR" sz="1350"/>
                </a:p>
              </p:txBody>
            </p:sp>
            <p:sp>
              <p:nvSpPr>
                <p:cNvPr id="64608" name="Freeform 418"/>
                <p:cNvSpPr>
                  <a:spLocks/>
                </p:cNvSpPr>
                <p:nvPr/>
              </p:nvSpPr>
              <p:spPr bwMode="auto">
                <a:xfrm>
                  <a:off x="2796" y="2114"/>
                  <a:ext cx="61" cy="31"/>
                </a:xfrm>
                <a:custGeom>
                  <a:avLst/>
                  <a:gdLst>
                    <a:gd name="T0" fmla="*/ 0 w 61"/>
                    <a:gd name="T1" fmla="*/ 7 h 31"/>
                    <a:gd name="T2" fmla="*/ 30 w 61"/>
                    <a:gd name="T3" fmla="*/ 0 h 31"/>
                    <a:gd name="T4" fmla="*/ 61 w 61"/>
                    <a:gd name="T5" fmla="*/ 7 h 31"/>
                    <a:gd name="T6" fmla="*/ 49 w 61"/>
                    <a:gd name="T7" fmla="*/ 31 h 31"/>
                    <a:gd name="T8" fmla="*/ 0 60000 65536"/>
                    <a:gd name="T9" fmla="*/ 0 60000 65536"/>
                    <a:gd name="T10" fmla="*/ 0 60000 65536"/>
                    <a:gd name="T11" fmla="*/ 0 60000 65536"/>
                    <a:gd name="T12" fmla="*/ 0 w 61"/>
                    <a:gd name="T13" fmla="*/ 0 h 31"/>
                    <a:gd name="T14" fmla="*/ 61 w 61"/>
                    <a:gd name="T15" fmla="*/ 31 h 31"/>
                  </a:gdLst>
                  <a:ahLst/>
                  <a:cxnLst>
                    <a:cxn ang="T8">
                      <a:pos x="T0" y="T1"/>
                    </a:cxn>
                    <a:cxn ang="T9">
                      <a:pos x="T2" y="T3"/>
                    </a:cxn>
                    <a:cxn ang="T10">
                      <a:pos x="T4" y="T5"/>
                    </a:cxn>
                    <a:cxn ang="T11">
                      <a:pos x="T6" y="T7"/>
                    </a:cxn>
                  </a:cxnLst>
                  <a:rect l="T12" t="T13" r="T14" b="T15"/>
                  <a:pathLst>
                    <a:path w="61" h="31">
                      <a:moveTo>
                        <a:pt x="0" y="7"/>
                      </a:moveTo>
                      <a:lnTo>
                        <a:pt x="30" y="0"/>
                      </a:lnTo>
                      <a:lnTo>
                        <a:pt x="61" y="7"/>
                      </a:lnTo>
                      <a:lnTo>
                        <a:pt x="49" y="31"/>
                      </a:lnTo>
                    </a:path>
                  </a:pathLst>
                </a:custGeom>
                <a:noFill/>
                <a:ln w="0">
                  <a:solidFill>
                    <a:srgbClr val="000000"/>
                  </a:solidFill>
                  <a:prstDash val="solid"/>
                  <a:round/>
                  <a:headEnd/>
                  <a:tailEnd/>
                </a:ln>
              </p:spPr>
              <p:txBody>
                <a:bodyPr/>
                <a:lstStyle/>
                <a:p>
                  <a:endParaRPr lang="fr-FR" sz="1350"/>
                </a:p>
              </p:txBody>
            </p:sp>
            <p:sp>
              <p:nvSpPr>
                <p:cNvPr id="64609" name="Freeform 419"/>
                <p:cNvSpPr>
                  <a:spLocks/>
                </p:cNvSpPr>
                <p:nvPr/>
              </p:nvSpPr>
              <p:spPr bwMode="auto">
                <a:xfrm>
                  <a:off x="2814" y="2184"/>
                  <a:ext cx="67" cy="39"/>
                </a:xfrm>
                <a:custGeom>
                  <a:avLst/>
                  <a:gdLst>
                    <a:gd name="T0" fmla="*/ 0 w 67"/>
                    <a:gd name="T1" fmla="*/ 0 h 39"/>
                    <a:gd name="T2" fmla="*/ 12 w 67"/>
                    <a:gd name="T3" fmla="*/ 0 h 39"/>
                    <a:gd name="T4" fmla="*/ 37 w 67"/>
                    <a:gd name="T5" fmla="*/ 0 h 39"/>
                    <a:gd name="T6" fmla="*/ 61 w 67"/>
                    <a:gd name="T7" fmla="*/ 15 h 39"/>
                    <a:gd name="T8" fmla="*/ 61 w 67"/>
                    <a:gd name="T9" fmla="*/ 15 h 39"/>
                    <a:gd name="T10" fmla="*/ 67 w 67"/>
                    <a:gd name="T11" fmla="*/ 23 h 39"/>
                    <a:gd name="T12" fmla="*/ 61 w 67"/>
                    <a:gd name="T13" fmla="*/ 31 h 39"/>
                    <a:gd name="T14" fmla="*/ 49 w 67"/>
                    <a:gd name="T15" fmla="*/ 39 h 39"/>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39"/>
                    <a:gd name="T26" fmla="*/ 67 w 67"/>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39">
                      <a:moveTo>
                        <a:pt x="0" y="0"/>
                      </a:moveTo>
                      <a:lnTo>
                        <a:pt x="12" y="0"/>
                      </a:lnTo>
                      <a:lnTo>
                        <a:pt x="37" y="0"/>
                      </a:lnTo>
                      <a:lnTo>
                        <a:pt x="61" y="15"/>
                      </a:lnTo>
                      <a:lnTo>
                        <a:pt x="67" y="23"/>
                      </a:lnTo>
                      <a:lnTo>
                        <a:pt x="61" y="31"/>
                      </a:lnTo>
                      <a:lnTo>
                        <a:pt x="49" y="39"/>
                      </a:lnTo>
                    </a:path>
                  </a:pathLst>
                </a:custGeom>
                <a:noFill/>
                <a:ln w="0">
                  <a:solidFill>
                    <a:srgbClr val="000000"/>
                  </a:solidFill>
                  <a:prstDash val="solid"/>
                  <a:round/>
                  <a:headEnd/>
                  <a:tailEnd/>
                </a:ln>
              </p:spPr>
              <p:txBody>
                <a:bodyPr/>
                <a:lstStyle/>
                <a:p>
                  <a:endParaRPr lang="fr-FR" sz="1350"/>
                </a:p>
              </p:txBody>
            </p:sp>
            <p:sp>
              <p:nvSpPr>
                <p:cNvPr id="64610" name="Freeform 420"/>
                <p:cNvSpPr>
                  <a:spLocks/>
                </p:cNvSpPr>
                <p:nvPr/>
              </p:nvSpPr>
              <p:spPr bwMode="auto">
                <a:xfrm>
                  <a:off x="2894" y="2199"/>
                  <a:ext cx="61" cy="40"/>
                </a:xfrm>
                <a:custGeom>
                  <a:avLst/>
                  <a:gdLst>
                    <a:gd name="T0" fmla="*/ 0 w 61"/>
                    <a:gd name="T1" fmla="*/ 0 h 40"/>
                    <a:gd name="T2" fmla="*/ 12 w 61"/>
                    <a:gd name="T3" fmla="*/ 0 h 40"/>
                    <a:gd name="T4" fmla="*/ 48 w 61"/>
                    <a:gd name="T5" fmla="*/ 8 h 40"/>
                    <a:gd name="T6" fmla="*/ 61 w 61"/>
                    <a:gd name="T7" fmla="*/ 24 h 40"/>
                    <a:gd name="T8" fmla="*/ 61 w 61"/>
                    <a:gd name="T9" fmla="*/ 24 h 40"/>
                    <a:gd name="T10" fmla="*/ 55 w 61"/>
                    <a:gd name="T11" fmla="*/ 24 h 40"/>
                    <a:gd name="T12" fmla="*/ 48 w 61"/>
                    <a:gd name="T13" fmla="*/ 40 h 40"/>
                    <a:gd name="T14" fmla="*/ 30 w 61"/>
                    <a:gd name="T15" fmla="*/ 40 h 40"/>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40"/>
                    <a:gd name="T26" fmla="*/ 61 w 61"/>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40">
                      <a:moveTo>
                        <a:pt x="0" y="0"/>
                      </a:moveTo>
                      <a:lnTo>
                        <a:pt x="12" y="0"/>
                      </a:lnTo>
                      <a:lnTo>
                        <a:pt x="48" y="8"/>
                      </a:lnTo>
                      <a:lnTo>
                        <a:pt x="61" y="24"/>
                      </a:lnTo>
                      <a:lnTo>
                        <a:pt x="55" y="24"/>
                      </a:lnTo>
                      <a:lnTo>
                        <a:pt x="48" y="40"/>
                      </a:lnTo>
                      <a:lnTo>
                        <a:pt x="30" y="40"/>
                      </a:lnTo>
                    </a:path>
                  </a:pathLst>
                </a:custGeom>
                <a:noFill/>
                <a:ln w="0">
                  <a:solidFill>
                    <a:srgbClr val="000000"/>
                  </a:solidFill>
                  <a:prstDash val="solid"/>
                  <a:round/>
                  <a:headEnd/>
                  <a:tailEnd/>
                </a:ln>
              </p:spPr>
              <p:txBody>
                <a:bodyPr/>
                <a:lstStyle/>
                <a:p>
                  <a:endParaRPr lang="fr-FR" sz="1350"/>
                </a:p>
              </p:txBody>
            </p:sp>
            <p:sp>
              <p:nvSpPr>
                <p:cNvPr id="64611" name="Freeform 421"/>
                <p:cNvSpPr>
                  <a:spLocks/>
                </p:cNvSpPr>
                <p:nvPr/>
              </p:nvSpPr>
              <p:spPr bwMode="auto">
                <a:xfrm>
                  <a:off x="2906" y="2239"/>
                  <a:ext cx="67" cy="39"/>
                </a:xfrm>
                <a:custGeom>
                  <a:avLst/>
                  <a:gdLst>
                    <a:gd name="T0" fmla="*/ 0 w 67"/>
                    <a:gd name="T1" fmla="*/ 0 h 39"/>
                    <a:gd name="T2" fmla="*/ 24 w 67"/>
                    <a:gd name="T3" fmla="*/ 7 h 39"/>
                    <a:gd name="T4" fmla="*/ 67 w 67"/>
                    <a:gd name="T5" fmla="*/ 15 h 39"/>
                    <a:gd name="T6" fmla="*/ 49 w 67"/>
                    <a:gd name="T7" fmla="*/ 39 h 39"/>
                    <a:gd name="T8" fmla="*/ 0 60000 65536"/>
                    <a:gd name="T9" fmla="*/ 0 60000 65536"/>
                    <a:gd name="T10" fmla="*/ 0 60000 65536"/>
                    <a:gd name="T11" fmla="*/ 0 60000 65536"/>
                    <a:gd name="T12" fmla="*/ 0 w 67"/>
                    <a:gd name="T13" fmla="*/ 0 h 39"/>
                    <a:gd name="T14" fmla="*/ 67 w 67"/>
                    <a:gd name="T15" fmla="*/ 39 h 39"/>
                  </a:gdLst>
                  <a:ahLst/>
                  <a:cxnLst>
                    <a:cxn ang="T8">
                      <a:pos x="T0" y="T1"/>
                    </a:cxn>
                    <a:cxn ang="T9">
                      <a:pos x="T2" y="T3"/>
                    </a:cxn>
                    <a:cxn ang="T10">
                      <a:pos x="T4" y="T5"/>
                    </a:cxn>
                    <a:cxn ang="T11">
                      <a:pos x="T6" y="T7"/>
                    </a:cxn>
                  </a:cxnLst>
                  <a:rect l="T12" t="T13" r="T14" b="T15"/>
                  <a:pathLst>
                    <a:path w="67" h="39">
                      <a:moveTo>
                        <a:pt x="0" y="0"/>
                      </a:moveTo>
                      <a:lnTo>
                        <a:pt x="24" y="7"/>
                      </a:lnTo>
                      <a:lnTo>
                        <a:pt x="67" y="15"/>
                      </a:lnTo>
                      <a:lnTo>
                        <a:pt x="49" y="39"/>
                      </a:lnTo>
                    </a:path>
                  </a:pathLst>
                </a:custGeom>
                <a:noFill/>
                <a:ln w="0">
                  <a:solidFill>
                    <a:srgbClr val="000000"/>
                  </a:solidFill>
                  <a:prstDash val="solid"/>
                  <a:round/>
                  <a:headEnd/>
                  <a:tailEnd/>
                </a:ln>
              </p:spPr>
              <p:txBody>
                <a:bodyPr/>
                <a:lstStyle/>
                <a:p>
                  <a:endParaRPr lang="fr-FR" sz="1350"/>
                </a:p>
              </p:txBody>
            </p:sp>
            <p:sp>
              <p:nvSpPr>
                <p:cNvPr id="64612" name="Freeform 422"/>
                <p:cNvSpPr>
                  <a:spLocks/>
                </p:cNvSpPr>
                <p:nvPr/>
              </p:nvSpPr>
              <p:spPr bwMode="auto">
                <a:xfrm>
                  <a:off x="2863" y="2262"/>
                  <a:ext cx="79" cy="62"/>
                </a:xfrm>
                <a:custGeom>
                  <a:avLst/>
                  <a:gdLst>
                    <a:gd name="T0" fmla="*/ 0 w 79"/>
                    <a:gd name="T1" fmla="*/ 0 h 62"/>
                    <a:gd name="T2" fmla="*/ 18 w 79"/>
                    <a:gd name="T3" fmla="*/ 0 h 62"/>
                    <a:gd name="T4" fmla="*/ 55 w 79"/>
                    <a:gd name="T5" fmla="*/ 8 h 62"/>
                    <a:gd name="T6" fmla="*/ 79 w 79"/>
                    <a:gd name="T7" fmla="*/ 16 h 62"/>
                    <a:gd name="T8" fmla="*/ 79 w 79"/>
                    <a:gd name="T9" fmla="*/ 16 h 62"/>
                    <a:gd name="T10" fmla="*/ 67 w 79"/>
                    <a:gd name="T11" fmla="*/ 39 h 62"/>
                    <a:gd name="T12" fmla="*/ 49 w 79"/>
                    <a:gd name="T13" fmla="*/ 47 h 62"/>
                    <a:gd name="T14" fmla="*/ 43 w 79"/>
                    <a:gd name="T15" fmla="*/ 62 h 62"/>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62"/>
                    <a:gd name="T26" fmla="*/ 79 w 79"/>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62">
                      <a:moveTo>
                        <a:pt x="0" y="0"/>
                      </a:moveTo>
                      <a:lnTo>
                        <a:pt x="18" y="0"/>
                      </a:lnTo>
                      <a:lnTo>
                        <a:pt x="55" y="8"/>
                      </a:lnTo>
                      <a:lnTo>
                        <a:pt x="79" y="16"/>
                      </a:lnTo>
                      <a:lnTo>
                        <a:pt x="67" y="39"/>
                      </a:lnTo>
                      <a:lnTo>
                        <a:pt x="49" y="47"/>
                      </a:lnTo>
                      <a:lnTo>
                        <a:pt x="43" y="62"/>
                      </a:lnTo>
                    </a:path>
                  </a:pathLst>
                </a:custGeom>
                <a:noFill/>
                <a:ln w="0">
                  <a:solidFill>
                    <a:srgbClr val="000000"/>
                  </a:solidFill>
                  <a:prstDash val="solid"/>
                  <a:round/>
                  <a:headEnd/>
                  <a:tailEnd/>
                </a:ln>
              </p:spPr>
              <p:txBody>
                <a:bodyPr/>
                <a:lstStyle/>
                <a:p>
                  <a:endParaRPr lang="fr-FR" sz="1350"/>
                </a:p>
              </p:txBody>
            </p:sp>
            <p:sp>
              <p:nvSpPr>
                <p:cNvPr id="64613" name="Freeform 423"/>
                <p:cNvSpPr>
                  <a:spLocks/>
                </p:cNvSpPr>
                <p:nvPr/>
              </p:nvSpPr>
              <p:spPr bwMode="auto">
                <a:xfrm>
                  <a:off x="2942" y="2278"/>
                  <a:ext cx="68" cy="46"/>
                </a:xfrm>
                <a:custGeom>
                  <a:avLst/>
                  <a:gdLst>
                    <a:gd name="T0" fmla="*/ 0 w 68"/>
                    <a:gd name="T1" fmla="*/ 0 h 46"/>
                    <a:gd name="T2" fmla="*/ 31 w 68"/>
                    <a:gd name="T3" fmla="*/ 7 h 46"/>
                    <a:gd name="T4" fmla="*/ 68 w 68"/>
                    <a:gd name="T5" fmla="*/ 23 h 46"/>
                    <a:gd name="T6" fmla="*/ 31 w 68"/>
                    <a:gd name="T7" fmla="*/ 46 h 46"/>
                    <a:gd name="T8" fmla="*/ 0 60000 65536"/>
                    <a:gd name="T9" fmla="*/ 0 60000 65536"/>
                    <a:gd name="T10" fmla="*/ 0 60000 65536"/>
                    <a:gd name="T11" fmla="*/ 0 60000 65536"/>
                    <a:gd name="T12" fmla="*/ 0 w 68"/>
                    <a:gd name="T13" fmla="*/ 0 h 46"/>
                    <a:gd name="T14" fmla="*/ 68 w 68"/>
                    <a:gd name="T15" fmla="*/ 46 h 46"/>
                  </a:gdLst>
                  <a:ahLst/>
                  <a:cxnLst>
                    <a:cxn ang="T8">
                      <a:pos x="T0" y="T1"/>
                    </a:cxn>
                    <a:cxn ang="T9">
                      <a:pos x="T2" y="T3"/>
                    </a:cxn>
                    <a:cxn ang="T10">
                      <a:pos x="T4" y="T5"/>
                    </a:cxn>
                    <a:cxn ang="T11">
                      <a:pos x="T6" y="T7"/>
                    </a:cxn>
                  </a:cxnLst>
                  <a:rect l="T12" t="T13" r="T14" b="T15"/>
                  <a:pathLst>
                    <a:path w="68" h="46">
                      <a:moveTo>
                        <a:pt x="0" y="0"/>
                      </a:moveTo>
                      <a:lnTo>
                        <a:pt x="31" y="7"/>
                      </a:lnTo>
                      <a:lnTo>
                        <a:pt x="68" y="23"/>
                      </a:lnTo>
                      <a:lnTo>
                        <a:pt x="31" y="46"/>
                      </a:lnTo>
                    </a:path>
                  </a:pathLst>
                </a:custGeom>
                <a:noFill/>
                <a:ln w="0">
                  <a:solidFill>
                    <a:srgbClr val="000000"/>
                  </a:solidFill>
                  <a:prstDash val="solid"/>
                  <a:round/>
                  <a:headEnd/>
                  <a:tailEnd/>
                </a:ln>
              </p:spPr>
              <p:txBody>
                <a:bodyPr/>
                <a:lstStyle/>
                <a:p>
                  <a:endParaRPr lang="fr-FR" sz="1350"/>
                </a:p>
              </p:txBody>
            </p:sp>
            <p:sp>
              <p:nvSpPr>
                <p:cNvPr id="64614" name="Freeform 424"/>
                <p:cNvSpPr>
                  <a:spLocks/>
                </p:cNvSpPr>
                <p:nvPr/>
              </p:nvSpPr>
              <p:spPr bwMode="auto">
                <a:xfrm>
                  <a:off x="2924" y="2324"/>
                  <a:ext cx="98" cy="39"/>
                </a:xfrm>
                <a:custGeom>
                  <a:avLst/>
                  <a:gdLst>
                    <a:gd name="T0" fmla="*/ 0 w 98"/>
                    <a:gd name="T1" fmla="*/ 0 h 39"/>
                    <a:gd name="T2" fmla="*/ 43 w 98"/>
                    <a:gd name="T3" fmla="*/ 8 h 39"/>
                    <a:gd name="T4" fmla="*/ 98 w 98"/>
                    <a:gd name="T5" fmla="*/ 24 h 39"/>
                    <a:gd name="T6" fmla="*/ 49 w 98"/>
                    <a:gd name="T7" fmla="*/ 39 h 39"/>
                    <a:gd name="T8" fmla="*/ 0 60000 65536"/>
                    <a:gd name="T9" fmla="*/ 0 60000 65536"/>
                    <a:gd name="T10" fmla="*/ 0 60000 65536"/>
                    <a:gd name="T11" fmla="*/ 0 60000 65536"/>
                    <a:gd name="T12" fmla="*/ 0 w 98"/>
                    <a:gd name="T13" fmla="*/ 0 h 39"/>
                    <a:gd name="T14" fmla="*/ 98 w 98"/>
                    <a:gd name="T15" fmla="*/ 39 h 39"/>
                  </a:gdLst>
                  <a:ahLst/>
                  <a:cxnLst>
                    <a:cxn ang="T8">
                      <a:pos x="T0" y="T1"/>
                    </a:cxn>
                    <a:cxn ang="T9">
                      <a:pos x="T2" y="T3"/>
                    </a:cxn>
                    <a:cxn ang="T10">
                      <a:pos x="T4" y="T5"/>
                    </a:cxn>
                    <a:cxn ang="T11">
                      <a:pos x="T6" y="T7"/>
                    </a:cxn>
                  </a:cxnLst>
                  <a:rect l="T12" t="T13" r="T14" b="T15"/>
                  <a:pathLst>
                    <a:path w="98" h="39">
                      <a:moveTo>
                        <a:pt x="0" y="0"/>
                      </a:moveTo>
                      <a:lnTo>
                        <a:pt x="43" y="8"/>
                      </a:lnTo>
                      <a:lnTo>
                        <a:pt x="98" y="24"/>
                      </a:lnTo>
                      <a:lnTo>
                        <a:pt x="49" y="39"/>
                      </a:lnTo>
                    </a:path>
                  </a:pathLst>
                </a:custGeom>
                <a:noFill/>
                <a:ln w="0">
                  <a:solidFill>
                    <a:srgbClr val="000000"/>
                  </a:solidFill>
                  <a:prstDash val="solid"/>
                  <a:round/>
                  <a:headEnd/>
                  <a:tailEnd/>
                </a:ln>
              </p:spPr>
              <p:txBody>
                <a:bodyPr/>
                <a:lstStyle/>
                <a:p>
                  <a:endParaRPr lang="fr-FR" sz="1350"/>
                </a:p>
              </p:txBody>
            </p:sp>
            <p:sp>
              <p:nvSpPr>
                <p:cNvPr id="64615" name="Freeform 425"/>
                <p:cNvSpPr>
                  <a:spLocks/>
                </p:cNvSpPr>
                <p:nvPr/>
              </p:nvSpPr>
              <p:spPr bwMode="auto">
                <a:xfrm>
                  <a:off x="2985" y="2403"/>
                  <a:ext cx="79" cy="15"/>
                </a:xfrm>
                <a:custGeom>
                  <a:avLst/>
                  <a:gdLst>
                    <a:gd name="T0" fmla="*/ 0 w 79"/>
                    <a:gd name="T1" fmla="*/ 0 h 15"/>
                    <a:gd name="T2" fmla="*/ 31 w 79"/>
                    <a:gd name="T3" fmla="*/ 0 h 15"/>
                    <a:gd name="T4" fmla="*/ 79 w 79"/>
                    <a:gd name="T5" fmla="*/ 7 h 15"/>
                    <a:gd name="T6" fmla="*/ 61 w 79"/>
                    <a:gd name="T7" fmla="*/ 15 h 15"/>
                    <a:gd name="T8" fmla="*/ 0 60000 65536"/>
                    <a:gd name="T9" fmla="*/ 0 60000 65536"/>
                    <a:gd name="T10" fmla="*/ 0 60000 65536"/>
                    <a:gd name="T11" fmla="*/ 0 60000 65536"/>
                    <a:gd name="T12" fmla="*/ 0 w 79"/>
                    <a:gd name="T13" fmla="*/ 0 h 15"/>
                    <a:gd name="T14" fmla="*/ 79 w 79"/>
                    <a:gd name="T15" fmla="*/ 15 h 15"/>
                  </a:gdLst>
                  <a:ahLst/>
                  <a:cxnLst>
                    <a:cxn ang="T8">
                      <a:pos x="T0" y="T1"/>
                    </a:cxn>
                    <a:cxn ang="T9">
                      <a:pos x="T2" y="T3"/>
                    </a:cxn>
                    <a:cxn ang="T10">
                      <a:pos x="T4" y="T5"/>
                    </a:cxn>
                    <a:cxn ang="T11">
                      <a:pos x="T6" y="T7"/>
                    </a:cxn>
                  </a:cxnLst>
                  <a:rect l="T12" t="T13" r="T14" b="T15"/>
                  <a:pathLst>
                    <a:path w="79" h="15">
                      <a:moveTo>
                        <a:pt x="0" y="0"/>
                      </a:moveTo>
                      <a:lnTo>
                        <a:pt x="31" y="0"/>
                      </a:lnTo>
                      <a:lnTo>
                        <a:pt x="79" y="7"/>
                      </a:lnTo>
                      <a:lnTo>
                        <a:pt x="61" y="15"/>
                      </a:lnTo>
                    </a:path>
                  </a:pathLst>
                </a:custGeom>
                <a:noFill/>
                <a:ln w="0">
                  <a:solidFill>
                    <a:srgbClr val="000000"/>
                  </a:solidFill>
                  <a:prstDash val="solid"/>
                  <a:round/>
                  <a:headEnd/>
                  <a:tailEnd/>
                </a:ln>
              </p:spPr>
              <p:txBody>
                <a:bodyPr/>
                <a:lstStyle/>
                <a:p>
                  <a:endParaRPr lang="fr-FR" sz="1350"/>
                </a:p>
              </p:txBody>
            </p:sp>
            <p:sp>
              <p:nvSpPr>
                <p:cNvPr id="64616" name="Freeform 426"/>
                <p:cNvSpPr>
                  <a:spLocks/>
                </p:cNvSpPr>
                <p:nvPr/>
              </p:nvSpPr>
              <p:spPr bwMode="auto">
                <a:xfrm>
                  <a:off x="3064" y="2403"/>
                  <a:ext cx="92" cy="15"/>
                </a:xfrm>
                <a:custGeom>
                  <a:avLst/>
                  <a:gdLst>
                    <a:gd name="T0" fmla="*/ 0 w 92"/>
                    <a:gd name="T1" fmla="*/ 0 h 15"/>
                    <a:gd name="T2" fmla="*/ 43 w 92"/>
                    <a:gd name="T3" fmla="*/ 0 h 15"/>
                    <a:gd name="T4" fmla="*/ 92 w 92"/>
                    <a:gd name="T5" fmla="*/ 7 h 15"/>
                    <a:gd name="T6" fmla="*/ 49 w 92"/>
                    <a:gd name="T7" fmla="*/ 15 h 15"/>
                    <a:gd name="T8" fmla="*/ 0 60000 65536"/>
                    <a:gd name="T9" fmla="*/ 0 60000 65536"/>
                    <a:gd name="T10" fmla="*/ 0 60000 65536"/>
                    <a:gd name="T11" fmla="*/ 0 60000 65536"/>
                    <a:gd name="T12" fmla="*/ 0 w 92"/>
                    <a:gd name="T13" fmla="*/ 0 h 15"/>
                    <a:gd name="T14" fmla="*/ 92 w 92"/>
                    <a:gd name="T15" fmla="*/ 15 h 15"/>
                  </a:gdLst>
                  <a:ahLst/>
                  <a:cxnLst>
                    <a:cxn ang="T8">
                      <a:pos x="T0" y="T1"/>
                    </a:cxn>
                    <a:cxn ang="T9">
                      <a:pos x="T2" y="T3"/>
                    </a:cxn>
                    <a:cxn ang="T10">
                      <a:pos x="T4" y="T5"/>
                    </a:cxn>
                    <a:cxn ang="T11">
                      <a:pos x="T6" y="T7"/>
                    </a:cxn>
                  </a:cxnLst>
                  <a:rect l="T12" t="T13" r="T14" b="T15"/>
                  <a:pathLst>
                    <a:path w="92" h="15">
                      <a:moveTo>
                        <a:pt x="0" y="0"/>
                      </a:moveTo>
                      <a:lnTo>
                        <a:pt x="43" y="0"/>
                      </a:lnTo>
                      <a:lnTo>
                        <a:pt x="92" y="7"/>
                      </a:lnTo>
                      <a:lnTo>
                        <a:pt x="49" y="15"/>
                      </a:lnTo>
                    </a:path>
                  </a:pathLst>
                </a:custGeom>
                <a:noFill/>
                <a:ln w="0">
                  <a:solidFill>
                    <a:srgbClr val="000000"/>
                  </a:solidFill>
                  <a:prstDash val="solid"/>
                  <a:round/>
                  <a:headEnd/>
                  <a:tailEnd/>
                </a:ln>
              </p:spPr>
              <p:txBody>
                <a:bodyPr/>
                <a:lstStyle/>
                <a:p>
                  <a:endParaRPr lang="fr-FR" sz="1350"/>
                </a:p>
              </p:txBody>
            </p:sp>
            <p:sp>
              <p:nvSpPr>
                <p:cNvPr id="64617" name="Freeform 427"/>
                <p:cNvSpPr>
                  <a:spLocks/>
                </p:cNvSpPr>
                <p:nvPr/>
              </p:nvSpPr>
              <p:spPr bwMode="auto">
                <a:xfrm>
                  <a:off x="3144" y="2418"/>
                  <a:ext cx="97" cy="39"/>
                </a:xfrm>
                <a:custGeom>
                  <a:avLst/>
                  <a:gdLst>
                    <a:gd name="T0" fmla="*/ 0 w 97"/>
                    <a:gd name="T1" fmla="*/ 0 h 39"/>
                    <a:gd name="T2" fmla="*/ 36 w 97"/>
                    <a:gd name="T3" fmla="*/ 8 h 39"/>
                    <a:gd name="T4" fmla="*/ 97 w 97"/>
                    <a:gd name="T5" fmla="*/ 16 h 39"/>
                    <a:gd name="T6" fmla="*/ 79 w 97"/>
                    <a:gd name="T7" fmla="*/ 39 h 39"/>
                    <a:gd name="T8" fmla="*/ 0 60000 65536"/>
                    <a:gd name="T9" fmla="*/ 0 60000 65536"/>
                    <a:gd name="T10" fmla="*/ 0 60000 65536"/>
                    <a:gd name="T11" fmla="*/ 0 60000 65536"/>
                    <a:gd name="T12" fmla="*/ 0 w 97"/>
                    <a:gd name="T13" fmla="*/ 0 h 39"/>
                    <a:gd name="T14" fmla="*/ 97 w 97"/>
                    <a:gd name="T15" fmla="*/ 39 h 39"/>
                  </a:gdLst>
                  <a:ahLst/>
                  <a:cxnLst>
                    <a:cxn ang="T8">
                      <a:pos x="T0" y="T1"/>
                    </a:cxn>
                    <a:cxn ang="T9">
                      <a:pos x="T2" y="T3"/>
                    </a:cxn>
                    <a:cxn ang="T10">
                      <a:pos x="T4" y="T5"/>
                    </a:cxn>
                    <a:cxn ang="T11">
                      <a:pos x="T6" y="T7"/>
                    </a:cxn>
                  </a:cxnLst>
                  <a:rect l="T12" t="T13" r="T14" b="T15"/>
                  <a:pathLst>
                    <a:path w="97" h="39">
                      <a:moveTo>
                        <a:pt x="0" y="0"/>
                      </a:moveTo>
                      <a:lnTo>
                        <a:pt x="36" y="8"/>
                      </a:lnTo>
                      <a:lnTo>
                        <a:pt x="97" y="16"/>
                      </a:lnTo>
                      <a:lnTo>
                        <a:pt x="79" y="39"/>
                      </a:lnTo>
                    </a:path>
                  </a:pathLst>
                </a:custGeom>
                <a:noFill/>
                <a:ln w="0">
                  <a:solidFill>
                    <a:srgbClr val="000000"/>
                  </a:solidFill>
                  <a:prstDash val="solid"/>
                  <a:round/>
                  <a:headEnd/>
                  <a:tailEnd/>
                </a:ln>
              </p:spPr>
              <p:txBody>
                <a:bodyPr/>
                <a:lstStyle/>
                <a:p>
                  <a:endParaRPr lang="fr-FR" sz="1350"/>
                </a:p>
              </p:txBody>
            </p:sp>
            <p:sp>
              <p:nvSpPr>
                <p:cNvPr id="64618" name="Freeform 428"/>
                <p:cNvSpPr>
                  <a:spLocks/>
                </p:cNvSpPr>
                <p:nvPr/>
              </p:nvSpPr>
              <p:spPr bwMode="auto">
                <a:xfrm>
                  <a:off x="3174" y="2457"/>
                  <a:ext cx="98" cy="47"/>
                </a:xfrm>
                <a:custGeom>
                  <a:avLst/>
                  <a:gdLst>
                    <a:gd name="T0" fmla="*/ 0 w 98"/>
                    <a:gd name="T1" fmla="*/ 0 h 47"/>
                    <a:gd name="T2" fmla="*/ 37 w 98"/>
                    <a:gd name="T3" fmla="*/ 8 h 47"/>
                    <a:gd name="T4" fmla="*/ 98 w 98"/>
                    <a:gd name="T5" fmla="*/ 16 h 47"/>
                    <a:gd name="T6" fmla="*/ 61 w 98"/>
                    <a:gd name="T7" fmla="*/ 47 h 47"/>
                    <a:gd name="T8" fmla="*/ 0 60000 65536"/>
                    <a:gd name="T9" fmla="*/ 0 60000 65536"/>
                    <a:gd name="T10" fmla="*/ 0 60000 65536"/>
                    <a:gd name="T11" fmla="*/ 0 60000 65536"/>
                    <a:gd name="T12" fmla="*/ 0 w 98"/>
                    <a:gd name="T13" fmla="*/ 0 h 47"/>
                    <a:gd name="T14" fmla="*/ 98 w 98"/>
                    <a:gd name="T15" fmla="*/ 47 h 47"/>
                  </a:gdLst>
                  <a:ahLst/>
                  <a:cxnLst>
                    <a:cxn ang="T8">
                      <a:pos x="T0" y="T1"/>
                    </a:cxn>
                    <a:cxn ang="T9">
                      <a:pos x="T2" y="T3"/>
                    </a:cxn>
                    <a:cxn ang="T10">
                      <a:pos x="T4" y="T5"/>
                    </a:cxn>
                    <a:cxn ang="T11">
                      <a:pos x="T6" y="T7"/>
                    </a:cxn>
                  </a:cxnLst>
                  <a:rect l="T12" t="T13" r="T14" b="T15"/>
                  <a:pathLst>
                    <a:path w="98" h="47">
                      <a:moveTo>
                        <a:pt x="0" y="0"/>
                      </a:moveTo>
                      <a:lnTo>
                        <a:pt x="37" y="8"/>
                      </a:lnTo>
                      <a:lnTo>
                        <a:pt x="98" y="16"/>
                      </a:lnTo>
                      <a:lnTo>
                        <a:pt x="61" y="47"/>
                      </a:lnTo>
                    </a:path>
                  </a:pathLst>
                </a:custGeom>
                <a:noFill/>
                <a:ln w="0">
                  <a:solidFill>
                    <a:srgbClr val="000000"/>
                  </a:solidFill>
                  <a:prstDash val="solid"/>
                  <a:round/>
                  <a:headEnd/>
                  <a:tailEnd/>
                </a:ln>
              </p:spPr>
              <p:txBody>
                <a:bodyPr/>
                <a:lstStyle/>
                <a:p>
                  <a:endParaRPr lang="fr-FR" sz="1350"/>
                </a:p>
              </p:txBody>
            </p:sp>
            <p:sp>
              <p:nvSpPr>
                <p:cNvPr id="64619" name="Freeform 429"/>
                <p:cNvSpPr>
                  <a:spLocks/>
                </p:cNvSpPr>
                <p:nvPr/>
              </p:nvSpPr>
              <p:spPr bwMode="auto">
                <a:xfrm>
                  <a:off x="3254" y="2918"/>
                  <a:ext cx="24" cy="23"/>
                </a:xfrm>
                <a:custGeom>
                  <a:avLst/>
                  <a:gdLst>
                    <a:gd name="T0" fmla="*/ 0 w 24"/>
                    <a:gd name="T1" fmla="*/ 0 h 23"/>
                    <a:gd name="T2" fmla="*/ 12 w 24"/>
                    <a:gd name="T3" fmla="*/ 16 h 23"/>
                    <a:gd name="T4" fmla="*/ 24 w 24"/>
                    <a:gd name="T5" fmla="*/ 23 h 23"/>
                    <a:gd name="T6" fmla="*/ 0 w 24"/>
                    <a:gd name="T7" fmla="*/ 23 h 23"/>
                    <a:gd name="T8" fmla="*/ 0 60000 65536"/>
                    <a:gd name="T9" fmla="*/ 0 60000 65536"/>
                    <a:gd name="T10" fmla="*/ 0 60000 65536"/>
                    <a:gd name="T11" fmla="*/ 0 60000 65536"/>
                    <a:gd name="T12" fmla="*/ 0 w 24"/>
                    <a:gd name="T13" fmla="*/ 0 h 23"/>
                    <a:gd name="T14" fmla="*/ 24 w 24"/>
                    <a:gd name="T15" fmla="*/ 23 h 23"/>
                  </a:gdLst>
                  <a:ahLst/>
                  <a:cxnLst>
                    <a:cxn ang="T8">
                      <a:pos x="T0" y="T1"/>
                    </a:cxn>
                    <a:cxn ang="T9">
                      <a:pos x="T2" y="T3"/>
                    </a:cxn>
                    <a:cxn ang="T10">
                      <a:pos x="T4" y="T5"/>
                    </a:cxn>
                    <a:cxn ang="T11">
                      <a:pos x="T6" y="T7"/>
                    </a:cxn>
                  </a:cxnLst>
                  <a:rect l="T12" t="T13" r="T14" b="T15"/>
                  <a:pathLst>
                    <a:path w="24" h="23">
                      <a:moveTo>
                        <a:pt x="0" y="0"/>
                      </a:moveTo>
                      <a:lnTo>
                        <a:pt x="12" y="16"/>
                      </a:lnTo>
                      <a:lnTo>
                        <a:pt x="24" y="23"/>
                      </a:lnTo>
                      <a:lnTo>
                        <a:pt x="0" y="23"/>
                      </a:lnTo>
                    </a:path>
                  </a:pathLst>
                </a:custGeom>
                <a:noFill/>
                <a:ln w="0">
                  <a:solidFill>
                    <a:srgbClr val="000000"/>
                  </a:solidFill>
                  <a:prstDash val="solid"/>
                  <a:round/>
                  <a:headEnd/>
                  <a:tailEnd/>
                </a:ln>
              </p:spPr>
              <p:txBody>
                <a:bodyPr/>
                <a:lstStyle/>
                <a:p>
                  <a:endParaRPr lang="fr-FR" sz="1350"/>
                </a:p>
              </p:txBody>
            </p:sp>
            <p:sp>
              <p:nvSpPr>
                <p:cNvPr id="64620" name="Freeform 430"/>
                <p:cNvSpPr>
                  <a:spLocks/>
                </p:cNvSpPr>
                <p:nvPr/>
              </p:nvSpPr>
              <p:spPr bwMode="auto">
                <a:xfrm>
                  <a:off x="3223" y="2941"/>
                  <a:ext cx="55" cy="47"/>
                </a:xfrm>
                <a:custGeom>
                  <a:avLst/>
                  <a:gdLst>
                    <a:gd name="T0" fmla="*/ 12 w 55"/>
                    <a:gd name="T1" fmla="*/ 0 h 47"/>
                    <a:gd name="T2" fmla="*/ 18 w 55"/>
                    <a:gd name="T3" fmla="*/ 8 h 47"/>
                    <a:gd name="T4" fmla="*/ 43 w 55"/>
                    <a:gd name="T5" fmla="*/ 24 h 47"/>
                    <a:gd name="T6" fmla="*/ 55 w 55"/>
                    <a:gd name="T7" fmla="*/ 40 h 47"/>
                    <a:gd name="T8" fmla="*/ 43 w 55"/>
                    <a:gd name="T9" fmla="*/ 47 h 47"/>
                    <a:gd name="T10" fmla="*/ 0 w 55"/>
                    <a:gd name="T11" fmla="*/ 40 h 47"/>
                    <a:gd name="T12" fmla="*/ 0 60000 65536"/>
                    <a:gd name="T13" fmla="*/ 0 60000 65536"/>
                    <a:gd name="T14" fmla="*/ 0 60000 65536"/>
                    <a:gd name="T15" fmla="*/ 0 60000 65536"/>
                    <a:gd name="T16" fmla="*/ 0 60000 65536"/>
                    <a:gd name="T17" fmla="*/ 0 60000 65536"/>
                    <a:gd name="T18" fmla="*/ 0 w 55"/>
                    <a:gd name="T19" fmla="*/ 0 h 47"/>
                    <a:gd name="T20" fmla="*/ 55 w 55"/>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55" h="47">
                      <a:moveTo>
                        <a:pt x="12" y="0"/>
                      </a:moveTo>
                      <a:lnTo>
                        <a:pt x="18" y="8"/>
                      </a:lnTo>
                      <a:lnTo>
                        <a:pt x="43" y="24"/>
                      </a:lnTo>
                      <a:lnTo>
                        <a:pt x="55" y="40"/>
                      </a:lnTo>
                      <a:lnTo>
                        <a:pt x="43" y="47"/>
                      </a:lnTo>
                      <a:lnTo>
                        <a:pt x="0" y="40"/>
                      </a:lnTo>
                    </a:path>
                  </a:pathLst>
                </a:custGeom>
                <a:noFill/>
                <a:ln w="0">
                  <a:solidFill>
                    <a:srgbClr val="000000"/>
                  </a:solidFill>
                  <a:prstDash val="solid"/>
                  <a:round/>
                  <a:headEnd/>
                  <a:tailEnd/>
                </a:ln>
              </p:spPr>
              <p:txBody>
                <a:bodyPr/>
                <a:lstStyle/>
                <a:p>
                  <a:endParaRPr lang="fr-FR" sz="1350"/>
                </a:p>
              </p:txBody>
            </p:sp>
            <p:sp>
              <p:nvSpPr>
                <p:cNvPr id="64621" name="Freeform 431"/>
                <p:cNvSpPr>
                  <a:spLocks/>
                </p:cNvSpPr>
                <p:nvPr/>
              </p:nvSpPr>
              <p:spPr bwMode="auto">
                <a:xfrm>
                  <a:off x="3437" y="2801"/>
                  <a:ext cx="67" cy="78"/>
                </a:xfrm>
                <a:custGeom>
                  <a:avLst/>
                  <a:gdLst>
                    <a:gd name="T0" fmla="*/ 0 w 67"/>
                    <a:gd name="T1" fmla="*/ 0 h 78"/>
                    <a:gd name="T2" fmla="*/ 12 w 67"/>
                    <a:gd name="T3" fmla="*/ 8 h 78"/>
                    <a:gd name="T4" fmla="*/ 42 w 67"/>
                    <a:gd name="T5" fmla="*/ 23 h 78"/>
                    <a:gd name="T6" fmla="*/ 67 w 67"/>
                    <a:gd name="T7" fmla="*/ 47 h 78"/>
                    <a:gd name="T8" fmla="*/ 55 w 67"/>
                    <a:gd name="T9" fmla="*/ 70 h 78"/>
                    <a:gd name="T10" fmla="*/ 0 w 67"/>
                    <a:gd name="T11" fmla="*/ 78 h 78"/>
                    <a:gd name="T12" fmla="*/ 0 60000 65536"/>
                    <a:gd name="T13" fmla="*/ 0 60000 65536"/>
                    <a:gd name="T14" fmla="*/ 0 60000 65536"/>
                    <a:gd name="T15" fmla="*/ 0 60000 65536"/>
                    <a:gd name="T16" fmla="*/ 0 60000 65536"/>
                    <a:gd name="T17" fmla="*/ 0 60000 65536"/>
                    <a:gd name="T18" fmla="*/ 0 w 67"/>
                    <a:gd name="T19" fmla="*/ 0 h 78"/>
                    <a:gd name="T20" fmla="*/ 67 w 67"/>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67" h="78">
                      <a:moveTo>
                        <a:pt x="0" y="0"/>
                      </a:moveTo>
                      <a:lnTo>
                        <a:pt x="12" y="8"/>
                      </a:lnTo>
                      <a:lnTo>
                        <a:pt x="42" y="23"/>
                      </a:lnTo>
                      <a:lnTo>
                        <a:pt x="67" y="47"/>
                      </a:lnTo>
                      <a:lnTo>
                        <a:pt x="55" y="70"/>
                      </a:lnTo>
                      <a:lnTo>
                        <a:pt x="0" y="78"/>
                      </a:lnTo>
                    </a:path>
                  </a:pathLst>
                </a:custGeom>
                <a:noFill/>
                <a:ln w="0">
                  <a:solidFill>
                    <a:srgbClr val="000000"/>
                  </a:solidFill>
                  <a:prstDash val="solid"/>
                  <a:round/>
                  <a:headEnd/>
                  <a:tailEnd/>
                </a:ln>
              </p:spPr>
              <p:txBody>
                <a:bodyPr/>
                <a:lstStyle/>
                <a:p>
                  <a:endParaRPr lang="fr-FR" sz="1350"/>
                </a:p>
              </p:txBody>
            </p:sp>
            <p:sp>
              <p:nvSpPr>
                <p:cNvPr id="64622" name="Freeform 432"/>
                <p:cNvSpPr>
                  <a:spLocks/>
                </p:cNvSpPr>
                <p:nvPr/>
              </p:nvSpPr>
              <p:spPr bwMode="auto">
                <a:xfrm>
                  <a:off x="3284" y="2879"/>
                  <a:ext cx="208" cy="141"/>
                </a:xfrm>
                <a:custGeom>
                  <a:avLst/>
                  <a:gdLst>
                    <a:gd name="T0" fmla="*/ 122 w 208"/>
                    <a:gd name="T1" fmla="*/ 0 h 141"/>
                    <a:gd name="T2" fmla="*/ 165 w 208"/>
                    <a:gd name="T3" fmla="*/ 16 h 141"/>
                    <a:gd name="T4" fmla="*/ 208 w 208"/>
                    <a:gd name="T5" fmla="*/ 39 h 141"/>
                    <a:gd name="T6" fmla="*/ 110 w 208"/>
                    <a:gd name="T7" fmla="*/ 62 h 141"/>
                    <a:gd name="T8" fmla="*/ 110 w 208"/>
                    <a:gd name="T9" fmla="*/ 62 h 141"/>
                    <a:gd name="T10" fmla="*/ 134 w 208"/>
                    <a:gd name="T11" fmla="*/ 70 h 141"/>
                    <a:gd name="T12" fmla="*/ 165 w 208"/>
                    <a:gd name="T13" fmla="*/ 78 h 141"/>
                    <a:gd name="T14" fmla="*/ 110 w 208"/>
                    <a:gd name="T15" fmla="*/ 102 h 141"/>
                    <a:gd name="T16" fmla="*/ 110 w 208"/>
                    <a:gd name="T17" fmla="*/ 102 h 141"/>
                    <a:gd name="T18" fmla="*/ 110 w 208"/>
                    <a:gd name="T19" fmla="*/ 109 h 141"/>
                    <a:gd name="T20" fmla="*/ 110 w 208"/>
                    <a:gd name="T21" fmla="*/ 125 h 141"/>
                    <a:gd name="T22" fmla="*/ 79 w 208"/>
                    <a:gd name="T23" fmla="*/ 141 h 141"/>
                    <a:gd name="T24" fmla="*/ 0 w 208"/>
                    <a:gd name="T25" fmla="*/ 125 h 1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08"/>
                    <a:gd name="T40" fmla="*/ 0 h 141"/>
                    <a:gd name="T41" fmla="*/ 208 w 208"/>
                    <a:gd name="T42" fmla="*/ 141 h 1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08" h="141">
                      <a:moveTo>
                        <a:pt x="122" y="0"/>
                      </a:moveTo>
                      <a:lnTo>
                        <a:pt x="165" y="16"/>
                      </a:lnTo>
                      <a:lnTo>
                        <a:pt x="208" y="39"/>
                      </a:lnTo>
                      <a:lnTo>
                        <a:pt x="110" y="62"/>
                      </a:lnTo>
                      <a:lnTo>
                        <a:pt x="134" y="70"/>
                      </a:lnTo>
                      <a:lnTo>
                        <a:pt x="165" y="78"/>
                      </a:lnTo>
                      <a:lnTo>
                        <a:pt x="110" y="102"/>
                      </a:lnTo>
                      <a:lnTo>
                        <a:pt x="110" y="109"/>
                      </a:lnTo>
                      <a:lnTo>
                        <a:pt x="110" y="125"/>
                      </a:lnTo>
                      <a:lnTo>
                        <a:pt x="79" y="141"/>
                      </a:lnTo>
                      <a:lnTo>
                        <a:pt x="0" y="125"/>
                      </a:lnTo>
                    </a:path>
                  </a:pathLst>
                </a:custGeom>
                <a:noFill/>
                <a:ln w="0">
                  <a:solidFill>
                    <a:srgbClr val="000000"/>
                  </a:solidFill>
                  <a:prstDash val="solid"/>
                  <a:round/>
                  <a:headEnd/>
                  <a:tailEnd/>
                </a:ln>
              </p:spPr>
              <p:txBody>
                <a:bodyPr/>
                <a:lstStyle/>
                <a:p>
                  <a:endParaRPr lang="fr-FR" sz="1350"/>
                </a:p>
              </p:txBody>
            </p:sp>
            <p:sp>
              <p:nvSpPr>
                <p:cNvPr id="64623" name="Freeform 433"/>
                <p:cNvSpPr>
                  <a:spLocks/>
                </p:cNvSpPr>
                <p:nvPr/>
              </p:nvSpPr>
              <p:spPr bwMode="auto">
                <a:xfrm>
                  <a:off x="3345" y="2902"/>
                  <a:ext cx="49" cy="63"/>
                </a:xfrm>
                <a:custGeom>
                  <a:avLst/>
                  <a:gdLst>
                    <a:gd name="T0" fmla="*/ 0 w 49"/>
                    <a:gd name="T1" fmla="*/ 0 h 63"/>
                    <a:gd name="T2" fmla="*/ 6 w 49"/>
                    <a:gd name="T3" fmla="*/ 8 h 63"/>
                    <a:gd name="T4" fmla="*/ 25 w 49"/>
                    <a:gd name="T5" fmla="*/ 24 h 63"/>
                    <a:gd name="T6" fmla="*/ 49 w 49"/>
                    <a:gd name="T7" fmla="*/ 39 h 63"/>
                    <a:gd name="T8" fmla="*/ 49 w 49"/>
                    <a:gd name="T9" fmla="*/ 39 h 63"/>
                    <a:gd name="T10" fmla="*/ 49 w 49"/>
                    <a:gd name="T11" fmla="*/ 47 h 63"/>
                    <a:gd name="T12" fmla="*/ 31 w 49"/>
                    <a:gd name="T13" fmla="*/ 63 h 63"/>
                    <a:gd name="T14" fmla="*/ 0 w 49"/>
                    <a:gd name="T15" fmla="*/ 63 h 63"/>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63"/>
                    <a:gd name="T26" fmla="*/ 49 w 49"/>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63">
                      <a:moveTo>
                        <a:pt x="0" y="0"/>
                      </a:moveTo>
                      <a:lnTo>
                        <a:pt x="6" y="8"/>
                      </a:lnTo>
                      <a:lnTo>
                        <a:pt x="25" y="24"/>
                      </a:lnTo>
                      <a:lnTo>
                        <a:pt x="49" y="39"/>
                      </a:lnTo>
                      <a:lnTo>
                        <a:pt x="49" y="47"/>
                      </a:lnTo>
                      <a:lnTo>
                        <a:pt x="31" y="63"/>
                      </a:lnTo>
                      <a:lnTo>
                        <a:pt x="0" y="63"/>
                      </a:lnTo>
                    </a:path>
                  </a:pathLst>
                </a:custGeom>
                <a:noFill/>
                <a:ln w="0">
                  <a:solidFill>
                    <a:srgbClr val="000000"/>
                  </a:solidFill>
                  <a:prstDash val="solid"/>
                  <a:round/>
                  <a:headEnd/>
                  <a:tailEnd/>
                </a:ln>
              </p:spPr>
              <p:txBody>
                <a:bodyPr/>
                <a:lstStyle/>
                <a:p>
                  <a:endParaRPr lang="fr-FR" sz="1350"/>
                </a:p>
              </p:txBody>
            </p:sp>
            <p:sp>
              <p:nvSpPr>
                <p:cNvPr id="64624" name="Freeform 434"/>
                <p:cNvSpPr>
                  <a:spLocks/>
                </p:cNvSpPr>
                <p:nvPr/>
              </p:nvSpPr>
              <p:spPr bwMode="auto">
                <a:xfrm>
                  <a:off x="3363" y="2645"/>
                  <a:ext cx="373" cy="7"/>
                </a:xfrm>
                <a:custGeom>
                  <a:avLst/>
                  <a:gdLst>
                    <a:gd name="T0" fmla="*/ 0 w 373"/>
                    <a:gd name="T1" fmla="*/ 0 h 7"/>
                    <a:gd name="T2" fmla="*/ 55 w 373"/>
                    <a:gd name="T3" fmla="*/ 7 h 7"/>
                    <a:gd name="T4" fmla="*/ 202 w 373"/>
                    <a:gd name="T5" fmla="*/ 7 h 7"/>
                    <a:gd name="T6" fmla="*/ 373 w 373"/>
                    <a:gd name="T7" fmla="*/ 0 h 7"/>
                    <a:gd name="T8" fmla="*/ 0 60000 65536"/>
                    <a:gd name="T9" fmla="*/ 0 60000 65536"/>
                    <a:gd name="T10" fmla="*/ 0 60000 65536"/>
                    <a:gd name="T11" fmla="*/ 0 60000 65536"/>
                    <a:gd name="T12" fmla="*/ 0 w 373"/>
                    <a:gd name="T13" fmla="*/ 0 h 7"/>
                    <a:gd name="T14" fmla="*/ 373 w 373"/>
                    <a:gd name="T15" fmla="*/ 7 h 7"/>
                  </a:gdLst>
                  <a:ahLst/>
                  <a:cxnLst>
                    <a:cxn ang="T8">
                      <a:pos x="T0" y="T1"/>
                    </a:cxn>
                    <a:cxn ang="T9">
                      <a:pos x="T2" y="T3"/>
                    </a:cxn>
                    <a:cxn ang="T10">
                      <a:pos x="T4" y="T5"/>
                    </a:cxn>
                    <a:cxn ang="T11">
                      <a:pos x="T6" y="T7"/>
                    </a:cxn>
                  </a:cxnLst>
                  <a:rect l="T12" t="T13" r="T14" b="T15"/>
                  <a:pathLst>
                    <a:path w="373" h="7">
                      <a:moveTo>
                        <a:pt x="0" y="0"/>
                      </a:moveTo>
                      <a:lnTo>
                        <a:pt x="55" y="7"/>
                      </a:lnTo>
                      <a:lnTo>
                        <a:pt x="202" y="7"/>
                      </a:lnTo>
                      <a:lnTo>
                        <a:pt x="373" y="0"/>
                      </a:lnTo>
                    </a:path>
                  </a:pathLst>
                </a:custGeom>
                <a:noFill/>
                <a:ln w="0">
                  <a:solidFill>
                    <a:srgbClr val="000000"/>
                  </a:solidFill>
                  <a:prstDash val="solid"/>
                  <a:round/>
                  <a:headEnd/>
                  <a:tailEnd/>
                </a:ln>
              </p:spPr>
              <p:txBody>
                <a:bodyPr/>
                <a:lstStyle/>
                <a:p>
                  <a:endParaRPr lang="fr-FR" sz="1350"/>
                </a:p>
              </p:txBody>
            </p:sp>
            <p:sp>
              <p:nvSpPr>
                <p:cNvPr id="64625" name="Freeform 435"/>
                <p:cNvSpPr>
                  <a:spLocks/>
                </p:cNvSpPr>
                <p:nvPr/>
              </p:nvSpPr>
              <p:spPr bwMode="auto">
                <a:xfrm>
                  <a:off x="3394" y="2699"/>
                  <a:ext cx="403" cy="24"/>
                </a:xfrm>
                <a:custGeom>
                  <a:avLst/>
                  <a:gdLst>
                    <a:gd name="T0" fmla="*/ 0 w 403"/>
                    <a:gd name="T1" fmla="*/ 0 h 24"/>
                    <a:gd name="T2" fmla="*/ 24 w 403"/>
                    <a:gd name="T3" fmla="*/ 8 h 24"/>
                    <a:gd name="T4" fmla="*/ 153 w 403"/>
                    <a:gd name="T5" fmla="*/ 24 h 24"/>
                    <a:gd name="T6" fmla="*/ 403 w 403"/>
                    <a:gd name="T7" fmla="*/ 24 h 24"/>
                    <a:gd name="T8" fmla="*/ 0 60000 65536"/>
                    <a:gd name="T9" fmla="*/ 0 60000 65536"/>
                    <a:gd name="T10" fmla="*/ 0 60000 65536"/>
                    <a:gd name="T11" fmla="*/ 0 60000 65536"/>
                    <a:gd name="T12" fmla="*/ 0 w 403"/>
                    <a:gd name="T13" fmla="*/ 0 h 24"/>
                    <a:gd name="T14" fmla="*/ 403 w 403"/>
                    <a:gd name="T15" fmla="*/ 24 h 24"/>
                  </a:gdLst>
                  <a:ahLst/>
                  <a:cxnLst>
                    <a:cxn ang="T8">
                      <a:pos x="T0" y="T1"/>
                    </a:cxn>
                    <a:cxn ang="T9">
                      <a:pos x="T2" y="T3"/>
                    </a:cxn>
                    <a:cxn ang="T10">
                      <a:pos x="T4" y="T5"/>
                    </a:cxn>
                    <a:cxn ang="T11">
                      <a:pos x="T6" y="T7"/>
                    </a:cxn>
                  </a:cxnLst>
                  <a:rect l="T12" t="T13" r="T14" b="T15"/>
                  <a:pathLst>
                    <a:path w="403" h="24">
                      <a:moveTo>
                        <a:pt x="0" y="0"/>
                      </a:moveTo>
                      <a:lnTo>
                        <a:pt x="24" y="8"/>
                      </a:lnTo>
                      <a:lnTo>
                        <a:pt x="153" y="24"/>
                      </a:lnTo>
                      <a:lnTo>
                        <a:pt x="403" y="24"/>
                      </a:lnTo>
                    </a:path>
                  </a:pathLst>
                </a:custGeom>
                <a:noFill/>
                <a:ln w="0">
                  <a:solidFill>
                    <a:srgbClr val="000000"/>
                  </a:solidFill>
                  <a:prstDash val="solid"/>
                  <a:round/>
                  <a:headEnd/>
                  <a:tailEnd/>
                </a:ln>
              </p:spPr>
              <p:txBody>
                <a:bodyPr/>
                <a:lstStyle/>
                <a:p>
                  <a:endParaRPr lang="fr-FR" sz="1350"/>
                </a:p>
              </p:txBody>
            </p:sp>
            <p:sp>
              <p:nvSpPr>
                <p:cNvPr id="64626" name="Freeform 436"/>
                <p:cNvSpPr>
                  <a:spLocks/>
                </p:cNvSpPr>
                <p:nvPr/>
              </p:nvSpPr>
              <p:spPr bwMode="auto">
                <a:xfrm>
                  <a:off x="3437" y="2801"/>
                  <a:ext cx="299" cy="23"/>
                </a:xfrm>
                <a:custGeom>
                  <a:avLst/>
                  <a:gdLst>
                    <a:gd name="T0" fmla="*/ 0 w 299"/>
                    <a:gd name="T1" fmla="*/ 0 h 23"/>
                    <a:gd name="T2" fmla="*/ 67 w 299"/>
                    <a:gd name="T3" fmla="*/ 8 h 23"/>
                    <a:gd name="T4" fmla="*/ 201 w 299"/>
                    <a:gd name="T5" fmla="*/ 8 h 23"/>
                    <a:gd name="T6" fmla="*/ 299 w 299"/>
                    <a:gd name="T7" fmla="*/ 23 h 23"/>
                    <a:gd name="T8" fmla="*/ 0 60000 65536"/>
                    <a:gd name="T9" fmla="*/ 0 60000 65536"/>
                    <a:gd name="T10" fmla="*/ 0 60000 65536"/>
                    <a:gd name="T11" fmla="*/ 0 60000 65536"/>
                    <a:gd name="T12" fmla="*/ 0 w 299"/>
                    <a:gd name="T13" fmla="*/ 0 h 23"/>
                    <a:gd name="T14" fmla="*/ 299 w 299"/>
                    <a:gd name="T15" fmla="*/ 23 h 23"/>
                  </a:gdLst>
                  <a:ahLst/>
                  <a:cxnLst>
                    <a:cxn ang="T8">
                      <a:pos x="T0" y="T1"/>
                    </a:cxn>
                    <a:cxn ang="T9">
                      <a:pos x="T2" y="T3"/>
                    </a:cxn>
                    <a:cxn ang="T10">
                      <a:pos x="T4" y="T5"/>
                    </a:cxn>
                    <a:cxn ang="T11">
                      <a:pos x="T6" y="T7"/>
                    </a:cxn>
                  </a:cxnLst>
                  <a:rect l="T12" t="T13" r="T14" b="T15"/>
                  <a:pathLst>
                    <a:path w="299" h="23">
                      <a:moveTo>
                        <a:pt x="0" y="0"/>
                      </a:moveTo>
                      <a:lnTo>
                        <a:pt x="67" y="8"/>
                      </a:lnTo>
                      <a:lnTo>
                        <a:pt x="201" y="8"/>
                      </a:lnTo>
                      <a:lnTo>
                        <a:pt x="299" y="23"/>
                      </a:lnTo>
                    </a:path>
                  </a:pathLst>
                </a:custGeom>
                <a:noFill/>
                <a:ln w="0">
                  <a:solidFill>
                    <a:srgbClr val="000000"/>
                  </a:solidFill>
                  <a:prstDash val="solid"/>
                  <a:round/>
                  <a:headEnd/>
                  <a:tailEnd/>
                </a:ln>
              </p:spPr>
              <p:txBody>
                <a:bodyPr/>
                <a:lstStyle/>
                <a:p>
                  <a:endParaRPr lang="fr-FR" sz="1350"/>
                </a:p>
              </p:txBody>
            </p:sp>
            <p:sp>
              <p:nvSpPr>
                <p:cNvPr id="64627" name="Freeform 437"/>
                <p:cNvSpPr>
                  <a:spLocks/>
                </p:cNvSpPr>
                <p:nvPr/>
              </p:nvSpPr>
              <p:spPr bwMode="auto">
                <a:xfrm>
                  <a:off x="3467" y="2824"/>
                  <a:ext cx="232" cy="71"/>
                </a:xfrm>
                <a:custGeom>
                  <a:avLst/>
                  <a:gdLst>
                    <a:gd name="T0" fmla="*/ 19 w 232"/>
                    <a:gd name="T1" fmla="*/ 0 h 71"/>
                    <a:gd name="T2" fmla="*/ 61 w 232"/>
                    <a:gd name="T3" fmla="*/ 8 h 71"/>
                    <a:gd name="T4" fmla="*/ 153 w 232"/>
                    <a:gd name="T5" fmla="*/ 24 h 71"/>
                    <a:gd name="T6" fmla="*/ 220 w 232"/>
                    <a:gd name="T7" fmla="*/ 39 h 71"/>
                    <a:gd name="T8" fmla="*/ 220 w 232"/>
                    <a:gd name="T9" fmla="*/ 39 h 71"/>
                    <a:gd name="T10" fmla="*/ 226 w 232"/>
                    <a:gd name="T11" fmla="*/ 47 h 71"/>
                    <a:gd name="T12" fmla="*/ 232 w 232"/>
                    <a:gd name="T13" fmla="*/ 55 h 71"/>
                    <a:gd name="T14" fmla="*/ 208 w 232"/>
                    <a:gd name="T15" fmla="*/ 55 h 71"/>
                    <a:gd name="T16" fmla="*/ 208 w 232"/>
                    <a:gd name="T17" fmla="*/ 55 h 71"/>
                    <a:gd name="T18" fmla="*/ 147 w 232"/>
                    <a:gd name="T19" fmla="*/ 71 h 71"/>
                    <a:gd name="T20" fmla="*/ 67 w 232"/>
                    <a:gd name="T21" fmla="*/ 71 h 71"/>
                    <a:gd name="T22" fmla="*/ 0 w 232"/>
                    <a:gd name="T23" fmla="*/ 55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2"/>
                    <a:gd name="T37" fmla="*/ 0 h 71"/>
                    <a:gd name="T38" fmla="*/ 232 w 232"/>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2" h="71">
                      <a:moveTo>
                        <a:pt x="19" y="0"/>
                      </a:moveTo>
                      <a:lnTo>
                        <a:pt x="61" y="8"/>
                      </a:lnTo>
                      <a:lnTo>
                        <a:pt x="153" y="24"/>
                      </a:lnTo>
                      <a:lnTo>
                        <a:pt x="220" y="39"/>
                      </a:lnTo>
                      <a:lnTo>
                        <a:pt x="226" y="47"/>
                      </a:lnTo>
                      <a:lnTo>
                        <a:pt x="232" y="55"/>
                      </a:lnTo>
                      <a:lnTo>
                        <a:pt x="208" y="55"/>
                      </a:lnTo>
                      <a:lnTo>
                        <a:pt x="147" y="71"/>
                      </a:lnTo>
                      <a:lnTo>
                        <a:pt x="67" y="71"/>
                      </a:lnTo>
                      <a:lnTo>
                        <a:pt x="0" y="55"/>
                      </a:lnTo>
                    </a:path>
                  </a:pathLst>
                </a:custGeom>
                <a:noFill/>
                <a:ln w="0">
                  <a:solidFill>
                    <a:srgbClr val="000000"/>
                  </a:solidFill>
                  <a:prstDash val="solid"/>
                  <a:round/>
                  <a:headEnd/>
                  <a:tailEnd/>
                </a:ln>
              </p:spPr>
              <p:txBody>
                <a:bodyPr/>
                <a:lstStyle/>
                <a:p>
                  <a:endParaRPr lang="fr-FR" sz="1350"/>
                </a:p>
              </p:txBody>
            </p:sp>
            <p:sp>
              <p:nvSpPr>
                <p:cNvPr id="64628" name="Freeform 438"/>
                <p:cNvSpPr>
                  <a:spLocks/>
                </p:cNvSpPr>
                <p:nvPr/>
              </p:nvSpPr>
              <p:spPr bwMode="auto">
                <a:xfrm>
                  <a:off x="3565" y="2879"/>
                  <a:ext cx="281" cy="70"/>
                </a:xfrm>
                <a:custGeom>
                  <a:avLst/>
                  <a:gdLst>
                    <a:gd name="T0" fmla="*/ 122 w 281"/>
                    <a:gd name="T1" fmla="*/ 0 h 70"/>
                    <a:gd name="T2" fmla="*/ 159 w 281"/>
                    <a:gd name="T3" fmla="*/ 16 h 70"/>
                    <a:gd name="T4" fmla="*/ 232 w 281"/>
                    <a:gd name="T5" fmla="*/ 31 h 70"/>
                    <a:gd name="T6" fmla="*/ 281 w 281"/>
                    <a:gd name="T7" fmla="*/ 39 h 70"/>
                    <a:gd name="T8" fmla="*/ 281 w 281"/>
                    <a:gd name="T9" fmla="*/ 39 h 70"/>
                    <a:gd name="T10" fmla="*/ 281 w 281"/>
                    <a:gd name="T11" fmla="*/ 62 h 70"/>
                    <a:gd name="T12" fmla="*/ 268 w 281"/>
                    <a:gd name="T13" fmla="*/ 70 h 70"/>
                    <a:gd name="T14" fmla="*/ 250 w 281"/>
                    <a:gd name="T15" fmla="*/ 62 h 70"/>
                    <a:gd name="T16" fmla="*/ 250 w 281"/>
                    <a:gd name="T17" fmla="*/ 62 h 70"/>
                    <a:gd name="T18" fmla="*/ 201 w 281"/>
                    <a:gd name="T19" fmla="*/ 62 h 70"/>
                    <a:gd name="T20" fmla="*/ 122 w 281"/>
                    <a:gd name="T21" fmla="*/ 39 h 70"/>
                    <a:gd name="T22" fmla="*/ 49 w 281"/>
                    <a:gd name="T23" fmla="*/ 23 h 70"/>
                    <a:gd name="T24" fmla="*/ 0 w 281"/>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1"/>
                    <a:gd name="T40" fmla="*/ 0 h 70"/>
                    <a:gd name="T41" fmla="*/ 281 w 281"/>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1" h="70">
                      <a:moveTo>
                        <a:pt x="122" y="0"/>
                      </a:moveTo>
                      <a:lnTo>
                        <a:pt x="159" y="16"/>
                      </a:lnTo>
                      <a:lnTo>
                        <a:pt x="232" y="31"/>
                      </a:lnTo>
                      <a:lnTo>
                        <a:pt x="281" y="39"/>
                      </a:lnTo>
                      <a:lnTo>
                        <a:pt x="281" y="62"/>
                      </a:lnTo>
                      <a:lnTo>
                        <a:pt x="268" y="70"/>
                      </a:lnTo>
                      <a:lnTo>
                        <a:pt x="250" y="62"/>
                      </a:lnTo>
                      <a:lnTo>
                        <a:pt x="201" y="62"/>
                      </a:lnTo>
                      <a:lnTo>
                        <a:pt x="122" y="39"/>
                      </a:lnTo>
                      <a:lnTo>
                        <a:pt x="49" y="23"/>
                      </a:lnTo>
                      <a:lnTo>
                        <a:pt x="0" y="0"/>
                      </a:lnTo>
                    </a:path>
                  </a:pathLst>
                </a:custGeom>
                <a:noFill/>
                <a:ln w="0">
                  <a:solidFill>
                    <a:srgbClr val="000000"/>
                  </a:solidFill>
                  <a:prstDash val="solid"/>
                  <a:round/>
                  <a:headEnd/>
                  <a:tailEnd/>
                </a:ln>
              </p:spPr>
              <p:txBody>
                <a:bodyPr/>
                <a:lstStyle/>
                <a:p>
                  <a:endParaRPr lang="fr-FR" sz="1350"/>
                </a:p>
              </p:txBody>
            </p:sp>
            <p:sp>
              <p:nvSpPr>
                <p:cNvPr id="64629" name="Freeform 439"/>
                <p:cNvSpPr>
                  <a:spLocks/>
                </p:cNvSpPr>
                <p:nvPr/>
              </p:nvSpPr>
              <p:spPr bwMode="auto">
                <a:xfrm>
                  <a:off x="3504" y="2918"/>
                  <a:ext cx="378" cy="63"/>
                </a:xfrm>
                <a:custGeom>
                  <a:avLst/>
                  <a:gdLst>
                    <a:gd name="T0" fmla="*/ 323 w 378"/>
                    <a:gd name="T1" fmla="*/ 23 h 63"/>
                    <a:gd name="T2" fmla="*/ 354 w 378"/>
                    <a:gd name="T3" fmla="*/ 47 h 63"/>
                    <a:gd name="T4" fmla="*/ 378 w 378"/>
                    <a:gd name="T5" fmla="*/ 63 h 63"/>
                    <a:gd name="T6" fmla="*/ 311 w 378"/>
                    <a:gd name="T7" fmla="*/ 63 h 63"/>
                    <a:gd name="T8" fmla="*/ 311 w 378"/>
                    <a:gd name="T9" fmla="*/ 63 h 63"/>
                    <a:gd name="T10" fmla="*/ 244 w 378"/>
                    <a:gd name="T11" fmla="*/ 55 h 63"/>
                    <a:gd name="T12" fmla="*/ 110 w 378"/>
                    <a:gd name="T13" fmla="*/ 31 h 63"/>
                    <a:gd name="T14" fmla="*/ 0 w 378"/>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378"/>
                    <a:gd name="T25" fmla="*/ 0 h 63"/>
                    <a:gd name="T26" fmla="*/ 378 w 378"/>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8" h="63">
                      <a:moveTo>
                        <a:pt x="323" y="23"/>
                      </a:moveTo>
                      <a:lnTo>
                        <a:pt x="354" y="47"/>
                      </a:lnTo>
                      <a:lnTo>
                        <a:pt x="378" y="63"/>
                      </a:lnTo>
                      <a:lnTo>
                        <a:pt x="311" y="63"/>
                      </a:lnTo>
                      <a:lnTo>
                        <a:pt x="244" y="55"/>
                      </a:lnTo>
                      <a:lnTo>
                        <a:pt x="110" y="31"/>
                      </a:lnTo>
                      <a:lnTo>
                        <a:pt x="0" y="0"/>
                      </a:lnTo>
                    </a:path>
                  </a:pathLst>
                </a:custGeom>
                <a:noFill/>
                <a:ln w="0">
                  <a:solidFill>
                    <a:srgbClr val="000000"/>
                  </a:solidFill>
                  <a:prstDash val="solid"/>
                  <a:round/>
                  <a:headEnd/>
                  <a:tailEnd/>
                </a:ln>
              </p:spPr>
              <p:txBody>
                <a:bodyPr/>
                <a:lstStyle/>
                <a:p>
                  <a:endParaRPr lang="fr-FR" sz="1350"/>
                </a:p>
              </p:txBody>
            </p:sp>
            <p:sp>
              <p:nvSpPr>
                <p:cNvPr id="64630" name="Freeform 440"/>
                <p:cNvSpPr>
                  <a:spLocks/>
                </p:cNvSpPr>
                <p:nvPr/>
              </p:nvSpPr>
              <p:spPr bwMode="auto">
                <a:xfrm>
                  <a:off x="3437" y="2941"/>
                  <a:ext cx="421" cy="79"/>
                </a:xfrm>
                <a:custGeom>
                  <a:avLst/>
                  <a:gdLst>
                    <a:gd name="T0" fmla="*/ 0 w 421"/>
                    <a:gd name="T1" fmla="*/ 0 h 79"/>
                    <a:gd name="T2" fmla="*/ 42 w 421"/>
                    <a:gd name="T3" fmla="*/ 16 h 79"/>
                    <a:gd name="T4" fmla="*/ 134 w 421"/>
                    <a:gd name="T5" fmla="*/ 40 h 79"/>
                    <a:gd name="T6" fmla="*/ 238 w 421"/>
                    <a:gd name="T7" fmla="*/ 63 h 79"/>
                    <a:gd name="T8" fmla="*/ 238 w 421"/>
                    <a:gd name="T9" fmla="*/ 63 h 79"/>
                    <a:gd name="T10" fmla="*/ 354 w 421"/>
                    <a:gd name="T11" fmla="*/ 79 h 79"/>
                    <a:gd name="T12" fmla="*/ 421 w 421"/>
                    <a:gd name="T13" fmla="*/ 71 h 79"/>
                    <a:gd name="T14" fmla="*/ 378 w 421"/>
                    <a:gd name="T15" fmla="*/ 40 h 79"/>
                    <a:gd name="T16" fmla="*/ 0 60000 65536"/>
                    <a:gd name="T17" fmla="*/ 0 60000 65536"/>
                    <a:gd name="T18" fmla="*/ 0 60000 65536"/>
                    <a:gd name="T19" fmla="*/ 0 60000 65536"/>
                    <a:gd name="T20" fmla="*/ 0 60000 65536"/>
                    <a:gd name="T21" fmla="*/ 0 60000 65536"/>
                    <a:gd name="T22" fmla="*/ 0 60000 65536"/>
                    <a:gd name="T23" fmla="*/ 0 60000 65536"/>
                    <a:gd name="T24" fmla="*/ 0 w 421"/>
                    <a:gd name="T25" fmla="*/ 0 h 79"/>
                    <a:gd name="T26" fmla="*/ 421 w 421"/>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1" h="79">
                      <a:moveTo>
                        <a:pt x="0" y="0"/>
                      </a:moveTo>
                      <a:lnTo>
                        <a:pt x="42" y="16"/>
                      </a:lnTo>
                      <a:lnTo>
                        <a:pt x="134" y="40"/>
                      </a:lnTo>
                      <a:lnTo>
                        <a:pt x="238" y="63"/>
                      </a:lnTo>
                      <a:lnTo>
                        <a:pt x="354" y="79"/>
                      </a:lnTo>
                      <a:lnTo>
                        <a:pt x="421" y="71"/>
                      </a:lnTo>
                      <a:lnTo>
                        <a:pt x="378" y="40"/>
                      </a:lnTo>
                    </a:path>
                  </a:pathLst>
                </a:custGeom>
                <a:noFill/>
                <a:ln w="0">
                  <a:solidFill>
                    <a:srgbClr val="000000"/>
                  </a:solidFill>
                  <a:prstDash val="solid"/>
                  <a:round/>
                  <a:headEnd/>
                  <a:tailEnd/>
                </a:ln>
              </p:spPr>
              <p:txBody>
                <a:bodyPr/>
                <a:lstStyle/>
                <a:p>
                  <a:endParaRPr lang="fr-FR" sz="1350"/>
                </a:p>
              </p:txBody>
            </p:sp>
            <p:sp>
              <p:nvSpPr>
                <p:cNvPr id="64631" name="Freeform 441"/>
                <p:cNvSpPr>
                  <a:spLocks/>
                </p:cNvSpPr>
                <p:nvPr/>
              </p:nvSpPr>
              <p:spPr bwMode="auto">
                <a:xfrm>
                  <a:off x="3406" y="2981"/>
                  <a:ext cx="385" cy="78"/>
                </a:xfrm>
                <a:custGeom>
                  <a:avLst/>
                  <a:gdLst>
                    <a:gd name="T0" fmla="*/ 360 w 385"/>
                    <a:gd name="T1" fmla="*/ 39 h 78"/>
                    <a:gd name="T2" fmla="*/ 372 w 385"/>
                    <a:gd name="T3" fmla="*/ 46 h 78"/>
                    <a:gd name="T4" fmla="*/ 385 w 385"/>
                    <a:gd name="T5" fmla="*/ 62 h 78"/>
                    <a:gd name="T6" fmla="*/ 348 w 385"/>
                    <a:gd name="T7" fmla="*/ 78 h 78"/>
                    <a:gd name="T8" fmla="*/ 348 w 385"/>
                    <a:gd name="T9" fmla="*/ 78 h 78"/>
                    <a:gd name="T10" fmla="*/ 281 w 385"/>
                    <a:gd name="T11" fmla="*/ 78 h 78"/>
                    <a:gd name="T12" fmla="*/ 147 w 385"/>
                    <a:gd name="T13" fmla="*/ 54 h 78"/>
                    <a:gd name="T14" fmla="*/ 0 w 385"/>
                    <a:gd name="T15" fmla="*/ 0 h 78"/>
                    <a:gd name="T16" fmla="*/ 0 60000 65536"/>
                    <a:gd name="T17" fmla="*/ 0 60000 65536"/>
                    <a:gd name="T18" fmla="*/ 0 60000 65536"/>
                    <a:gd name="T19" fmla="*/ 0 60000 65536"/>
                    <a:gd name="T20" fmla="*/ 0 60000 65536"/>
                    <a:gd name="T21" fmla="*/ 0 60000 65536"/>
                    <a:gd name="T22" fmla="*/ 0 60000 65536"/>
                    <a:gd name="T23" fmla="*/ 0 60000 65536"/>
                    <a:gd name="T24" fmla="*/ 0 w 385"/>
                    <a:gd name="T25" fmla="*/ 0 h 78"/>
                    <a:gd name="T26" fmla="*/ 385 w 385"/>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5" h="78">
                      <a:moveTo>
                        <a:pt x="360" y="39"/>
                      </a:moveTo>
                      <a:lnTo>
                        <a:pt x="372" y="46"/>
                      </a:lnTo>
                      <a:lnTo>
                        <a:pt x="385" y="62"/>
                      </a:lnTo>
                      <a:lnTo>
                        <a:pt x="348" y="78"/>
                      </a:lnTo>
                      <a:lnTo>
                        <a:pt x="281" y="78"/>
                      </a:lnTo>
                      <a:lnTo>
                        <a:pt x="147" y="54"/>
                      </a:lnTo>
                      <a:lnTo>
                        <a:pt x="0" y="0"/>
                      </a:lnTo>
                    </a:path>
                  </a:pathLst>
                </a:custGeom>
                <a:noFill/>
                <a:ln w="0">
                  <a:solidFill>
                    <a:srgbClr val="000000"/>
                  </a:solidFill>
                  <a:prstDash val="solid"/>
                  <a:round/>
                  <a:headEnd/>
                  <a:tailEnd/>
                </a:ln>
              </p:spPr>
              <p:txBody>
                <a:bodyPr/>
                <a:lstStyle/>
                <a:p>
                  <a:endParaRPr lang="fr-FR" sz="1350"/>
                </a:p>
              </p:txBody>
            </p:sp>
            <p:sp>
              <p:nvSpPr>
                <p:cNvPr id="64632" name="Freeform 442"/>
                <p:cNvSpPr>
                  <a:spLocks/>
                </p:cNvSpPr>
                <p:nvPr/>
              </p:nvSpPr>
              <p:spPr bwMode="auto">
                <a:xfrm>
                  <a:off x="3376" y="3020"/>
                  <a:ext cx="933" cy="125"/>
                </a:xfrm>
                <a:custGeom>
                  <a:avLst/>
                  <a:gdLst>
                    <a:gd name="T0" fmla="*/ 0 w 933"/>
                    <a:gd name="T1" fmla="*/ 0 h 125"/>
                    <a:gd name="T2" fmla="*/ 18 w 933"/>
                    <a:gd name="T3" fmla="*/ 7 h 125"/>
                    <a:gd name="T4" fmla="*/ 55 w 933"/>
                    <a:gd name="T5" fmla="*/ 23 h 125"/>
                    <a:gd name="T6" fmla="*/ 110 w 933"/>
                    <a:gd name="T7" fmla="*/ 46 h 125"/>
                    <a:gd name="T8" fmla="*/ 158 w 933"/>
                    <a:gd name="T9" fmla="*/ 70 h 125"/>
                    <a:gd name="T10" fmla="*/ 201 w 933"/>
                    <a:gd name="T11" fmla="*/ 78 h 125"/>
                    <a:gd name="T12" fmla="*/ 201 w 933"/>
                    <a:gd name="T13" fmla="*/ 78 h 125"/>
                    <a:gd name="T14" fmla="*/ 256 w 933"/>
                    <a:gd name="T15" fmla="*/ 93 h 125"/>
                    <a:gd name="T16" fmla="*/ 305 w 933"/>
                    <a:gd name="T17" fmla="*/ 78 h 125"/>
                    <a:gd name="T18" fmla="*/ 341 w 933"/>
                    <a:gd name="T19" fmla="*/ 39 h 125"/>
                    <a:gd name="T20" fmla="*/ 341 w 933"/>
                    <a:gd name="T21" fmla="*/ 39 h 125"/>
                    <a:gd name="T22" fmla="*/ 354 w 933"/>
                    <a:gd name="T23" fmla="*/ 54 h 125"/>
                    <a:gd name="T24" fmla="*/ 378 w 933"/>
                    <a:gd name="T25" fmla="*/ 70 h 125"/>
                    <a:gd name="T26" fmla="*/ 415 w 933"/>
                    <a:gd name="T27" fmla="*/ 93 h 125"/>
                    <a:gd name="T28" fmla="*/ 463 w 933"/>
                    <a:gd name="T29" fmla="*/ 109 h 125"/>
                    <a:gd name="T30" fmla="*/ 518 w 933"/>
                    <a:gd name="T31" fmla="*/ 125 h 125"/>
                    <a:gd name="T32" fmla="*/ 518 w 933"/>
                    <a:gd name="T33" fmla="*/ 125 h 125"/>
                    <a:gd name="T34" fmla="*/ 640 w 933"/>
                    <a:gd name="T35" fmla="*/ 125 h 125"/>
                    <a:gd name="T36" fmla="*/ 762 w 933"/>
                    <a:gd name="T37" fmla="*/ 109 h 125"/>
                    <a:gd name="T38" fmla="*/ 842 w 933"/>
                    <a:gd name="T39" fmla="*/ 101 h 125"/>
                    <a:gd name="T40" fmla="*/ 842 w 933"/>
                    <a:gd name="T41" fmla="*/ 101 h 125"/>
                    <a:gd name="T42" fmla="*/ 878 w 933"/>
                    <a:gd name="T43" fmla="*/ 93 h 125"/>
                    <a:gd name="T44" fmla="*/ 933 w 933"/>
                    <a:gd name="T45" fmla="*/ 78 h 125"/>
                    <a:gd name="T46" fmla="*/ 921 w 933"/>
                    <a:gd name="T47" fmla="*/ 39 h 1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33"/>
                    <a:gd name="T73" fmla="*/ 0 h 125"/>
                    <a:gd name="T74" fmla="*/ 933 w 933"/>
                    <a:gd name="T75" fmla="*/ 125 h 1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33" h="125">
                      <a:moveTo>
                        <a:pt x="0" y="0"/>
                      </a:moveTo>
                      <a:lnTo>
                        <a:pt x="18" y="7"/>
                      </a:lnTo>
                      <a:lnTo>
                        <a:pt x="55" y="23"/>
                      </a:lnTo>
                      <a:lnTo>
                        <a:pt x="110" y="46"/>
                      </a:lnTo>
                      <a:lnTo>
                        <a:pt x="158" y="70"/>
                      </a:lnTo>
                      <a:lnTo>
                        <a:pt x="201" y="78"/>
                      </a:lnTo>
                      <a:lnTo>
                        <a:pt x="256" y="93"/>
                      </a:lnTo>
                      <a:lnTo>
                        <a:pt x="305" y="78"/>
                      </a:lnTo>
                      <a:lnTo>
                        <a:pt x="341" y="39"/>
                      </a:lnTo>
                      <a:lnTo>
                        <a:pt x="354" y="54"/>
                      </a:lnTo>
                      <a:lnTo>
                        <a:pt x="378" y="70"/>
                      </a:lnTo>
                      <a:lnTo>
                        <a:pt x="415" y="93"/>
                      </a:lnTo>
                      <a:lnTo>
                        <a:pt x="463" y="109"/>
                      </a:lnTo>
                      <a:lnTo>
                        <a:pt x="518" y="125"/>
                      </a:lnTo>
                      <a:lnTo>
                        <a:pt x="640" y="125"/>
                      </a:lnTo>
                      <a:lnTo>
                        <a:pt x="762" y="109"/>
                      </a:lnTo>
                      <a:lnTo>
                        <a:pt x="842" y="101"/>
                      </a:lnTo>
                      <a:lnTo>
                        <a:pt x="878" y="93"/>
                      </a:lnTo>
                      <a:lnTo>
                        <a:pt x="933" y="78"/>
                      </a:lnTo>
                      <a:lnTo>
                        <a:pt x="921" y="39"/>
                      </a:lnTo>
                    </a:path>
                  </a:pathLst>
                </a:custGeom>
                <a:noFill/>
                <a:ln w="0">
                  <a:solidFill>
                    <a:srgbClr val="000000"/>
                  </a:solidFill>
                  <a:prstDash val="solid"/>
                  <a:round/>
                  <a:headEnd/>
                  <a:tailEnd/>
                </a:ln>
              </p:spPr>
              <p:txBody>
                <a:bodyPr/>
                <a:lstStyle/>
                <a:p>
                  <a:endParaRPr lang="fr-FR" sz="1350"/>
                </a:p>
              </p:txBody>
            </p:sp>
            <p:sp>
              <p:nvSpPr>
                <p:cNvPr id="64633" name="Freeform 443"/>
                <p:cNvSpPr>
                  <a:spLocks/>
                </p:cNvSpPr>
                <p:nvPr/>
              </p:nvSpPr>
              <p:spPr bwMode="auto">
                <a:xfrm>
                  <a:off x="3534" y="3098"/>
                  <a:ext cx="324" cy="140"/>
                </a:xfrm>
                <a:custGeom>
                  <a:avLst/>
                  <a:gdLst>
                    <a:gd name="T0" fmla="*/ 0 w 324"/>
                    <a:gd name="T1" fmla="*/ 47 h 140"/>
                    <a:gd name="T2" fmla="*/ 19 w 324"/>
                    <a:gd name="T3" fmla="*/ 47 h 140"/>
                    <a:gd name="T4" fmla="*/ 61 w 324"/>
                    <a:gd name="T5" fmla="*/ 39 h 140"/>
                    <a:gd name="T6" fmla="*/ 110 w 324"/>
                    <a:gd name="T7" fmla="*/ 0 h 140"/>
                    <a:gd name="T8" fmla="*/ 110 w 324"/>
                    <a:gd name="T9" fmla="*/ 0 h 140"/>
                    <a:gd name="T10" fmla="*/ 116 w 324"/>
                    <a:gd name="T11" fmla="*/ 31 h 140"/>
                    <a:gd name="T12" fmla="*/ 177 w 324"/>
                    <a:gd name="T13" fmla="*/ 86 h 140"/>
                    <a:gd name="T14" fmla="*/ 324 w 324"/>
                    <a:gd name="T15" fmla="*/ 140 h 140"/>
                    <a:gd name="T16" fmla="*/ 0 60000 65536"/>
                    <a:gd name="T17" fmla="*/ 0 60000 65536"/>
                    <a:gd name="T18" fmla="*/ 0 60000 65536"/>
                    <a:gd name="T19" fmla="*/ 0 60000 65536"/>
                    <a:gd name="T20" fmla="*/ 0 60000 65536"/>
                    <a:gd name="T21" fmla="*/ 0 60000 65536"/>
                    <a:gd name="T22" fmla="*/ 0 60000 65536"/>
                    <a:gd name="T23" fmla="*/ 0 60000 65536"/>
                    <a:gd name="T24" fmla="*/ 0 w 324"/>
                    <a:gd name="T25" fmla="*/ 0 h 140"/>
                    <a:gd name="T26" fmla="*/ 324 w 324"/>
                    <a:gd name="T27" fmla="*/ 140 h 1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4" h="140">
                      <a:moveTo>
                        <a:pt x="0" y="47"/>
                      </a:moveTo>
                      <a:lnTo>
                        <a:pt x="19" y="47"/>
                      </a:lnTo>
                      <a:lnTo>
                        <a:pt x="61" y="39"/>
                      </a:lnTo>
                      <a:lnTo>
                        <a:pt x="110" y="0"/>
                      </a:lnTo>
                      <a:lnTo>
                        <a:pt x="116" y="31"/>
                      </a:lnTo>
                      <a:lnTo>
                        <a:pt x="177" y="86"/>
                      </a:lnTo>
                      <a:lnTo>
                        <a:pt x="324" y="140"/>
                      </a:lnTo>
                    </a:path>
                  </a:pathLst>
                </a:custGeom>
                <a:noFill/>
                <a:ln w="0">
                  <a:solidFill>
                    <a:srgbClr val="000000"/>
                  </a:solidFill>
                  <a:prstDash val="solid"/>
                  <a:round/>
                  <a:headEnd/>
                  <a:tailEnd/>
                </a:ln>
              </p:spPr>
              <p:txBody>
                <a:bodyPr/>
                <a:lstStyle/>
                <a:p>
                  <a:endParaRPr lang="fr-FR" sz="1350"/>
                </a:p>
              </p:txBody>
            </p:sp>
            <p:sp>
              <p:nvSpPr>
                <p:cNvPr id="64634" name="Freeform 444"/>
                <p:cNvSpPr>
                  <a:spLocks/>
                </p:cNvSpPr>
                <p:nvPr/>
              </p:nvSpPr>
              <p:spPr bwMode="auto">
                <a:xfrm>
                  <a:off x="3376" y="2738"/>
                  <a:ext cx="470" cy="102"/>
                </a:xfrm>
                <a:custGeom>
                  <a:avLst/>
                  <a:gdLst>
                    <a:gd name="T0" fmla="*/ 201 w 470"/>
                    <a:gd name="T1" fmla="*/ 102 h 102"/>
                    <a:gd name="T2" fmla="*/ 256 w 470"/>
                    <a:gd name="T3" fmla="*/ 102 h 102"/>
                    <a:gd name="T4" fmla="*/ 378 w 470"/>
                    <a:gd name="T5" fmla="*/ 94 h 102"/>
                    <a:gd name="T6" fmla="*/ 470 w 470"/>
                    <a:gd name="T7" fmla="*/ 63 h 102"/>
                    <a:gd name="T8" fmla="*/ 470 w 470"/>
                    <a:gd name="T9" fmla="*/ 63 h 102"/>
                    <a:gd name="T10" fmla="*/ 421 w 470"/>
                    <a:gd name="T11" fmla="*/ 63 h 102"/>
                    <a:gd name="T12" fmla="*/ 299 w 470"/>
                    <a:gd name="T13" fmla="*/ 55 h 102"/>
                    <a:gd name="T14" fmla="*/ 171 w 470"/>
                    <a:gd name="T15" fmla="*/ 39 h 102"/>
                    <a:gd name="T16" fmla="*/ 171 w 470"/>
                    <a:gd name="T17" fmla="*/ 39 h 102"/>
                    <a:gd name="T18" fmla="*/ 91 w 470"/>
                    <a:gd name="T19" fmla="*/ 24 h 102"/>
                    <a:gd name="T20" fmla="*/ 24 w 470"/>
                    <a:gd name="T21" fmla="*/ 8 h 102"/>
                    <a:gd name="T22" fmla="*/ 0 w 470"/>
                    <a:gd name="T23" fmla="*/ 0 h 1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70"/>
                    <a:gd name="T37" fmla="*/ 0 h 102"/>
                    <a:gd name="T38" fmla="*/ 470 w 470"/>
                    <a:gd name="T39" fmla="*/ 102 h 1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70" h="102">
                      <a:moveTo>
                        <a:pt x="201" y="102"/>
                      </a:moveTo>
                      <a:lnTo>
                        <a:pt x="256" y="102"/>
                      </a:lnTo>
                      <a:lnTo>
                        <a:pt x="378" y="94"/>
                      </a:lnTo>
                      <a:lnTo>
                        <a:pt x="470" y="63"/>
                      </a:lnTo>
                      <a:lnTo>
                        <a:pt x="421" y="63"/>
                      </a:lnTo>
                      <a:lnTo>
                        <a:pt x="299" y="55"/>
                      </a:lnTo>
                      <a:lnTo>
                        <a:pt x="171" y="39"/>
                      </a:lnTo>
                      <a:lnTo>
                        <a:pt x="91" y="24"/>
                      </a:lnTo>
                      <a:lnTo>
                        <a:pt x="24" y="8"/>
                      </a:lnTo>
                      <a:lnTo>
                        <a:pt x="0" y="0"/>
                      </a:lnTo>
                    </a:path>
                  </a:pathLst>
                </a:custGeom>
                <a:noFill/>
                <a:ln w="0">
                  <a:solidFill>
                    <a:srgbClr val="000000"/>
                  </a:solidFill>
                  <a:prstDash val="solid"/>
                  <a:round/>
                  <a:headEnd/>
                  <a:tailEnd/>
                </a:ln>
              </p:spPr>
              <p:txBody>
                <a:bodyPr/>
                <a:lstStyle/>
                <a:p>
                  <a:endParaRPr lang="fr-FR" sz="1350"/>
                </a:p>
              </p:txBody>
            </p:sp>
            <p:sp>
              <p:nvSpPr>
                <p:cNvPr id="64635" name="Freeform 445"/>
                <p:cNvSpPr>
                  <a:spLocks/>
                </p:cNvSpPr>
                <p:nvPr/>
              </p:nvSpPr>
              <p:spPr bwMode="auto">
                <a:xfrm>
                  <a:off x="3797" y="3043"/>
                  <a:ext cx="732" cy="55"/>
                </a:xfrm>
                <a:custGeom>
                  <a:avLst/>
                  <a:gdLst>
                    <a:gd name="T0" fmla="*/ 732 w 732"/>
                    <a:gd name="T1" fmla="*/ 55 h 55"/>
                    <a:gd name="T2" fmla="*/ 714 w 732"/>
                    <a:gd name="T3" fmla="*/ 55 h 55"/>
                    <a:gd name="T4" fmla="*/ 647 w 732"/>
                    <a:gd name="T5" fmla="*/ 31 h 55"/>
                    <a:gd name="T6" fmla="*/ 518 w 732"/>
                    <a:gd name="T7" fmla="*/ 16 h 55"/>
                    <a:gd name="T8" fmla="*/ 518 w 732"/>
                    <a:gd name="T9" fmla="*/ 16 h 55"/>
                    <a:gd name="T10" fmla="*/ 366 w 732"/>
                    <a:gd name="T11" fmla="*/ 31 h 55"/>
                    <a:gd name="T12" fmla="*/ 250 w 732"/>
                    <a:gd name="T13" fmla="*/ 47 h 55"/>
                    <a:gd name="T14" fmla="*/ 140 w 732"/>
                    <a:gd name="T15" fmla="*/ 39 h 55"/>
                    <a:gd name="T16" fmla="*/ 140 w 732"/>
                    <a:gd name="T17" fmla="*/ 39 h 55"/>
                    <a:gd name="T18" fmla="*/ 55 w 732"/>
                    <a:gd name="T19" fmla="*/ 16 h 55"/>
                    <a:gd name="T20" fmla="*/ 18 w 732"/>
                    <a:gd name="T21" fmla="*/ 8 h 55"/>
                    <a:gd name="T22" fmla="*/ 0 w 732"/>
                    <a:gd name="T23" fmla="*/ 0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32"/>
                    <a:gd name="T37" fmla="*/ 0 h 55"/>
                    <a:gd name="T38" fmla="*/ 732 w 732"/>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32" h="55">
                      <a:moveTo>
                        <a:pt x="732" y="55"/>
                      </a:moveTo>
                      <a:lnTo>
                        <a:pt x="714" y="55"/>
                      </a:lnTo>
                      <a:lnTo>
                        <a:pt x="647" y="31"/>
                      </a:lnTo>
                      <a:lnTo>
                        <a:pt x="518" y="16"/>
                      </a:lnTo>
                      <a:lnTo>
                        <a:pt x="366" y="31"/>
                      </a:lnTo>
                      <a:lnTo>
                        <a:pt x="250" y="47"/>
                      </a:lnTo>
                      <a:lnTo>
                        <a:pt x="140" y="39"/>
                      </a:lnTo>
                      <a:lnTo>
                        <a:pt x="55" y="16"/>
                      </a:lnTo>
                      <a:lnTo>
                        <a:pt x="18" y="8"/>
                      </a:lnTo>
                      <a:lnTo>
                        <a:pt x="0" y="0"/>
                      </a:lnTo>
                    </a:path>
                  </a:pathLst>
                </a:custGeom>
                <a:noFill/>
                <a:ln w="0">
                  <a:solidFill>
                    <a:srgbClr val="000000"/>
                  </a:solidFill>
                  <a:prstDash val="solid"/>
                  <a:round/>
                  <a:headEnd/>
                  <a:tailEnd/>
                </a:ln>
              </p:spPr>
              <p:txBody>
                <a:bodyPr/>
                <a:lstStyle/>
                <a:p>
                  <a:endParaRPr lang="fr-FR" sz="1350"/>
                </a:p>
              </p:txBody>
            </p:sp>
            <p:sp>
              <p:nvSpPr>
                <p:cNvPr id="64636" name="Freeform 446"/>
                <p:cNvSpPr>
                  <a:spLocks/>
                </p:cNvSpPr>
                <p:nvPr/>
              </p:nvSpPr>
              <p:spPr bwMode="auto">
                <a:xfrm>
                  <a:off x="3687" y="3098"/>
                  <a:ext cx="738" cy="132"/>
                </a:xfrm>
                <a:custGeom>
                  <a:avLst/>
                  <a:gdLst>
                    <a:gd name="T0" fmla="*/ 0 w 738"/>
                    <a:gd name="T1" fmla="*/ 0 h 132"/>
                    <a:gd name="T2" fmla="*/ 0 w 738"/>
                    <a:gd name="T3" fmla="*/ 7 h 132"/>
                    <a:gd name="T4" fmla="*/ 12 w 738"/>
                    <a:gd name="T5" fmla="*/ 15 h 132"/>
                    <a:gd name="T6" fmla="*/ 30 w 738"/>
                    <a:gd name="T7" fmla="*/ 31 h 132"/>
                    <a:gd name="T8" fmla="*/ 49 w 738"/>
                    <a:gd name="T9" fmla="*/ 47 h 132"/>
                    <a:gd name="T10" fmla="*/ 73 w 738"/>
                    <a:gd name="T11" fmla="*/ 70 h 132"/>
                    <a:gd name="T12" fmla="*/ 98 w 738"/>
                    <a:gd name="T13" fmla="*/ 86 h 132"/>
                    <a:gd name="T14" fmla="*/ 122 w 738"/>
                    <a:gd name="T15" fmla="*/ 101 h 132"/>
                    <a:gd name="T16" fmla="*/ 146 w 738"/>
                    <a:gd name="T17" fmla="*/ 117 h 132"/>
                    <a:gd name="T18" fmla="*/ 171 w 738"/>
                    <a:gd name="T19" fmla="*/ 125 h 132"/>
                    <a:gd name="T20" fmla="*/ 171 w 738"/>
                    <a:gd name="T21" fmla="*/ 125 h 132"/>
                    <a:gd name="T22" fmla="*/ 238 w 738"/>
                    <a:gd name="T23" fmla="*/ 132 h 132"/>
                    <a:gd name="T24" fmla="*/ 305 w 738"/>
                    <a:gd name="T25" fmla="*/ 125 h 132"/>
                    <a:gd name="T26" fmla="*/ 360 w 738"/>
                    <a:gd name="T27" fmla="*/ 101 h 132"/>
                    <a:gd name="T28" fmla="*/ 360 w 738"/>
                    <a:gd name="T29" fmla="*/ 101 h 132"/>
                    <a:gd name="T30" fmla="*/ 409 w 738"/>
                    <a:gd name="T31" fmla="*/ 86 h 132"/>
                    <a:gd name="T32" fmla="*/ 470 w 738"/>
                    <a:gd name="T33" fmla="*/ 70 h 132"/>
                    <a:gd name="T34" fmla="*/ 531 w 738"/>
                    <a:gd name="T35" fmla="*/ 54 h 132"/>
                    <a:gd name="T36" fmla="*/ 580 w 738"/>
                    <a:gd name="T37" fmla="*/ 47 h 132"/>
                    <a:gd name="T38" fmla="*/ 580 w 738"/>
                    <a:gd name="T39" fmla="*/ 47 h 132"/>
                    <a:gd name="T40" fmla="*/ 628 w 738"/>
                    <a:gd name="T41" fmla="*/ 47 h 132"/>
                    <a:gd name="T42" fmla="*/ 689 w 738"/>
                    <a:gd name="T43" fmla="*/ 47 h 132"/>
                    <a:gd name="T44" fmla="*/ 738 w 738"/>
                    <a:gd name="T45" fmla="*/ 47 h 13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38"/>
                    <a:gd name="T70" fmla="*/ 0 h 132"/>
                    <a:gd name="T71" fmla="*/ 738 w 738"/>
                    <a:gd name="T72" fmla="*/ 132 h 13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38" h="132">
                      <a:moveTo>
                        <a:pt x="0" y="0"/>
                      </a:moveTo>
                      <a:lnTo>
                        <a:pt x="0" y="7"/>
                      </a:lnTo>
                      <a:lnTo>
                        <a:pt x="12" y="15"/>
                      </a:lnTo>
                      <a:lnTo>
                        <a:pt x="30" y="31"/>
                      </a:lnTo>
                      <a:lnTo>
                        <a:pt x="49" y="47"/>
                      </a:lnTo>
                      <a:lnTo>
                        <a:pt x="73" y="70"/>
                      </a:lnTo>
                      <a:lnTo>
                        <a:pt x="98" y="86"/>
                      </a:lnTo>
                      <a:lnTo>
                        <a:pt x="122" y="101"/>
                      </a:lnTo>
                      <a:lnTo>
                        <a:pt x="146" y="117"/>
                      </a:lnTo>
                      <a:lnTo>
                        <a:pt x="171" y="125"/>
                      </a:lnTo>
                      <a:lnTo>
                        <a:pt x="238" y="132"/>
                      </a:lnTo>
                      <a:lnTo>
                        <a:pt x="305" y="125"/>
                      </a:lnTo>
                      <a:lnTo>
                        <a:pt x="360" y="101"/>
                      </a:lnTo>
                      <a:lnTo>
                        <a:pt x="409" y="86"/>
                      </a:lnTo>
                      <a:lnTo>
                        <a:pt x="470" y="70"/>
                      </a:lnTo>
                      <a:lnTo>
                        <a:pt x="531" y="54"/>
                      </a:lnTo>
                      <a:lnTo>
                        <a:pt x="580" y="47"/>
                      </a:lnTo>
                      <a:lnTo>
                        <a:pt x="628" y="47"/>
                      </a:lnTo>
                      <a:lnTo>
                        <a:pt x="689" y="47"/>
                      </a:lnTo>
                      <a:lnTo>
                        <a:pt x="738" y="47"/>
                      </a:lnTo>
                    </a:path>
                  </a:pathLst>
                </a:custGeom>
                <a:noFill/>
                <a:ln w="0">
                  <a:solidFill>
                    <a:srgbClr val="000000"/>
                  </a:solidFill>
                  <a:prstDash val="solid"/>
                  <a:round/>
                  <a:headEnd/>
                  <a:tailEnd/>
                </a:ln>
              </p:spPr>
              <p:txBody>
                <a:bodyPr/>
                <a:lstStyle/>
                <a:p>
                  <a:endParaRPr lang="fr-FR" sz="1350"/>
                </a:p>
              </p:txBody>
            </p:sp>
            <p:sp>
              <p:nvSpPr>
                <p:cNvPr id="64637" name="Freeform 447"/>
                <p:cNvSpPr>
                  <a:spLocks/>
                </p:cNvSpPr>
                <p:nvPr/>
              </p:nvSpPr>
              <p:spPr bwMode="auto">
                <a:xfrm>
                  <a:off x="2222" y="2020"/>
                  <a:ext cx="128" cy="101"/>
                </a:xfrm>
                <a:custGeom>
                  <a:avLst/>
                  <a:gdLst>
                    <a:gd name="T0" fmla="*/ 0 w 128"/>
                    <a:gd name="T1" fmla="*/ 0 h 101"/>
                    <a:gd name="T2" fmla="*/ 13 w 128"/>
                    <a:gd name="T3" fmla="*/ 0 h 101"/>
                    <a:gd name="T4" fmla="*/ 37 w 128"/>
                    <a:gd name="T5" fmla="*/ 0 h 101"/>
                    <a:gd name="T6" fmla="*/ 61 w 128"/>
                    <a:gd name="T7" fmla="*/ 23 h 101"/>
                    <a:gd name="T8" fmla="*/ 61 w 128"/>
                    <a:gd name="T9" fmla="*/ 23 h 101"/>
                    <a:gd name="T10" fmla="*/ 55 w 128"/>
                    <a:gd name="T11" fmla="*/ 23 h 101"/>
                    <a:gd name="T12" fmla="*/ 37 w 128"/>
                    <a:gd name="T13" fmla="*/ 39 h 101"/>
                    <a:gd name="T14" fmla="*/ 13 w 128"/>
                    <a:gd name="T15" fmla="*/ 39 h 101"/>
                    <a:gd name="T16" fmla="*/ 13 w 128"/>
                    <a:gd name="T17" fmla="*/ 39 h 101"/>
                    <a:gd name="T18" fmla="*/ 25 w 128"/>
                    <a:gd name="T19" fmla="*/ 39 h 101"/>
                    <a:gd name="T20" fmla="*/ 55 w 128"/>
                    <a:gd name="T21" fmla="*/ 39 h 101"/>
                    <a:gd name="T22" fmla="*/ 92 w 128"/>
                    <a:gd name="T23" fmla="*/ 39 h 101"/>
                    <a:gd name="T24" fmla="*/ 92 w 128"/>
                    <a:gd name="T25" fmla="*/ 39 h 101"/>
                    <a:gd name="T26" fmla="*/ 92 w 128"/>
                    <a:gd name="T27" fmla="*/ 47 h 101"/>
                    <a:gd name="T28" fmla="*/ 92 w 128"/>
                    <a:gd name="T29" fmla="*/ 54 h 101"/>
                    <a:gd name="T30" fmla="*/ 61 w 128"/>
                    <a:gd name="T31" fmla="*/ 62 h 101"/>
                    <a:gd name="T32" fmla="*/ 61 w 128"/>
                    <a:gd name="T33" fmla="*/ 62 h 101"/>
                    <a:gd name="T34" fmla="*/ 67 w 128"/>
                    <a:gd name="T35" fmla="*/ 62 h 101"/>
                    <a:gd name="T36" fmla="*/ 98 w 128"/>
                    <a:gd name="T37" fmla="*/ 62 h 101"/>
                    <a:gd name="T38" fmla="*/ 122 w 128"/>
                    <a:gd name="T39" fmla="*/ 62 h 101"/>
                    <a:gd name="T40" fmla="*/ 122 w 128"/>
                    <a:gd name="T41" fmla="*/ 62 h 101"/>
                    <a:gd name="T42" fmla="*/ 122 w 128"/>
                    <a:gd name="T43" fmla="*/ 62 h 101"/>
                    <a:gd name="T44" fmla="*/ 128 w 128"/>
                    <a:gd name="T45" fmla="*/ 78 h 101"/>
                    <a:gd name="T46" fmla="*/ 122 w 128"/>
                    <a:gd name="T47" fmla="*/ 78 h 101"/>
                    <a:gd name="T48" fmla="*/ 122 w 128"/>
                    <a:gd name="T49" fmla="*/ 78 h 101"/>
                    <a:gd name="T50" fmla="*/ 122 w 128"/>
                    <a:gd name="T51" fmla="*/ 86 h 101"/>
                    <a:gd name="T52" fmla="*/ 110 w 128"/>
                    <a:gd name="T53" fmla="*/ 94 h 101"/>
                    <a:gd name="T54" fmla="*/ 110 w 128"/>
                    <a:gd name="T55" fmla="*/ 101 h 10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28"/>
                    <a:gd name="T85" fmla="*/ 0 h 101"/>
                    <a:gd name="T86" fmla="*/ 128 w 128"/>
                    <a:gd name="T87" fmla="*/ 101 h 10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28" h="101">
                      <a:moveTo>
                        <a:pt x="0" y="0"/>
                      </a:moveTo>
                      <a:lnTo>
                        <a:pt x="13" y="0"/>
                      </a:lnTo>
                      <a:lnTo>
                        <a:pt x="37" y="0"/>
                      </a:lnTo>
                      <a:lnTo>
                        <a:pt x="61" y="23"/>
                      </a:lnTo>
                      <a:lnTo>
                        <a:pt x="55" y="23"/>
                      </a:lnTo>
                      <a:lnTo>
                        <a:pt x="37" y="39"/>
                      </a:lnTo>
                      <a:lnTo>
                        <a:pt x="13" y="39"/>
                      </a:lnTo>
                      <a:lnTo>
                        <a:pt x="25" y="39"/>
                      </a:lnTo>
                      <a:lnTo>
                        <a:pt x="55" y="39"/>
                      </a:lnTo>
                      <a:lnTo>
                        <a:pt x="92" y="39"/>
                      </a:lnTo>
                      <a:lnTo>
                        <a:pt x="92" y="47"/>
                      </a:lnTo>
                      <a:lnTo>
                        <a:pt x="92" y="54"/>
                      </a:lnTo>
                      <a:lnTo>
                        <a:pt x="61" y="62"/>
                      </a:lnTo>
                      <a:lnTo>
                        <a:pt x="67" y="62"/>
                      </a:lnTo>
                      <a:lnTo>
                        <a:pt x="98" y="62"/>
                      </a:lnTo>
                      <a:lnTo>
                        <a:pt x="122" y="62"/>
                      </a:lnTo>
                      <a:lnTo>
                        <a:pt x="128" y="78"/>
                      </a:lnTo>
                      <a:lnTo>
                        <a:pt x="122" y="78"/>
                      </a:lnTo>
                      <a:lnTo>
                        <a:pt x="122" y="86"/>
                      </a:lnTo>
                      <a:lnTo>
                        <a:pt x="110" y="94"/>
                      </a:lnTo>
                      <a:lnTo>
                        <a:pt x="110" y="101"/>
                      </a:lnTo>
                    </a:path>
                  </a:pathLst>
                </a:custGeom>
                <a:noFill/>
                <a:ln w="0">
                  <a:solidFill>
                    <a:srgbClr val="000000"/>
                  </a:solidFill>
                  <a:prstDash val="solid"/>
                  <a:round/>
                  <a:headEnd/>
                  <a:tailEnd/>
                </a:ln>
              </p:spPr>
              <p:txBody>
                <a:bodyPr/>
                <a:lstStyle/>
                <a:p>
                  <a:endParaRPr lang="fr-FR" sz="1350"/>
                </a:p>
              </p:txBody>
            </p:sp>
            <p:sp>
              <p:nvSpPr>
                <p:cNvPr id="64638" name="Freeform 448"/>
                <p:cNvSpPr>
                  <a:spLocks/>
                </p:cNvSpPr>
                <p:nvPr/>
              </p:nvSpPr>
              <p:spPr bwMode="auto">
                <a:xfrm>
                  <a:off x="2314" y="2059"/>
                  <a:ext cx="49" cy="23"/>
                </a:xfrm>
                <a:custGeom>
                  <a:avLst/>
                  <a:gdLst>
                    <a:gd name="T0" fmla="*/ 0 w 49"/>
                    <a:gd name="T1" fmla="*/ 0 h 23"/>
                    <a:gd name="T2" fmla="*/ 12 w 49"/>
                    <a:gd name="T3" fmla="*/ 0 h 23"/>
                    <a:gd name="T4" fmla="*/ 36 w 49"/>
                    <a:gd name="T5" fmla="*/ 0 h 23"/>
                    <a:gd name="T6" fmla="*/ 49 w 49"/>
                    <a:gd name="T7" fmla="*/ 0 h 23"/>
                    <a:gd name="T8" fmla="*/ 49 w 49"/>
                    <a:gd name="T9" fmla="*/ 0 h 23"/>
                    <a:gd name="T10" fmla="*/ 43 w 49"/>
                    <a:gd name="T11" fmla="*/ 15 h 23"/>
                    <a:gd name="T12" fmla="*/ 30 w 49"/>
                    <a:gd name="T13" fmla="*/ 23 h 23"/>
                    <a:gd name="T14" fmla="*/ 30 w 49"/>
                    <a:gd name="T15" fmla="*/ 23 h 23"/>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23"/>
                    <a:gd name="T26" fmla="*/ 49 w 49"/>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23">
                      <a:moveTo>
                        <a:pt x="0" y="0"/>
                      </a:moveTo>
                      <a:lnTo>
                        <a:pt x="12" y="0"/>
                      </a:lnTo>
                      <a:lnTo>
                        <a:pt x="36" y="0"/>
                      </a:lnTo>
                      <a:lnTo>
                        <a:pt x="49" y="0"/>
                      </a:lnTo>
                      <a:lnTo>
                        <a:pt x="43" y="15"/>
                      </a:lnTo>
                      <a:lnTo>
                        <a:pt x="30" y="23"/>
                      </a:lnTo>
                    </a:path>
                  </a:pathLst>
                </a:custGeom>
                <a:noFill/>
                <a:ln w="0">
                  <a:solidFill>
                    <a:srgbClr val="000000"/>
                  </a:solidFill>
                  <a:prstDash val="solid"/>
                  <a:round/>
                  <a:headEnd/>
                  <a:tailEnd/>
                </a:ln>
              </p:spPr>
              <p:txBody>
                <a:bodyPr/>
                <a:lstStyle/>
                <a:p>
                  <a:endParaRPr lang="fr-FR" sz="1350"/>
                </a:p>
              </p:txBody>
            </p:sp>
            <p:sp>
              <p:nvSpPr>
                <p:cNvPr id="64639" name="Freeform 449"/>
                <p:cNvSpPr>
                  <a:spLocks/>
                </p:cNvSpPr>
                <p:nvPr/>
              </p:nvSpPr>
              <p:spPr bwMode="auto">
                <a:xfrm>
                  <a:off x="2082" y="1582"/>
                  <a:ext cx="61" cy="63"/>
                </a:xfrm>
                <a:custGeom>
                  <a:avLst/>
                  <a:gdLst>
                    <a:gd name="T0" fmla="*/ 61 w 61"/>
                    <a:gd name="T1" fmla="*/ 0 h 63"/>
                    <a:gd name="T2" fmla="*/ 43 w 61"/>
                    <a:gd name="T3" fmla="*/ 16 h 63"/>
                    <a:gd name="T4" fmla="*/ 24 w 61"/>
                    <a:gd name="T5" fmla="*/ 39 h 63"/>
                    <a:gd name="T6" fmla="*/ 0 w 61"/>
                    <a:gd name="T7" fmla="*/ 63 h 63"/>
                    <a:gd name="T8" fmla="*/ 0 60000 65536"/>
                    <a:gd name="T9" fmla="*/ 0 60000 65536"/>
                    <a:gd name="T10" fmla="*/ 0 60000 65536"/>
                    <a:gd name="T11" fmla="*/ 0 60000 65536"/>
                    <a:gd name="T12" fmla="*/ 0 w 61"/>
                    <a:gd name="T13" fmla="*/ 0 h 63"/>
                    <a:gd name="T14" fmla="*/ 61 w 61"/>
                    <a:gd name="T15" fmla="*/ 63 h 63"/>
                  </a:gdLst>
                  <a:ahLst/>
                  <a:cxnLst>
                    <a:cxn ang="T8">
                      <a:pos x="T0" y="T1"/>
                    </a:cxn>
                    <a:cxn ang="T9">
                      <a:pos x="T2" y="T3"/>
                    </a:cxn>
                    <a:cxn ang="T10">
                      <a:pos x="T4" y="T5"/>
                    </a:cxn>
                    <a:cxn ang="T11">
                      <a:pos x="T6" y="T7"/>
                    </a:cxn>
                  </a:cxnLst>
                  <a:rect l="T12" t="T13" r="T14" b="T15"/>
                  <a:pathLst>
                    <a:path w="61" h="63">
                      <a:moveTo>
                        <a:pt x="61" y="0"/>
                      </a:moveTo>
                      <a:lnTo>
                        <a:pt x="43" y="16"/>
                      </a:lnTo>
                      <a:lnTo>
                        <a:pt x="24" y="39"/>
                      </a:lnTo>
                      <a:lnTo>
                        <a:pt x="0" y="63"/>
                      </a:lnTo>
                    </a:path>
                  </a:pathLst>
                </a:custGeom>
                <a:noFill/>
                <a:ln w="0">
                  <a:solidFill>
                    <a:srgbClr val="000000"/>
                  </a:solidFill>
                  <a:prstDash val="solid"/>
                  <a:round/>
                  <a:headEnd/>
                  <a:tailEnd/>
                </a:ln>
              </p:spPr>
              <p:txBody>
                <a:bodyPr/>
                <a:lstStyle/>
                <a:p>
                  <a:endParaRPr lang="fr-FR" sz="1350"/>
                </a:p>
              </p:txBody>
            </p:sp>
            <p:sp>
              <p:nvSpPr>
                <p:cNvPr id="64640" name="Freeform 450"/>
                <p:cNvSpPr>
                  <a:spLocks/>
                </p:cNvSpPr>
                <p:nvPr/>
              </p:nvSpPr>
              <p:spPr bwMode="auto">
                <a:xfrm>
                  <a:off x="2021" y="1543"/>
                  <a:ext cx="61" cy="78"/>
                </a:xfrm>
                <a:custGeom>
                  <a:avLst/>
                  <a:gdLst>
                    <a:gd name="T0" fmla="*/ 61 w 61"/>
                    <a:gd name="T1" fmla="*/ 0 h 78"/>
                    <a:gd name="T2" fmla="*/ 55 w 61"/>
                    <a:gd name="T3" fmla="*/ 8 h 78"/>
                    <a:gd name="T4" fmla="*/ 37 w 61"/>
                    <a:gd name="T5" fmla="*/ 24 h 78"/>
                    <a:gd name="T6" fmla="*/ 18 w 61"/>
                    <a:gd name="T7" fmla="*/ 39 h 78"/>
                    <a:gd name="T8" fmla="*/ 6 w 61"/>
                    <a:gd name="T9" fmla="*/ 63 h 78"/>
                    <a:gd name="T10" fmla="*/ 0 w 61"/>
                    <a:gd name="T11" fmla="*/ 78 h 78"/>
                    <a:gd name="T12" fmla="*/ 0 60000 65536"/>
                    <a:gd name="T13" fmla="*/ 0 60000 65536"/>
                    <a:gd name="T14" fmla="*/ 0 60000 65536"/>
                    <a:gd name="T15" fmla="*/ 0 60000 65536"/>
                    <a:gd name="T16" fmla="*/ 0 60000 65536"/>
                    <a:gd name="T17" fmla="*/ 0 60000 65536"/>
                    <a:gd name="T18" fmla="*/ 0 w 61"/>
                    <a:gd name="T19" fmla="*/ 0 h 78"/>
                    <a:gd name="T20" fmla="*/ 61 w 61"/>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61" h="78">
                      <a:moveTo>
                        <a:pt x="61" y="0"/>
                      </a:moveTo>
                      <a:lnTo>
                        <a:pt x="55" y="8"/>
                      </a:lnTo>
                      <a:lnTo>
                        <a:pt x="37" y="24"/>
                      </a:lnTo>
                      <a:lnTo>
                        <a:pt x="18" y="39"/>
                      </a:lnTo>
                      <a:lnTo>
                        <a:pt x="6" y="63"/>
                      </a:lnTo>
                      <a:lnTo>
                        <a:pt x="0" y="78"/>
                      </a:lnTo>
                    </a:path>
                  </a:pathLst>
                </a:custGeom>
                <a:noFill/>
                <a:ln w="0">
                  <a:solidFill>
                    <a:srgbClr val="000000"/>
                  </a:solidFill>
                  <a:prstDash val="solid"/>
                  <a:round/>
                  <a:headEnd/>
                  <a:tailEnd/>
                </a:ln>
              </p:spPr>
              <p:txBody>
                <a:bodyPr/>
                <a:lstStyle/>
                <a:p>
                  <a:endParaRPr lang="fr-FR" sz="1350"/>
                </a:p>
              </p:txBody>
            </p:sp>
            <p:sp>
              <p:nvSpPr>
                <p:cNvPr id="64641" name="Freeform 451"/>
                <p:cNvSpPr>
                  <a:spLocks/>
                </p:cNvSpPr>
                <p:nvPr/>
              </p:nvSpPr>
              <p:spPr bwMode="auto">
                <a:xfrm>
                  <a:off x="1954" y="1481"/>
                  <a:ext cx="67" cy="78"/>
                </a:xfrm>
                <a:custGeom>
                  <a:avLst/>
                  <a:gdLst>
                    <a:gd name="T0" fmla="*/ 67 w 67"/>
                    <a:gd name="T1" fmla="*/ 0 h 78"/>
                    <a:gd name="T2" fmla="*/ 55 w 67"/>
                    <a:gd name="T3" fmla="*/ 8 h 78"/>
                    <a:gd name="T4" fmla="*/ 30 w 67"/>
                    <a:gd name="T5" fmla="*/ 31 h 78"/>
                    <a:gd name="T6" fmla="*/ 12 w 67"/>
                    <a:gd name="T7" fmla="*/ 62 h 78"/>
                    <a:gd name="T8" fmla="*/ 0 w 67"/>
                    <a:gd name="T9" fmla="*/ 78 h 78"/>
                    <a:gd name="T10" fmla="*/ 0 60000 65536"/>
                    <a:gd name="T11" fmla="*/ 0 60000 65536"/>
                    <a:gd name="T12" fmla="*/ 0 60000 65536"/>
                    <a:gd name="T13" fmla="*/ 0 60000 65536"/>
                    <a:gd name="T14" fmla="*/ 0 60000 65536"/>
                    <a:gd name="T15" fmla="*/ 0 w 67"/>
                    <a:gd name="T16" fmla="*/ 0 h 78"/>
                    <a:gd name="T17" fmla="*/ 67 w 67"/>
                    <a:gd name="T18" fmla="*/ 78 h 78"/>
                  </a:gdLst>
                  <a:ahLst/>
                  <a:cxnLst>
                    <a:cxn ang="T10">
                      <a:pos x="T0" y="T1"/>
                    </a:cxn>
                    <a:cxn ang="T11">
                      <a:pos x="T2" y="T3"/>
                    </a:cxn>
                    <a:cxn ang="T12">
                      <a:pos x="T4" y="T5"/>
                    </a:cxn>
                    <a:cxn ang="T13">
                      <a:pos x="T6" y="T7"/>
                    </a:cxn>
                    <a:cxn ang="T14">
                      <a:pos x="T8" y="T9"/>
                    </a:cxn>
                  </a:cxnLst>
                  <a:rect l="T15" t="T16" r="T17" b="T18"/>
                  <a:pathLst>
                    <a:path w="67" h="78">
                      <a:moveTo>
                        <a:pt x="67" y="0"/>
                      </a:moveTo>
                      <a:lnTo>
                        <a:pt x="55" y="8"/>
                      </a:lnTo>
                      <a:lnTo>
                        <a:pt x="30" y="31"/>
                      </a:lnTo>
                      <a:lnTo>
                        <a:pt x="12" y="62"/>
                      </a:lnTo>
                      <a:lnTo>
                        <a:pt x="0" y="78"/>
                      </a:lnTo>
                    </a:path>
                  </a:pathLst>
                </a:custGeom>
                <a:noFill/>
                <a:ln w="0">
                  <a:solidFill>
                    <a:srgbClr val="000000"/>
                  </a:solidFill>
                  <a:prstDash val="solid"/>
                  <a:round/>
                  <a:headEnd/>
                  <a:tailEnd/>
                </a:ln>
              </p:spPr>
              <p:txBody>
                <a:bodyPr/>
                <a:lstStyle/>
                <a:p>
                  <a:endParaRPr lang="fr-FR" sz="1350"/>
                </a:p>
              </p:txBody>
            </p:sp>
            <p:sp>
              <p:nvSpPr>
                <p:cNvPr id="64642" name="Freeform 452"/>
                <p:cNvSpPr>
                  <a:spLocks/>
                </p:cNvSpPr>
                <p:nvPr/>
              </p:nvSpPr>
              <p:spPr bwMode="auto">
                <a:xfrm>
                  <a:off x="2143" y="1645"/>
                  <a:ext cx="79" cy="39"/>
                </a:xfrm>
                <a:custGeom>
                  <a:avLst/>
                  <a:gdLst>
                    <a:gd name="T0" fmla="*/ 79 w 79"/>
                    <a:gd name="T1" fmla="*/ 0 h 39"/>
                    <a:gd name="T2" fmla="*/ 61 w 79"/>
                    <a:gd name="T3" fmla="*/ 8 h 39"/>
                    <a:gd name="T4" fmla="*/ 31 w 79"/>
                    <a:gd name="T5" fmla="*/ 23 h 39"/>
                    <a:gd name="T6" fmla="*/ 0 w 79"/>
                    <a:gd name="T7" fmla="*/ 39 h 39"/>
                    <a:gd name="T8" fmla="*/ 0 60000 65536"/>
                    <a:gd name="T9" fmla="*/ 0 60000 65536"/>
                    <a:gd name="T10" fmla="*/ 0 60000 65536"/>
                    <a:gd name="T11" fmla="*/ 0 60000 65536"/>
                    <a:gd name="T12" fmla="*/ 0 w 79"/>
                    <a:gd name="T13" fmla="*/ 0 h 39"/>
                    <a:gd name="T14" fmla="*/ 79 w 79"/>
                    <a:gd name="T15" fmla="*/ 39 h 39"/>
                  </a:gdLst>
                  <a:ahLst/>
                  <a:cxnLst>
                    <a:cxn ang="T8">
                      <a:pos x="T0" y="T1"/>
                    </a:cxn>
                    <a:cxn ang="T9">
                      <a:pos x="T2" y="T3"/>
                    </a:cxn>
                    <a:cxn ang="T10">
                      <a:pos x="T4" y="T5"/>
                    </a:cxn>
                    <a:cxn ang="T11">
                      <a:pos x="T6" y="T7"/>
                    </a:cxn>
                  </a:cxnLst>
                  <a:rect l="T12" t="T13" r="T14" b="T15"/>
                  <a:pathLst>
                    <a:path w="79" h="39">
                      <a:moveTo>
                        <a:pt x="79" y="0"/>
                      </a:moveTo>
                      <a:lnTo>
                        <a:pt x="61" y="8"/>
                      </a:lnTo>
                      <a:lnTo>
                        <a:pt x="31" y="23"/>
                      </a:lnTo>
                      <a:lnTo>
                        <a:pt x="0" y="39"/>
                      </a:lnTo>
                    </a:path>
                  </a:pathLst>
                </a:custGeom>
                <a:noFill/>
                <a:ln w="0">
                  <a:solidFill>
                    <a:srgbClr val="000000"/>
                  </a:solidFill>
                  <a:prstDash val="solid"/>
                  <a:round/>
                  <a:headEnd/>
                  <a:tailEnd/>
                </a:ln>
              </p:spPr>
              <p:txBody>
                <a:bodyPr/>
                <a:lstStyle/>
                <a:p>
                  <a:endParaRPr lang="fr-FR" sz="1350"/>
                </a:p>
              </p:txBody>
            </p:sp>
            <p:sp>
              <p:nvSpPr>
                <p:cNvPr id="64643" name="Freeform 453"/>
                <p:cNvSpPr>
                  <a:spLocks/>
                </p:cNvSpPr>
                <p:nvPr/>
              </p:nvSpPr>
              <p:spPr bwMode="auto">
                <a:xfrm>
                  <a:off x="2204" y="1684"/>
                  <a:ext cx="98" cy="39"/>
                </a:xfrm>
                <a:custGeom>
                  <a:avLst/>
                  <a:gdLst>
                    <a:gd name="T0" fmla="*/ 98 w 98"/>
                    <a:gd name="T1" fmla="*/ 0 h 39"/>
                    <a:gd name="T2" fmla="*/ 73 w 98"/>
                    <a:gd name="T3" fmla="*/ 8 h 39"/>
                    <a:gd name="T4" fmla="*/ 31 w 98"/>
                    <a:gd name="T5" fmla="*/ 23 h 39"/>
                    <a:gd name="T6" fmla="*/ 0 w 98"/>
                    <a:gd name="T7" fmla="*/ 39 h 39"/>
                    <a:gd name="T8" fmla="*/ 0 60000 65536"/>
                    <a:gd name="T9" fmla="*/ 0 60000 65536"/>
                    <a:gd name="T10" fmla="*/ 0 60000 65536"/>
                    <a:gd name="T11" fmla="*/ 0 60000 65536"/>
                    <a:gd name="T12" fmla="*/ 0 w 98"/>
                    <a:gd name="T13" fmla="*/ 0 h 39"/>
                    <a:gd name="T14" fmla="*/ 98 w 98"/>
                    <a:gd name="T15" fmla="*/ 39 h 39"/>
                  </a:gdLst>
                  <a:ahLst/>
                  <a:cxnLst>
                    <a:cxn ang="T8">
                      <a:pos x="T0" y="T1"/>
                    </a:cxn>
                    <a:cxn ang="T9">
                      <a:pos x="T2" y="T3"/>
                    </a:cxn>
                    <a:cxn ang="T10">
                      <a:pos x="T4" y="T5"/>
                    </a:cxn>
                    <a:cxn ang="T11">
                      <a:pos x="T6" y="T7"/>
                    </a:cxn>
                  </a:cxnLst>
                  <a:rect l="T12" t="T13" r="T14" b="T15"/>
                  <a:pathLst>
                    <a:path w="98" h="39">
                      <a:moveTo>
                        <a:pt x="98" y="0"/>
                      </a:moveTo>
                      <a:lnTo>
                        <a:pt x="73" y="8"/>
                      </a:lnTo>
                      <a:lnTo>
                        <a:pt x="31" y="23"/>
                      </a:lnTo>
                      <a:lnTo>
                        <a:pt x="0" y="39"/>
                      </a:lnTo>
                    </a:path>
                  </a:pathLst>
                </a:custGeom>
                <a:noFill/>
                <a:ln w="0">
                  <a:solidFill>
                    <a:srgbClr val="000000"/>
                  </a:solidFill>
                  <a:prstDash val="solid"/>
                  <a:round/>
                  <a:headEnd/>
                  <a:tailEnd/>
                </a:ln>
              </p:spPr>
              <p:txBody>
                <a:bodyPr/>
                <a:lstStyle/>
                <a:p>
                  <a:endParaRPr lang="fr-FR" sz="1350"/>
                </a:p>
              </p:txBody>
            </p:sp>
            <p:sp>
              <p:nvSpPr>
                <p:cNvPr id="64644" name="Freeform 454"/>
                <p:cNvSpPr>
                  <a:spLocks/>
                </p:cNvSpPr>
                <p:nvPr/>
              </p:nvSpPr>
              <p:spPr bwMode="auto">
                <a:xfrm>
                  <a:off x="2283" y="1739"/>
                  <a:ext cx="92" cy="23"/>
                </a:xfrm>
                <a:custGeom>
                  <a:avLst/>
                  <a:gdLst>
                    <a:gd name="T0" fmla="*/ 92 w 92"/>
                    <a:gd name="T1" fmla="*/ 0 h 23"/>
                    <a:gd name="T2" fmla="*/ 74 w 92"/>
                    <a:gd name="T3" fmla="*/ 7 h 23"/>
                    <a:gd name="T4" fmla="*/ 31 w 92"/>
                    <a:gd name="T5" fmla="*/ 15 h 23"/>
                    <a:gd name="T6" fmla="*/ 0 w 92"/>
                    <a:gd name="T7" fmla="*/ 23 h 23"/>
                    <a:gd name="T8" fmla="*/ 0 60000 65536"/>
                    <a:gd name="T9" fmla="*/ 0 60000 65536"/>
                    <a:gd name="T10" fmla="*/ 0 60000 65536"/>
                    <a:gd name="T11" fmla="*/ 0 60000 65536"/>
                    <a:gd name="T12" fmla="*/ 0 w 92"/>
                    <a:gd name="T13" fmla="*/ 0 h 23"/>
                    <a:gd name="T14" fmla="*/ 92 w 92"/>
                    <a:gd name="T15" fmla="*/ 23 h 23"/>
                  </a:gdLst>
                  <a:ahLst/>
                  <a:cxnLst>
                    <a:cxn ang="T8">
                      <a:pos x="T0" y="T1"/>
                    </a:cxn>
                    <a:cxn ang="T9">
                      <a:pos x="T2" y="T3"/>
                    </a:cxn>
                    <a:cxn ang="T10">
                      <a:pos x="T4" y="T5"/>
                    </a:cxn>
                    <a:cxn ang="T11">
                      <a:pos x="T6" y="T7"/>
                    </a:cxn>
                  </a:cxnLst>
                  <a:rect l="T12" t="T13" r="T14" b="T15"/>
                  <a:pathLst>
                    <a:path w="92" h="23">
                      <a:moveTo>
                        <a:pt x="92" y="0"/>
                      </a:moveTo>
                      <a:lnTo>
                        <a:pt x="74" y="7"/>
                      </a:lnTo>
                      <a:lnTo>
                        <a:pt x="31" y="15"/>
                      </a:lnTo>
                      <a:lnTo>
                        <a:pt x="0" y="23"/>
                      </a:lnTo>
                    </a:path>
                  </a:pathLst>
                </a:custGeom>
                <a:noFill/>
                <a:ln w="0">
                  <a:solidFill>
                    <a:srgbClr val="000000"/>
                  </a:solidFill>
                  <a:prstDash val="solid"/>
                  <a:round/>
                  <a:headEnd/>
                  <a:tailEnd/>
                </a:ln>
              </p:spPr>
              <p:txBody>
                <a:bodyPr/>
                <a:lstStyle/>
                <a:p>
                  <a:endParaRPr lang="fr-FR" sz="1350"/>
                </a:p>
              </p:txBody>
            </p:sp>
            <p:sp>
              <p:nvSpPr>
                <p:cNvPr id="64645" name="Freeform 455"/>
                <p:cNvSpPr>
                  <a:spLocks/>
                </p:cNvSpPr>
                <p:nvPr/>
              </p:nvSpPr>
              <p:spPr bwMode="auto">
                <a:xfrm>
                  <a:off x="2375" y="1801"/>
                  <a:ext cx="79" cy="8"/>
                </a:xfrm>
                <a:custGeom>
                  <a:avLst/>
                  <a:gdLst>
                    <a:gd name="T0" fmla="*/ 79 w 79"/>
                    <a:gd name="T1" fmla="*/ 0 h 8"/>
                    <a:gd name="T2" fmla="*/ 67 w 79"/>
                    <a:gd name="T3" fmla="*/ 8 h 8"/>
                    <a:gd name="T4" fmla="*/ 30 w 79"/>
                    <a:gd name="T5" fmla="*/ 8 h 8"/>
                    <a:gd name="T6" fmla="*/ 0 w 79"/>
                    <a:gd name="T7" fmla="*/ 0 h 8"/>
                    <a:gd name="T8" fmla="*/ 0 60000 65536"/>
                    <a:gd name="T9" fmla="*/ 0 60000 65536"/>
                    <a:gd name="T10" fmla="*/ 0 60000 65536"/>
                    <a:gd name="T11" fmla="*/ 0 60000 65536"/>
                    <a:gd name="T12" fmla="*/ 0 w 79"/>
                    <a:gd name="T13" fmla="*/ 0 h 8"/>
                    <a:gd name="T14" fmla="*/ 79 w 79"/>
                    <a:gd name="T15" fmla="*/ 8 h 8"/>
                  </a:gdLst>
                  <a:ahLst/>
                  <a:cxnLst>
                    <a:cxn ang="T8">
                      <a:pos x="T0" y="T1"/>
                    </a:cxn>
                    <a:cxn ang="T9">
                      <a:pos x="T2" y="T3"/>
                    </a:cxn>
                    <a:cxn ang="T10">
                      <a:pos x="T4" y="T5"/>
                    </a:cxn>
                    <a:cxn ang="T11">
                      <a:pos x="T6" y="T7"/>
                    </a:cxn>
                  </a:cxnLst>
                  <a:rect l="T12" t="T13" r="T14" b="T15"/>
                  <a:pathLst>
                    <a:path w="79" h="8">
                      <a:moveTo>
                        <a:pt x="79" y="0"/>
                      </a:moveTo>
                      <a:lnTo>
                        <a:pt x="67" y="8"/>
                      </a:lnTo>
                      <a:lnTo>
                        <a:pt x="30" y="8"/>
                      </a:lnTo>
                      <a:lnTo>
                        <a:pt x="0" y="0"/>
                      </a:lnTo>
                    </a:path>
                  </a:pathLst>
                </a:custGeom>
                <a:noFill/>
                <a:ln w="0">
                  <a:solidFill>
                    <a:srgbClr val="000000"/>
                  </a:solidFill>
                  <a:prstDash val="solid"/>
                  <a:round/>
                  <a:headEnd/>
                  <a:tailEnd/>
                </a:ln>
              </p:spPr>
              <p:txBody>
                <a:bodyPr/>
                <a:lstStyle/>
                <a:p>
                  <a:endParaRPr lang="fr-FR" sz="1350"/>
                </a:p>
              </p:txBody>
            </p:sp>
            <p:sp>
              <p:nvSpPr>
                <p:cNvPr id="64646" name="Freeform 456"/>
                <p:cNvSpPr>
                  <a:spLocks/>
                </p:cNvSpPr>
                <p:nvPr/>
              </p:nvSpPr>
              <p:spPr bwMode="auto">
                <a:xfrm>
                  <a:off x="1881" y="1621"/>
                  <a:ext cx="152" cy="40"/>
                </a:xfrm>
                <a:custGeom>
                  <a:avLst/>
                  <a:gdLst>
                    <a:gd name="T0" fmla="*/ 0 w 152"/>
                    <a:gd name="T1" fmla="*/ 40 h 40"/>
                    <a:gd name="T2" fmla="*/ 18 w 152"/>
                    <a:gd name="T3" fmla="*/ 32 h 40"/>
                    <a:gd name="T4" fmla="*/ 55 w 152"/>
                    <a:gd name="T5" fmla="*/ 16 h 40"/>
                    <a:gd name="T6" fmla="*/ 91 w 152"/>
                    <a:gd name="T7" fmla="*/ 0 h 40"/>
                    <a:gd name="T8" fmla="*/ 91 w 152"/>
                    <a:gd name="T9" fmla="*/ 0 h 40"/>
                    <a:gd name="T10" fmla="*/ 122 w 152"/>
                    <a:gd name="T11" fmla="*/ 0 h 40"/>
                    <a:gd name="T12" fmla="*/ 146 w 152"/>
                    <a:gd name="T13" fmla="*/ 0 h 40"/>
                    <a:gd name="T14" fmla="*/ 152 w 152"/>
                    <a:gd name="T15" fmla="*/ 24 h 40"/>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40"/>
                    <a:gd name="T26" fmla="*/ 152 w 152"/>
                    <a:gd name="T27" fmla="*/ 40 h 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40">
                      <a:moveTo>
                        <a:pt x="0" y="40"/>
                      </a:moveTo>
                      <a:lnTo>
                        <a:pt x="18" y="32"/>
                      </a:lnTo>
                      <a:lnTo>
                        <a:pt x="55" y="16"/>
                      </a:lnTo>
                      <a:lnTo>
                        <a:pt x="91" y="0"/>
                      </a:lnTo>
                      <a:lnTo>
                        <a:pt x="122" y="0"/>
                      </a:lnTo>
                      <a:lnTo>
                        <a:pt x="146" y="0"/>
                      </a:lnTo>
                      <a:lnTo>
                        <a:pt x="152" y="24"/>
                      </a:lnTo>
                    </a:path>
                  </a:pathLst>
                </a:custGeom>
                <a:noFill/>
                <a:ln w="0">
                  <a:solidFill>
                    <a:srgbClr val="000000"/>
                  </a:solidFill>
                  <a:prstDash val="solid"/>
                  <a:round/>
                  <a:headEnd/>
                  <a:tailEnd/>
                </a:ln>
              </p:spPr>
              <p:txBody>
                <a:bodyPr/>
                <a:lstStyle/>
                <a:p>
                  <a:endParaRPr lang="fr-FR" sz="1350"/>
                </a:p>
              </p:txBody>
            </p:sp>
            <p:sp>
              <p:nvSpPr>
                <p:cNvPr id="64647" name="Freeform 457"/>
                <p:cNvSpPr>
                  <a:spLocks/>
                </p:cNvSpPr>
                <p:nvPr/>
              </p:nvSpPr>
              <p:spPr bwMode="auto">
                <a:xfrm>
                  <a:off x="1881" y="1645"/>
                  <a:ext cx="207" cy="39"/>
                </a:xfrm>
                <a:custGeom>
                  <a:avLst/>
                  <a:gdLst>
                    <a:gd name="T0" fmla="*/ 0 w 207"/>
                    <a:gd name="T1" fmla="*/ 16 h 39"/>
                    <a:gd name="T2" fmla="*/ 6 w 207"/>
                    <a:gd name="T3" fmla="*/ 16 h 39"/>
                    <a:gd name="T4" fmla="*/ 30 w 207"/>
                    <a:gd name="T5" fmla="*/ 8 h 39"/>
                    <a:gd name="T6" fmla="*/ 73 w 207"/>
                    <a:gd name="T7" fmla="*/ 16 h 39"/>
                    <a:gd name="T8" fmla="*/ 73 w 207"/>
                    <a:gd name="T9" fmla="*/ 16 h 39"/>
                    <a:gd name="T10" fmla="*/ 103 w 207"/>
                    <a:gd name="T11" fmla="*/ 8 h 39"/>
                    <a:gd name="T12" fmla="*/ 146 w 207"/>
                    <a:gd name="T13" fmla="*/ 0 h 39"/>
                    <a:gd name="T14" fmla="*/ 183 w 207"/>
                    <a:gd name="T15" fmla="*/ 0 h 39"/>
                    <a:gd name="T16" fmla="*/ 183 w 207"/>
                    <a:gd name="T17" fmla="*/ 0 h 39"/>
                    <a:gd name="T18" fmla="*/ 201 w 207"/>
                    <a:gd name="T19" fmla="*/ 0 h 39"/>
                    <a:gd name="T20" fmla="*/ 207 w 207"/>
                    <a:gd name="T21" fmla="*/ 8 h 39"/>
                    <a:gd name="T22" fmla="*/ 201 w 207"/>
                    <a:gd name="T23" fmla="*/ 39 h 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7"/>
                    <a:gd name="T37" fmla="*/ 0 h 39"/>
                    <a:gd name="T38" fmla="*/ 207 w 207"/>
                    <a:gd name="T39" fmla="*/ 39 h 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7" h="39">
                      <a:moveTo>
                        <a:pt x="0" y="16"/>
                      </a:moveTo>
                      <a:lnTo>
                        <a:pt x="6" y="16"/>
                      </a:lnTo>
                      <a:lnTo>
                        <a:pt x="30" y="8"/>
                      </a:lnTo>
                      <a:lnTo>
                        <a:pt x="73" y="16"/>
                      </a:lnTo>
                      <a:lnTo>
                        <a:pt x="103" y="8"/>
                      </a:lnTo>
                      <a:lnTo>
                        <a:pt x="146" y="0"/>
                      </a:lnTo>
                      <a:lnTo>
                        <a:pt x="183" y="0"/>
                      </a:lnTo>
                      <a:lnTo>
                        <a:pt x="201" y="0"/>
                      </a:lnTo>
                      <a:lnTo>
                        <a:pt x="207" y="8"/>
                      </a:lnTo>
                      <a:lnTo>
                        <a:pt x="201" y="39"/>
                      </a:lnTo>
                    </a:path>
                  </a:pathLst>
                </a:custGeom>
                <a:noFill/>
                <a:ln w="0">
                  <a:solidFill>
                    <a:srgbClr val="000000"/>
                  </a:solidFill>
                  <a:prstDash val="solid"/>
                  <a:round/>
                  <a:headEnd/>
                  <a:tailEnd/>
                </a:ln>
              </p:spPr>
              <p:txBody>
                <a:bodyPr/>
                <a:lstStyle/>
                <a:p>
                  <a:endParaRPr lang="fr-FR" sz="1350"/>
                </a:p>
              </p:txBody>
            </p:sp>
            <p:sp>
              <p:nvSpPr>
                <p:cNvPr id="64648" name="Freeform 458"/>
                <p:cNvSpPr>
                  <a:spLocks/>
                </p:cNvSpPr>
                <p:nvPr/>
              </p:nvSpPr>
              <p:spPr bwMode="auto">
                <a:xfrm>
                  <a:off x="1923" y="1661"/>
                  <a:ext cx="98" cy="62"/>
                </a:xfrm>
                <a:custGeom>
                  <a:avLst/>
                  <a:gdLst>
                    <a:gd name="T0" fmla="*/ 31 w 98"/>
                    <a:gd name="T1" fmla="*/ 0 h 62"/>
                    <a:gd name="T2" fmla="*/ 31 w 98"/>
                    <a:gd name="T3" fmla="*/ 23 h 62"/>
                    <a:gd name="T4" fmla="*/ 13 w 98"/>
                    <a:gd name="T5" fmla="*/ 39 h 62"/>
                    <a:gd name="T6" fmla="*/ 0 w 98"/>
                    <a:gd name="T7" fmla="*/ 39 h 62"/>
                    <a:gd name="T8" fmla="*/ 0 w 98"/>
                    <a:gd name="T9" fmla="*/ 39 h 62"/>
                    <a:gd name="T10" fmla="*/ 43 w 98"/>
                    <a:gd name="T11" fmla="*/ 39 h 62"/>
                    <a:gd name="T12" fmla="*/ 98 w 98"/>
                    <a:gd name="T13" fmla="*/ 39 h 62"/>
                    <a:gd name="T14" fmla="*/ 98 w 98"/>
                    <a:gd name="T15" fmla="*/ 62 h 6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62"/>
                    <a:gd name="T26" fmla="*/ 98 w 98"/>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62">
                      <a:moveTo>
                        <a:pt x="31" y="0"/>
                      </a:moveTo>
                      <a:lnTo>
                        <a:pt x="31" y="23"/>
                      </a:lnTo>
                      <a:lnTo>
                        <a:pt x="13" y="39"/>
                      </a:lnTo>
                      <a:lnTo>
                        <a:pt x="0" y="39"/>
                      </a:lnTo>
                      <a:lnTo>
                        <a:pt x="43" y="39"/>
                      </a:lnTo>
                      <a:lnTo>
                        <a:pt x="98" y="39"/>
                      </a:lnTo>
                      <a:lnTo>
                        <a:pt x="98" y="62"/>
                      </a:lnTo>
                    </a:path>
                  </a:pathLst>
                </a:custGeom>
                <a:noFill/>
                <a:ln w="0">
                  <a:solidFill>
                    <a:srgbClr val="000000"/>
                  </a:solidFill>
                  <a:prstDash val="solid"/>
                  <a:round/>
                  <a:headEnd/>
                  <a:tailEnd/>
                </a:ln>
              </p:spPr>
              <p:txBody>
                <a:bodyPr/>
                <a:lstStyle/>
                <a:p>
                  <a:endParaRPr lang="fr-FR" sz="1350"/>
                </a:p>
              </p:txBody>
            </p:sp>
            <p:sp>
              <p:nvSpPr>
                <p:cNvPr id="64649" name="Freeform 459"/>
                <p:cNvSpPr>
                  <a:spLocks/>
                </p:cNvSpPr>
                <p:nvPr/>
              </p:nvSpPr>
              <p:spPr bwMode="auto">
                <a:xfrm>
                  <a:off x="2021" y="1684"/>
                  <a:ext cx="299" cy="141"/>
                </a:xfrm>
                <a:custGeom>
                  <a:avLst/>
                  <a:gdLst>
                    <a:gd name="T0" fmla="*/ 0 w 299"/>
                    <a:gd name="T1" fmla="*/ 39 h 141"/>
                    <a:gd name="T2" fmla="*/ 6 w 299"/>
                    <a:gd name="T3" fmla="*/ 23 h 141"/>
                    <a:gd name="T4" fmla="*/ 37 w 299"/>
                    <a:gd name="T5" fmla="*/ 0 h 141"/>
                    <a:gd name="T6" fmla="*/ 91 w 299"/>
                    <a:gd name="T7" fmla="*/ 0 h 141"/>
                    <a:gd name="T8" fmla="*/ 91 w 299"/>
                    <a:gd name="T9" fmla="*/ 0 h 141"/>
                    <a:gd name="T10" fmla="*/ 104 w 299"/>
                    <a:gd name="T11" fmla="*/ 16 h 141"/>
                    <a:gd name="T12" fmla="*/ 104 w 299"/>
                    <a:gd name="T13" fmla="*/ 31 h 141"/>
                    <a:gd name="T14" fmla="*/ 104 w 299"/>
                    <a:gd name="T15" fmla="*/ 39 h 141"/>
                    <a:gd name="T16" fmla="*/ 104 w 299"/>
                    <a:gd name="T17" fmla="*/ 39 h 141"/>
                    <a:gd name="T18" fmla="*/ 110 w 299"/>
                    <a:gd name="T19" fmla="*/ 23 h 141"/>
                    <a:gd name="T20" fmla="*/ 128 w 299"/>
                    <a:gd name="T21" fmla="*/ 23 h 141"/>
                    <a:gd name="T22" fmla="*/ 171 w 299"/>
                    <a:gd name="T23" fmla="*/ 16 h 141"/>
                    <a:gd name="T24" fmla="*/ 171 w 299"/>
                    <a:gd name="T25" fmla="*/ 16 h 141"/>
                    <a:gd name="T26" fmla="*/ 183 w 299"/>
                    <a:gd name="T27" fmla="*/ 39 h 141"/>
                    <a:gd name="T28" fmla="*/ 177 w 299"/>
                    <a:gd name="T29" fmla="*/ 55 h 141"/>
                    <a:gd name="T30" fmla="*/ 171 w 299"/>
                    <a:gd name="T31" fmla="*/ 55 h 141"/>
                    <a:gd name="T32" fmla="*/ 171 w 299"/>
                    <a:gd name="T33" fmla="*/ 55 h 141"/>
                    <a:gd name="T34" fmla="*/ 189 w 299"/>
                    <a:gd name="T35" fmla="*/ 62 h 141"/>
                    <a:gd name="T36" fmla="*/ 214 w 299"/>
                    <a:gd name="T37" fmla="*/ 62 h 141"/>
                    <a:gd name="T38" fmla="*/ 232 w 299"/>
                    <a:gd name="T39" fmla="*/ 55 h 141"/>
                    <a:gd name="T40" fmla="*/ 232 w 299"/>
                    <a:gd name="T41" fmla="*/ 55 h 141"/>
                    <a:gd name="T42" fmla="*/ 262 w 299"/>
                    <a:gd name="T43" fmla="*/ 70 h 141"/>
                    <a:gd name="T44" fmla="*/ 256 w 299"/>
                    <a:gd name="T45" fmla="*/ 94 h 141"/>
                    <a:gd name="T46" fmla="*/ 250 w 299"/>
                    <a:gd name="T47" fmla="*/ 94 h 141"/>
                    <a:gd name="T48" fmla="*/ 250 w 299"/>
                    <a:gd name="T49" fmla="*/ 94 h 141"/>
                    <a:gd name="T50" fmla="*/ 293 w 299"/>
                    <a:gd name="T51" fmla="*/ 117 h 141"/>
                    <a:gd name="T52" fmla="*/ 299 w 299"/>
                    <a:gd name="T53" fmla="*/ 133 h 141"/>
                    <a:gd name="T54" fmla="*/ 293 w 299"/>
                    <a:gd name="T55" fmla="*/ 141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99"/>
                    <a:gd name="T85" fmla="*/ 0 h 141"/>
                    <a:gd name="T86" fmla="*/ 299 w 299"/>
                    <a:gd name="T87" fmla="*/ 141 h 14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99" h="141">
                      <a:moveTo>
                        <a:pt x="0" y="39"/>
                      </a:moveTo>
                      <a:lnTo>
                        <a:pt x="6" y="23"/>
                      </a:lnTo>
                      <a:lnTo>
                        <a:pt x="37" y="0"/>
                      </a:lnTo>
                      <a:lnTo>
                        <a:pt x="91" y="0"/>
                      </a:lnTo>
                      <a:lnTo>
                        <a:pt x="104" y="16"/>
                      </a:lnTo>
                      <a:lnTo>
                        <a:pt x="104" y="31"/>
                      </a:lnTo>
                      <a:lnTo>
                        <a:pt x="104" y="39"/>
                      </a:lnTo>
                      <a:lnTo>
                        <a:pt x="110" y="23"/>
                      </a:lnTo>
                      <a:lnTo>
                        <a:pt x="128" y="23"/>
                      </a:lnTo>
                      <a:lnTo>
                        <a:pt x="171" y="16"/>
                      </a:lnTo>
                      <a:lnTo>
                        <a:pt x="183" y="39"/>
                      </a:lnTo>
                      <a:lnTo>
                        <a:pt x="177" y="55"/>
                      </a:lnTo>
                      <a:lnTo>
                        <a:pt x="171" y="55"/>
                      </a:lnTo>
                      <a:lnTo>
                        <a:pt x="189" y="62"/>
                      </a:lnTo>
                      <a:lnTo>
                        <a:pt x="214" y="62"/>
                      </a:lnTo>
                      <a:lnTo>
                        <a:pt x="232" y="55"/>
                      </a:lnTo>
                      <a:lnTo>
                        <a:pt x="262" y="70"/>
                      </a:lnTo>
                      <a:lnTo>
                        <a:pt x="256" y="94"/>
                      </a:lnTo>
                      <a:lnTo>
                        <a:pt x="250" y="94"/>
                      </a:lnTo>
                      <a:lnTo>
                        <a:pt x="293" y="117"/>
                      </a:lnTo>
                      <a:lnTo>
                        <a:pt x="299" y="133"/>
                      </a:lnTo>
                      <a:lnTo>
                        <a:pt x="293" y="141"/>
                      </a:lnTo>
                    </a:path>
                  </a:pathLst>
                </a:custGeom>
                <a:noFill/>
                <a:ln w="0">
                  <a:solidFill>
                    <a:srgbClr val="000000"/>
                  </a:solidFill>
                  <a:prstDash val="solid"/>
                  <a:round/>
                  <a:headEnd/>
                  <a:tailEnd/>
                </a:ln>
              </p:spPr>
              <p:txBody>
                <a:bodyPr/>
                <a:lstStyle/>
                <a:p>
                  <a:endParaRPr lang="fr-FR" sz="1350"/>
                </a:p>
              </p:txBody>
            </p:sp>
            <p:sp>
              <p:nvSpPr>
                <p:cNvPr id="64650" name="Freeform 460"/>
                <p:cNvSpPr>
                  <a:spLocks/>
                </p:cNvSpPr>
                <p:nvPr/>
              </p:nvSpPr>
              <p:spPr bwMode="auto">
                <a:xfrm>
                  <a:off x="2375" y="1879"/>
                  <a:ext cx="67" cy="24"/>
                </a:xfrm>
                <a:custGeom>
                  <a:avLst/>
                  <a:gdLst>
                    <a:gd name="T0" fmla="*/ 0 w 67"/>
                    <a:gd name="T1" fmla="*/ 0 h 24"/>
                    <a:gd name="T2" fmla="*/ 30 w 67"/>
                    <a:gd name="T3" fmla="*/ 0 h 24"/>
                    <a:gd name="T4" fmla="*/ 67 w 67"/>
                    <a:gd name="T5" fmla="*/ 0 h 24"/>
                    <a:gd name="T6" fmla="*/ 36 w 67"/>
                    <a:gd name="T7" fmla="*/ 24 h 24"/>
                    <a:gd name="T8" fmla="*/ 0 60000 65536"/>
                    <a:gd name="T9" fmla="*/ 0 60000 65536"/>
                    <a:gd name="T10" fmla="*/ 0 60000 65536"/>
                    <a:gd name="T11" fmla="*/ 0 60000 65536"/>
                    <a:gd name="T12" fmla="*/ 0 w 67"/>
                    <a:gd name="T13" fmla="*/ 0 h 24"/>
                    <a:gd name="T14" fmla="*/ 67 w 67"/>
                    <a:gd name="T15" fmla="*/ 24 h 24"/>
                  </a:gdLst>
                  <a:ahLst/>
                  <a:cxnLst>
                    <a:cxn ang="T8">
                      <a:pos x="T0" y="T1"/>
                    </a:cxn>
                    <a:cxn ang="T9">
                      <a:pos x="T2" y="T3"/>
                    </a:cxn>
                    <a:cxn ang="T10">
                      <a:pos x="T4" y="T5"/>
                    </a:cxn>
                    <a:cxn ang="T11">
                      <a:pos x="T6" y="T7"/>
                    </a:cxn>
                  </a:cxnLst>
                  <a:rect l="T12" t="T13" r="T14" b="T15"/>
                  <a:pathLst>
                    <a:path w="67" h="24">
                      <a:moveTo>
                        <a:pt x="0" y="0"/>
                      </a:moveTo>
                      <a:lnTo>
                        <a:pt x="30" y="0"/>
                      </a:lnTo>
                      <a:lnTo>
                        <a:pt x="67" y="0"/>
                      </a:lnTo>
                      <a:lnTo>
                        <a:pt x="36" y="24"/>
                      </a:lnTo>
                    </a:path>
                  </a:pathLst>
                </a:custGeom>
                <a:noFill/>
                <a:ln w="0">
                  <a:solidFill>
                    <a:srgbClr val="000000"/>
                  </a:solidFill>
                  <a:prstDash val="solid"/>
                  <a:round/>
                  <a:headEnd/>
                  <a:tailEnd/>
                </a:ln>
              </p:spPr>
              <p:txBody>
                <a:bodyPr/>
                <a:lstStyle/>
                <a:p>
                  <a:endParaRPr lang="fr-FR" sz="1350"/>
                </a:p>
              </p:txBody>
            </p:sp>
            <p:sp>
              <p:nvSpPr>
                <p:cNvPr id="64651" name="Freeform 461"/>
                <p:cNvSpPr>
                  <a:spLocks/>
                </p:cNvSpPr>
                <p:nvPr/>
              </p:nvSpPr>
              <p:spPr bwMode="auto">
                <a:xfrm>
                  <a:off x="2442" y="1864"/>
                  <a:ext cx="92" cy="15"/>
                </a:xfrm>
                <a:custGeom>
                  <a:avLst/>
                  <a:gdLst>
                    <a:gd name="T0" fmla="*/ 0 w 92"/>
                    <a:gd name="T1" fmla="*/ 15 h 15"/>
                    <a:gd name="T2" fmla="*/ 18 w 92"/>
                    <a:gd name="T3" fmla="*/ 15 h 15"/>
                    <a:gd name="T4" fmla="*/ 61 w 92"/>
                    <a:gd name="T5" fmla="*/ 7 h 15"/>
                    <a:gd name="T6" fmla="*/ 92 w 92"/>
                    <a:gd name="T7" fmla="*/ 0 h 15"/>
                    <a:gd name="T8" fmla="*/ 0 60000 65536"/>
                    <a:gd name="T9" fmla="*/ 0 60000 65536"/>
                    <a:gd name="T10" fmla="*/ 0 60000 65536"/>
                    <a:gd name="T11" fmla="*/ 0 60000 65536"/>
                    <a:gd name="T12" fmla="*/ 0 w 92"/>
                    <a:gd name="T13" fmla="*/ 0 h 15"/>
                    <a:gd name="T14" fmla="*/ 92 w 92"/>
                    <a:gd name="T15" fmla="*/ 15 h 15"/>
                  </a:gdLst>
                  <a:ahLst/>
                  <a:cxnLst>
                    <a:cxn ang="T8">
                      <a:pos x="T0" y="T1"/>
                    </a:cxn>
                    <a:cxn ang="T9">
                      <a:pos x="T2" y="T3"/>
                    </a:cxn>
                    <a:cxn ang="T10">
                      <a:pos x="T4" y="T5"/>
                    </a:cxn>
                    <a:cxn ang="T11">
                      <a:pos x="T6" y="T7"/>
                    </a:cxn>
                  </a:cxnLst>
                  <a:rect l="T12" t="T13" r="T14" b="T15"/>
                  <a:pathLst>
                    <a:path w="92" h="15">
                      <a:moveTo>
                        <a:pt x="0" y="15"/>
                      </a:moveTo>
                      <a:lnTo>
                        <a:pt x="18" y="15"/>
                      </a:lnTo>
                      <a:lnTo>
                        <a:pt x="61" y="7"/>
                      </a:lnTo>
                      <a:lnTo>
                        <a:pt x="92" y="0"/>
                      </a:lnTo>
                    </a:path>
                  </a:pathLst>
                </a:custGeom>
                <a:noFill/>
                <a:ln w="0">
                  <a:solidFill>
                    <a:srgbClr val="000000"/>
                  </a:solidFill>
                  <a:prstDash val="solid"/>
                  <a:round/>
                  <a:headEnd/>
                  <a:tailEnd/>
                </a:ln>
              </p:spPr>
              <p:txBody>
                <a:bodyPr/>
                <a:lstStyle/>
                <a:p>
                  <a:endParaRPr lang="fr-FR" sz="1350"/>
                </a:p>
              </p:txBody>
            </p:sp>
            <p:sp>
              <p:nvSpPr>
                <p:cNvPr id="64652" name="Freeform 462"/>
                <p:cNvSpPr>
                  <a:spLocks/>
                </p:cNvSpPr>
                <p:nvPr/>
              </p:nvSpPr>
              <p:spPr bwMode="auto">
                <a:xfrm>
                  <a:off x="2424" y="1918"/>
                  <a:ext cx="85" cy="24"/>
                </a:xfrm>
                <a:custGeom>
                  <a:avLst/>
                  <a:gdLst>
                    <a:gd name="T0" fmla="*/ 0 w 85"/>
                    <a:gd name="T1" fmla="*/ 0 h 24"/>
                    <a:gd name="T2" fmla="*/ 36 w 85"/>
                    <a:gd name="T3" fmla="*/ 8 h 24"/>
                    <a:gd name="T4" fmla="*/ 85 w 85"/>
                    <a:gd name="T5" fmla="*/ 16 h 24"/>
                    <a:gd name="T6" fmla="*/ 61 w 85"/>
                    <a:gd name="T7" fmla="*/ 24 h 24"/>
                    <a:gd name="T8" fmla="*/ 0 60000 65536"/>
                    <a:gd name="T9" fmla="*/ 0 60000 65536"/>
                    <a:gd name="T10" fmla="*/ 0 60000 65536"/>
                    <a:gd name="T11" fmla="*/ 0 60000 65536"/>
                    <a:gd name="T12" fmla="*/ 0 w 85"/>
                    <a:gd name="T13" fmla="*/ 0 h 24"/>
                    <a:gd name="T14" fmla="*/ 85 w 85"/>
                    <a:gd name="T15" fmla="*/ 24 h 24"/>
                  </a:gdLst>
                  <a:ahLst/>
                  <a:cxnLst>
                    <a:cxn ang="T8">
                      <a:pos x="T0" y="T1"/>
                    </a:cxn>
                    <a:cxn ang="T9">
                      <a:pos x="T2" y="T3"/>
                    </a:cxn>
                    <a:cxn ang="T10">
                      <a:pos x="T4" y="T5"/>
                    </a:cxn>
                    <a:cxn ang="T11">
                      <a:pos x="T6" y="T7"/>
                    </a:cxn>
                  </a:cxnLst>
                  <a:rect l="T12" t="T13" r="T14" b="T15"/>
                  <a:pathLst>
                    <a:path w="85" h="24">
                      <a:moveTo>
                        <a:pt x="0" y="0"/>
                      </a:moveTo>
                      <a:lnTo>
                        <a:pt x="36" y="8"/>
                      </a:lnTo>
                      <a:lnTo>
                        <a:pt x="85" y="16"/>
                      </a:lnTo>
                      <a:lnTo>
                        <a:pt x="61" y="24"/>
                      </a:lnTo>
                    </a:path>
                  </a:pathLst>
                </a:custGeom>
                <a:noFill/>
                <a:ln w="0">
                  <a:solidFill>
                    <a:srgbClr val="000000"/>
                  </a:solidFill>
                  <a:prstDash val="solid"/>
                  <a:round/>
                  <a:headEnd/>
                  <a:tailEnd/>
                </a:ln>
              </p:spPr>
              <p:txBody>
                <a:bodyPr/>
                <a:lstStyle/>
                <a:p>
                  <a:endParaRPr lang="fr-FR" sz="1350"/>
                </a:p>
              </p:txBody>
            </p:sp>
            <p:sp>
              <p:nvSpPr>
                <p:cNvPr id="64653" name="Freeform 463"/>
                <p:cNvSpPr>
                  <a:spLocks/>
                </p:cNvSpPr>
                <p:nvPr/>
              </p:nvSpPr>
              <p:spPr bwMode="auto">
                <a:xfrm>
                  <a:off x="2515" y="1918"/>
                  <a:ext cx="98" cy="24"/>
                </a:xfrm>
                <a:custGeom>
                  <a:avLst/>
                  <a:gdLst>
                    <a:gd name="T0" fmla="*/ 0 w 98"/>
                    <a:gd name="T1" fmla="*/ 24 h 24"/>
                    <a:gd name="T2" fmla="*/ 25 w 98"/>
                    <a:gd name="T3" fmla="*/ 24 h 24"/>
                    <a:gd name="T4" fmla="*/ 61 w 98"/>
                    <a:gd name="T5" fmla="*/ 16 h 24"/>
                    <a:gd name="T6" fmla="*/ 98 w 98"/>
                    <a:gd name="T7" fmla="*/ 0 h 24"/>
                    <a:gd name="T8" fmla="*/ 0 60000 65536"/>
                    <a:gd name="T9" fmla="*/ 0 60000 65536"/>
                    <a:gd name="T10" fmla="*/ 0 60000 65536"/>
                    <a:gd name="T11" fmla="*/ 0 60000 65536"/>
                    <a:gd name="T12" fmla="*/ 0 w 98"/>
                    <a:gd name="T13" fmla="*/ 0 h 24"/>
                    <a:gd name="T14" fmla="*/ 98 w 98"/>
                    <a:gd name="T15" fmla="*/ 24 h 24"/>
                  </a:gdLst>
                  <a:ahLst/>
                  <a:cxnLst>
                    <a:cxn ang="T8">
                      <a:pos x="T0" y="T1"/>
                    </a:cxn>
                    <a:cxn ang="T9">
                      <a:pos x="T2" y="T3"/>
                    </a:cxn>
                    <a:cxn ang="T10">
                      <a:pos x="T4" y="T5"/>
                    </a:cxn>
                    <a:cxn ang="T11">
                      <a:pos x="T6" y="T7"/>
                    </a:cxn>
                  </a:cxnLst>
                  <a:rect l="T12" t="T13" r="T14" b="T15"/>
                  <a:pathLst>
                    <a:path w="98" h="24">
                      <a:moveTo>
                        <a:pt x="0" y="24"/>
                      </a:moveTo>
                      <a:lnTo>
                        <a:pt x="25" y="24"/>
                      </a:lnTo>
                      <a:lnTo>
                        <a:pt x="61" y="16"/>
                      </a:lnTo>
                      <a:lnTo>
                        <a:pt x="98" y="0"/>
                      </a:lnTo>
                    </a:path>
                  </a:pathLst>
                </a:custGeom>
                <a:noFill/>
                <a:ln w="0">
                  <a:solidFill>
                    <a:srgbClr val="000000"/>
                  </a:solidFill>
                  <a:prstDash val="solid"/>
                  <a:round/>
                  <a:headEnd/>
                  <a:tailEnd/>
                </a:ln>
              </p:spPr>
              <p:txBody>
                <a:bodyPr/>
                <a:lstStyle/>
                <a:p>
                  <a:endParaRPr lang="fr-FR" sz="1350"/>
                </a:p>
              </p:txBody>
            </p:sp>
            <p:sp>
              <p:nvSpPr>
                <p:cNvPr id="64654" name="Freeform 464"/>
                <p:cNvSpPr>
                  <a:spLocks/>
                </p:cNvSpPr>
                <p:nvPr/>
              </p:nvSpPr>
              <p:spPr bwMode="auto">
                <a:xfrm>
                  <a:off x="2473" y="1957"/>
                  <a:ext cx="79" cy="47"/>
                </a:xfrm>
                <a:custGeom>
                  <a:avLst/>
                  <a:gdLst>
                    <a:gd name="T0" fmla="*/ 0 w 79"/>
                    <a:gd name="T1" fmla="*/ 0 h 47"/>
                    <a:gd name="T2" fmla="*/ 30 w 79"/>
                    <a:gd name="T3" fmla="*/ 16 h 47"/>
                    <a:gd name="T4" fmla="*/ 79 w 79"/>
                    <a:gd name="T5" fmla="*/ 32 h 47"/>
                    <a:gd name="T6" fmla="*/ 79 w 79"/>
                    <a:gd name="T7" fmla="*/ 47 h 47"/>
                    <a:gd name="T8" fmla="*/ 0 60000 65536"/>
                    <a:gd name="T9" fmla="*/ 0 60000 65536"/>
                    <a:gd name="T10" fmla="*/ 0 60000 65536"/>
                    <a:gd name="T11" fmla="*/ 0 60000 65536"/>
                    <a:gd name="T12" fmla="*/ 0 w 79"/>
                    <a:gd name="T13" fmla="*/ 0 h 47"/>
                    <a:gd name="T14" fmla="*/ 79 w 79"/>
                    <a:gd name="T15" fmla="*/ 47 h 47"/>
                  </a:gdLst>
                  <a:ahLst/>
                  <a:cxnLst>
                    <a:cxn ang="T8">
                      <a:pos x="T0" y="T1"/>
                    </a:cxn>
                    <a:cxn ang="T9">
                      <a:pos x="T2" y="T3"/>
                    </a:cxn>
                    <a:cxn ang="T10">
                      <a:pos x="T4" y="T5"/>
                    </a:cxn>
                    <a:cxn ang="T11">
                      <a:pos x="T6" y="T7"/>
                    </a:cxn>
                  </a:cxnLst>
                  <a:rect l="T12" t="T13" r="T14" b="T15"/>
                  <a:pathLst>
                    <a:path w="79" h="47">
                      <a:moveTo>
                        <a:pt x="0" y="0"/>
                      </a:moveTo>
                      <a:lnTo>
                        <a:pt x="30" y="16"/>
                      </a:lnTo>
                      <a:lnTo>
                        <a:pt x="79" y="32"/>
                      </a:lnTo>
                      <a:lnTo>
                        <a:pt x="79" y="47"/>
                      </a:lnTo>
                    </a:path>
                  </a:pathLst>
                </a:custGeom>
                <a:noFill/>
                <a:ln w="0">
                  <a:solidFill>
                    <a:srgbClr val="000000"/>
                  </a:solidFill>
                  <a:prstDash val="solid"/>
                  <a:round/>
                  <a:headEnd/>
                  <a:tailEnd/>
                </a:ln>
              </p:spPr>
              <p:txBody>
                <a:bodyPr/>
                <a:lstStyle/>
                <a:p>
                  <a:endParaRPr lang="fr-FR" sz="1350"/>
                </a:p>
              </p:txBody>
            </p:sp>
            <p:sp>
              <p:nvSpPr>
                <p:cNvPr id="64655" name="Freeform 465"/>
                <p:cNvSpPr>
                  <a:spLocks/>
                </p:cNvSpPr>
                <p:nvPr/>
              </p:nvSpPr>
              <p:spPr bwMode="auto">
                <a:xfrm>
                  <a:off x="2582" y="1981"/>
                  <a:ext cx="74" cy="8"/>
                </a:xfrm>
                <a:custGeom>
                  <a:avLst/>
                  <a:gdLst>
                    <a:gd name="T0" fmla="*/ 74 w 74"/>
                    <a:gd name="T1" fmla="*/ 0 h 8"/>
                    <a:gd name="T2" fmla="*/ 55 w 74"/>
                    <a:gd name="T3" fmla="*/ 8 h 8"/>
                    <a:gd name="T4" fmla="*/ 25 w 74"/>
                    <a:gd name="T5" fmla="*/ 8 h 8"/>
                    <a:gd name="T6" fmla="*/ 0 w 74"/>
                    <a:gd name="T7" fmla="*/ 0 h 8"/>
                    <a:gd name="T8" fmla="*/ 0 60000 65536"/>
                    <a:gd name="T9" fmla="*/ 0 60000 65536"/>
                    <a:gd name="T10" fmla="*/ 0 60000 65536"/>
                    <a:gd name="T11" fmla="*/ 0 60000 65536"/>
                    <a:gd name="T12" fmla="*/ 0 w 74"/>
                    <a:gd name="T13" fmla="*/ 0 h 8"/>
                    <a:gd name="T14" fmla="*/ 74 w 74"/>
                    <a:gd name="T15" fmla="*/ 8 h 8"/>
                  </a:gdLst>
                  <a:ahLst/>
                  <a:cxnLst>
                    <a:cxn ang="T8">
                      <a:pos x="T0" y="T1"/>
                    </a:cxn>
                    <a:cxn ang="T9">
                      <a:pos x="T2" y="T3"/>
                    </a:cxn>
                    <a:cxn ang="T10">
                      <a:pos x="T4" y="T5"/>
                    </a:cxn>
                    <a:cxn ang="T11">
                      <a:pos x="T6" y="T7"/>
                    </a:cxn>
                  </a:cxnLst>
                  <a:rect l="T12" t="T13" r="T14" b="T15"/>
                  <a:pathLst>
                    <a:path w="74" h="8">
                      <a:moveTo>
                        <a:pt x="74" y="0"/>
                      </a:moveTo>
                      <a:lnTo>
                        <a:pt x="55" y="8"/>
                      </a:lnTo>
                      <a:lnTo>
                        <a:pt x="25" y="8"/>
                      </a:lnTo>
                      <a:lnTo>
                        <a:pt x="0" y="0"/>
                      </a:lnTo>
                    </a:path>
                  </a:pathLst>
                </a:custGeom>
                <a:noFill/>
                <a:ln w="0">
                  <a:solidFill>
                    <a:srgbClr val="000000"/>
                  </a:solidFill>
                  <a:prstDash val="solid"/>
                  <a:round/>
                  <a:headEnd/>
                  <a:tailEnd/>
                </a:ln>
              </p:spPr>
              <p:txBody>
                <a:bodyPr/>
                <a:lstStyle/>
                <a:p>
                  <a:endParaRPr lang="fr-FR" sz="1350"/>
                </a:p>
              </p:txBody>
            </p:sp>
            <p:sp>
              <p:nvSpPr>
                <p:cNvPr id="64656" name="Freeform 466"/>
                <p:cNvSpPr>
                  <a:spLocks/>
                </p:cNvSpPr>
                <p:nvPr/>
              </p:nvSpPr>
              <p:spPr bwMode="auto">
                <a:xfrm>
                  <a:off x="2534" y="2004"/>
                  <a:ext cx="79" cy="39"/>
                </a:xfrm>
                <a:custGeom>
                  <a:avLst/>
                  <a:gdLst>
                    <a:gd name="T0" fmla="*/ 0 w 79"/>
                    <a:gd name="T1" fmla="*/ 0 h 39"/>
                    <a:gd name="T2" fmla="*/ 24 w 79"/>
                    <a:gd name="T3" fmla="*/ 8 h 39"/>
                    <a:gd name="T4" fmla="*/ 61 w 79"/>
                    <a:gd name="T5" fmla="*/ 16 h 39"/>
                    <a:gd name="T6" fmla="*/ 79 w 79"/>
                    <a:gd name="T7" fmla="*/ 39 h 39"/>
                    <a:gd name="T8" fmla="*/ 0 60000 65536"/>
                    <a:gd name="T9" fmla="*/ 0 60000 65536"/>
                    <a:gd name="T10" fmla="*/ 0 60000 65536"/>
                    <a:gd name="T11" fmla="*/ 0 60000 65536"/>
                    <a:gd name="T12" fmla="*/ 0 w 79"/>
                    <a:gd name="T13" fmla="*/ 0 h 39"/>
                    <a:gd name="T14" fmla="*/ 79 w 79"/>
                    <a:gd name="T15" fmla="*/ 39 h 39"/>
                  </a:gdLst>
                  <a:ahLst/>
                  <a:cxnLst>
                    <a:cxn ang="T8">
                      <a:pos x="T0" y="T1"/>
                    </a:cxn>
                    <a:cxn ang="T9">
                      <a:pos x="T2" y="T3"/>
                    </a:cxn>
                    <a:cxn ang="T10">
                      <a:pos x="T4" y="T5"/>
                    </a:cxn>
                    <a:cxn ang="T11">
                      <a:pos x="T6" y="T7"/>
                    </a:cxn>
                  </a:cxnLst>
                  <a:rect l="T12" t="T13" r="T14" b="T15"/>
                  <a:pathLst>
                    <a:path w="79" h="39">
                      <a:moveTo>
                        <a:pt x="0" y="0"/>
                      </a:moveTo>
                      <a:lnTo>
                        <a:pt x="24" y="8"/>
                      </a:lnTo>
                      <a:lnTo>
                        <a:pt x="61" y="16"/>
                      </a:lnTo>
                      <a:lnTo>
                        <a:pt x="79" y="39"/>
                      </a:lnTo>
                    </a:path>
                  </a:pathLst>
                </a:custGeom>
                <a:noFill/>
                <a:ln w="0">
                  <a:solidFill>
                    <a:srgbClr val="000000"/>
                  </a:solidFill>
                  <a:prstDash val="solid"/>
                  <a:round/>
                  <a:headEnd/>
                  <a:tailEnd/>
                </a:ln>
              </p:spPr>
              <p:txBody>
                <a:bodyPr/>
                <a:lstStyle/>
                <a:p>
                  <a:endParaRPr lang="fr-FR" sz="1350"/>
                </a:p>
              </p:txBody>
            </p:sp>
            <p:sp>
              <p:nvSpPr>
                <p:cNvPr id="64657" name="Freeform 467"/>
                <p:cNvSpPr>
                  <a:spLocks/>
                </p:cNvSpPr>
                <p:nvPr/>
              </p:nvSpPr>
              <p:spPr bwMode="auto">
                <a:xfrm>
                  <a:off x="2613" y="2020"/>
                  <a:ext cx="91" cy="8"/>
                </a:xfrm>
                <a:custGeom>
                  <a:avLst/>
                  <a:gdLst>
                    <a:gd name="T0" fmla="*/ 91 w 91"/>
                    <a:gd name="T1" fmla="*/ 0 h 8"/>
                    <a:gd name="T2" fmla="*/ 67 w 91"/>
                    <a:gd name="T3" fmla="*/ 8 h 8"/>
                    <a:gd name="T4" fmla="*/ 30 w 91"/>
                    <a:gd name="T5" fmla="*/ 8 h 8"/>
                    <a:gd name="T6" fmla="*/ 0 w 91"/>
                    <a:gd name="T7" fmla="*/ 0 h 8"/>
                    <a:gd name="T8" fmla="*/ 0 60000 65536"/>
                    <a:gd name="T9" fmla="*/ 0 60000 65536"/>
                    <a:gd name="T10" fmla="*/ 0 60000 65536"/>
                    <a:gd name="T11" fmla="*/ 0 60000 65536"/>
                    <a:gd name="T12" fmla="*/ 0 w 91"/>
                    <a:gd name="T13" fmla="*/ 0 h 8"/>
                    <a:gd name="T14" fmla="*/ 91 w 91"/>
                    <a:gd name="T15" fmla="*/ 8 h 8"/>
                  </a:gdLst>
                  <a:ahLst/>
                  <a:cxnLst>
                    <a:cxn ang="T8">
                      <a:pos x="T0" y="T1"/>
                    </a:cxn>
                    <a:cxn ang="T9">
                      <a:pos x="T2" y="T3"/>
                    </a:cxn>
                    <a:cxn ang="T10">
                      <a:pos x="T4" y="T5"/>
                    </a:cxn>
                    <a:cxn ang="T11">
                      <a:pos x="T6" y="T7"/>
                    </a:cxn>
                  </a:cxnLst>
                  <a:rect l="T12" t="T13" r="T14" b="T15"/>
                  <a:pathLst>
                    <a:path w="91" h="8">
                      <a:moveTo>
                        <a:pt x="91" y="0"/>
                      </a:moveTo>
                      <a:lnTo>
                        <a:pt x="67" y="8"/>
                      </a:lnTo>
                      <a:lnTo>
                        <a:pt x="30" y="8"/>
                      </a:lnTo>
                      <a:lnTo>
                        <a:pt x="0" y="0"/>
                      </a:lnTo>
                    </a:path>
                  </a:pathLst>
                </a:custGeom>
                <a:noFill/>
                <a:ln w="0">
                  <a:solidFill>
                    <a:srgbClr val="000000"/>
                  </a:solidFill>
                  <a:prstDash val="solid"/>
                  <a:round/>
                  <a:headEnd/>
                  <a:tailEnd/>
                </a:ln>
              </p:spPr>
              <p:txBody>
                <a:bodyPr/>
                <a:lstStyle/>
                <a:p>
                  <a:endParaRPr lang="fr-FR" sz="1350"/>
                </a:p>
              </p:txBody>
            </p:sp>
            <p:sp>
              <p:nvSpPr>
                <p:cNvPr id="64658" name="Freeform 468"/>
                <p:cNvSpPr>
                  <a:spLocks/>
                </p:cNvSpPr>
                <p:nvPr/>
              </p:nvSpPr>
              <p:spPr bwMode="auto">
                <a:xfrm>
                  <a:off x="2582" y="2043"/>
                  <a:ext cx="74" cy="39"/>
                </a:xfrm>
                <a:custGeom>
                  <a:avLst/>
                  <a:gdLst>
                    <a:gd name="T0" fmla="*/ 0 w 74"/>
                    <a:gd name="T1" fmla="*/ 0 h 39"/>
                    <a:gd name="T2" fmla="*/ 19 w 74"/>
                    <a:gd name="T3" fmla="*/ 0 h 39"/>
                    <a:gd name="T4" fmla="*/ 55 w 74"/>
                    <a:gd name="T5" fmla="*/ 16 h 39"/>
                    <a:gd name="T6" fmla="*/ 74 w 74"/>
                    <a:gd name="T7" fmla="*/ 39 h 39"/>
                    <a:gd name="T8" fmla="*/ 0 60000 65536"/>
                    <a:gd name="T9" fmla="*/ 0 60000 65536"/>
                    <a:gd name="T10" fmla="*/ 0 60000 65536"/>
                    <a:gd name="T11" fmla="*/ 0 60000 65536"/>
                    <a:gd name="T12" fmla="*/ 0 w 74"/>
                    <a:gd name="T13" fmla="*/ 0 h 39"/>
                    <a:gd name="T14" fmla="*/ 74 w 74"/>
                    <a:gd name="T15" fmla="*/ 39 h 39"/>
                  </a:gdLst>
                  <a:ahLst/>
                  <a:cxnLst>
                    <a:cxn ang="T8">
                      <a:pos x="T0" y="T1"/>
                    </a:cxn>
                    <a:cxn ang="T9">
                      <a:pos x="T2" y="T3"/>
                    </a:cxn>
                    <a:cxn ang="T10">
                      <a:pos x="T4" y="T5"/>
                    </a:cxn>
                    <a:cxn ang="T11">
                      <a:pos x="T6" y="T7"/>
                    </a:cxn>
                  </a:cxnLst>
                  <a:rect l="T12" t="T13" r="T14" b="T15"/>
                  <a:pathLst>
                    <a:path w="74" h="39">
                      <a:moveTo>
                        <a:pt x="0" y="0"/>
                      </a:moveTo>
                      <a:lnTo>
                        <a:pt x="19" y="0"/>
                      </a:lnTo>
                      <a:lnTo>
                        <a:pt x="55" y="16"/>
                      </a:lnTo>
                      <a:lnTo>
                        <a:pt x="74" y="39"/>
                      </a:lnTo>
                    </a:path>
                  </a:pathLst>
                </a:custGeom>
                <a:noFill/>
                <a:ln w="0">
                  <a:solidFill>
                    <a:srgbClr val="000000"/>
                  </a:solidFill>
                  <a:prstDash val="solid"/>
                  <a:round/>
                  <a:headEnd/>
                  <a:tailEnd/>
                </a:ln>
              </p:spPr>
              <p:txBody>
                <a:bodyPr/>
                <a:lstStyle/>
                <a:p>
                  <a:endParaRPr lang="fr-FR" sz="1350"/>
                </a:p>
              </p:txBody>
            </p:sp>
            <p:sp>
              <p:nvSpPr>
                <p:cNvPr id="64659" name="Freeform 469"/>
                <p:cNvSpPr>
                  <a:spLocks/>
                </p:cNvSpPr>
                <p:nvPr/>
              </p:nvSpPr>
              <p:spPr bwMode="auto">
                <a:xfrm>
                  <a:off x="2656" y="2082"/>
                  <a:ext cx="79" cy="1"/>
                </a:xfrm>
                <a:custGeom>
                  <a:avLst/>
                  <a:gdLst>
                    <a:gd name="T0" fmla="*/ 0 w 79"/>
                    <a:gd name="T1" fmla="*/ 0 h 1"/>
                    <a:gd name="T2" fmla="*/ 24 w 79"/>
                    <a:gd name="T3" fmla="*/ 0 h 1"/>
                    <a:gd name="T4" fmla="*/ 55 w 79"/>
                    <a:gd name="T5" fmla="*/ 0 h 1"/>
                    <a:gd name="T6" fmla="*/ 79 w 79"/>
                    <a:gd name="T7" fmla="*/ 0 h 1"/>
                    <a:gd name="T8" fmla="*/ 0 60000 65536"/>
                    <a:gd name="T9" fmla="*/ 0 60000 65536"/>
                    <a:gd name="T10" fmla="*/ 0 60000 65536"/>
                    <a:gd name="T11" fmla="*/ 0 60000 65536"/>
                    <a:gd name="T12" fmla="*/ 0 w 79"/>
                    <a:gd name="T13" fmla="*/ 0 h 1"/>
                    <a:gd name="T14" fmla="*/ 79 w 79"/>
                    <a:gd name="T15" fmla="*/ 1 h 1"/>
                  </a:gdLst>
                  <a:ahLst/>
                  <a:cxnLst>
                    <a:cxn ang="T8">
                      <a:pos x="T0" y="T1"/>
                    </a:cxn>
                    <a:cxn ang="T9">
                      <a:pos x="T2" y="T3"/>
                    </a:cxn>
                    <a:cxn ang="T10">
                      <a:pos x="T4" y="T5"/>
                    </a:cxn>
                    <a:cxn ang="T11">
                      <a:pos x="T6" y="T7"/>
                    </a:cxn>
                  </a:cxnLst>
                  <a:rect l="T12" t="T13" r="T14" b="T15"/>
                  <a:pathLst>
                    <a:path w="79" h="1">
                      <a:moveTo>
                        <a:pt x="0" y="0"/>
                      </a:moveTo>
                      <a:lnTo>
                        <a:pt x="24" y="0"/>
                      </a:lnTo>
                      <a:lnTo>
                        <a:pt x="55" y="0"/>
                      </a:lnTo>
                      <a:lnTo>
                        <a:pt x="79" y="0"/>
                      </a:lnTo>
                    </a:path>
                  </a:pathLst>
                </a:custGeom>
                <a:noFill/>
                <a:ln w="0">
                  <a:solidFill>
                    <a:srgbClr val="000000"/>
                  </a:solidFill>
                  <a:prstDash val="solid"/>
                  <a:round/>
                  <a:headEnd/>
                  <a:tailEnd/>
                </a:ln>
              </p:spPr>
              <p:txBody>
                <a:bodyPr/>
                <a:lstStyle/>
                <a:p>
                  <a:endParaRPr lang="fr-FR" sz="1350"/>
                </a:p>
              </p:txBody>
            </p:sp>
            <p:sp>
              <p:nvSpPr>
                <p:cNvPr id="64660" name="Freeform 470"/>
                <p:cNvSpPr>
                  <a:spLocks/>
                </p:cNvSpPr>
                <p:nvPr/>
              </p:nvSpPr>
              <p:spPr bwMode="auto">
                <a:xfrm>
                  <a:off x="2204" y="2145"/>
                  <a:ext cx="18" cy="54"/>
                </a:xfrm>
                <a:custGeom>
                  <a:avLst/>
                  <a:gdLst>
                    <a:gd name="T0" fmla="*/ 0 w 18"/>
                    <a:gd name="T1" fmla="*/ 0 h 54"/>
                    <a:gd name="T2" fmla="*/ 0 w 18"/>
                    <a:gd name="T3" fmla="*/ 8 h 54"/>
                    <a:gd name="T4" fmla="*/ 0 w 18"/>
                    <a:gd name="T5" fmla="*/ 39 h 54"/>
                    <a:gd name="T6" fmla="*/ 18 w 18"/>
                    <a:gd name="T7" fmla="*/ 54 h 54"/>
                    <a:gd name="T8" fmla="*/ 0 60000 65536"/>
                    <a:gd name="T9" fmla="*/ 0 60000 65536"/>
                    <a:gd name="T10" fmla="*/ 0 60000 65536"/>
                    <a:gd name="T11" fmla="*/ 0 60000 65536"/>
                    <a:gd name="T12" fmla="*/ 0 w 18"/>
                    <a:gd name="T13" fmla="*/ 0 h 54"/>
                    <a:gd name="T14" fmla="*/ 18 w 18"/>
                    <a:gd name="T15" fmla="*/ 54 h 54"/>
                  </a:gdLst>
                  <a:ahLst/>
                  <a:cxnLst>
                    <a:cxn ang="T8">
                      <a:pos x="T0" y="T1"/>
                    </a:cxn>
                    <a:cxn ang="T9">
                      <a:pos x="T2" y="T3"/>
                    </a:cxn>
                    <a:cxn ang="T10">
                      <a:pos x="T4" y="T5"/>
                    </a:cxn>
                    <a:cxn ang="T11">
                      <a:pos x="T6" y="T7"/>
                    </a:cxn>
                  </a:cxnLst>
                  <a:rect l="T12" t="T13" r="T14" b="T15"/>
                  <a:pathLst>
                    <a:path w="18" h="54">
                      <a:moveTo>
                        <a:pt x="0" y="0"/>
                      </a:moveTo>
                      <a:lnTo>
                        <a:pt x="0" y="8"/>
                      </a:lnTo>
                      <a:lnTo>
                        <a:pt x="0" y="39"/>
                      </a:lnTo>
                      <a:lnTo>
                        <a:pt x="18" y="54"/>
                      </a:lnTo>
                    </a:path>
                  </a:pathLst>
                </a:custGeom>
                <a:noFill/>
                <a:ln w="0">
                  <a:solidFill>
                    <a:srgbClr val="000000"/>
                  </a:solidFill>
                  <a:prstDash val="solid"/>
                  <a:round/>
                  <a:headEnd/>
                  <a:tailEnd/>
                </a:ln>
              </p:spPr>
              <p:txBody>
                <a:bodyPr/>
                <a:lstStyle/>
                <a:p>
                  <a:endParaRPr lang="fr-FR" sz="1350"/>
                </a:p>
              </p:txBody>
            </p:sp>
            <p:sp>
              <p:nvSpPr>
                <p:cNvPr id="64661" name="Freeform 471"/>
                <p:cNvSpPr>
                  <a:spLocks/>
                </p:cNvSpPr>
                <p:nvPr/>
              </p:nvSpPr>
              <p:spPr bwMode="auto">
                <a:xfrm>
                  <a:off x="2186" y="2145"/>
                  <a:ext cx="18" cy="39"/>
                </a:xfrm>
                <a:custGeom>
                  <a:avLst/>
                  <a:gdLst>
                    <a:gd name="T0" fmla="*/ 6 w 18"/>
                    <a:gd name="T1" fmla="*/ 0 h 39"/>
                    <a:gd name="T2" fmla="*/ 0 w 18"/>
                    <a:gd name="T3" fmla="*/ 8 h 39"/>
                    <a:gd name="T4" fmla="*/ 6 w 18"/>
                    <a:gd name="T5" fmla="*/ 23 h 39"/>
                    <a:gd name="T6" fmla="*/ 18 w 18"/>
                    <a:gd name="T7" fmla="*/ 39 h 39"/>
                    <a:gd name="T8" fmla="*/ 0 60000 65536"/>
                    <a:gd name="T9" fmla="*/ 0 60000 65536"/>
                    <a:gd name="T10" fmla="*/ 0 60000 65536"/>
                    <a:gd name="T11" fmla="*/ 0 60000 65536"/>
                    <a:gd name="T12" fmla="*/ 0 w 18"/>
                    <a:gd name="T13" fmla="*/ 0 h 39"/>
                    <a:gd name="T14" fmla="*/ 18 w 18"/>
                    <a:gd name="T15" fmla="*/ 39 h 39"/>
                  </a:gdLst>
                  <a:ahLst/>
                  <a:cxnLst>
                    <a:cxn ang="T8">
                      <a:pos x="T0" y="T1"/>
                    </a:cxn>
                    <a:cxn ang="T9">
                      <a:pos x="T2" y="T3"/>
                    </a:cxn>
                    <a:cxn ang="T10">
                      <a:pos x="T4" y="T5"/>
                    </a:cxn>
                    <a:cxn ang="T11">
                      <a:pos x="T6" y="T7"/>
                    </a:cxn>
                  </a:cxnLst>
                  <a:rect l="T12" t="T13" r="T14" b="T15"/>
                  <a:pathLst>
                    <a:path w="18" h="39">
                      <a:moveTo>
                        <a:pt x="6" y="0"/>
                      </a:moveTo>
                      <a:lnTo>
                        <a:pt x="0" y="8"/>
                      </a:lnTo>
                      <a:lnTo>
                        <a:pt x="6" y="23"/>
                      </a:lnTo>
                      <a:lnTo>
                        <a:pt x="18" y="39"/>
                      </a:lnTo>
                    </a:path>
                  </a:pathLst>
                </a:custGeom>
                <a:noFill/>
                <a:ln w="0">
                  <a:solidFill>
                    <a:srgbClr val="000000"/>
                  </a:solidFill>
                  <a:prstDash val="solid"/>
                  <a:round/>
                  <a:headEnd/>
                  <a:tailEnd/>
                </a:ln>
              </p:spPr>
              <p:txBody>
                <a:bodyPr/>
                <a:lstStyle/>
                <a:p>
                  <a:endParaRPr lang="fr-FR" sz="1350"/>
                </a:p>
              </p:txBody>
            </p:sp>
            <p:sp>
              <p:nvSpPr>
                <p:cNvPr id="64662" name="Freeform 472"/>
                <p:cNvSpPr>
                  <a:spLocks/>
                </p:cNvSpPr>
                <p:nvPr/>
              </p:nvSpPr>
              <p:spPr bwMode="auto">
                <a:xfrm>
                  <a:off x="2161" y="2145"/>
                  <a:ext cx="31" cy="39"/>
                </a:xfrm>
                <a:custGeom>
                  <a:avLst/>
                  <a:gdLst>
                    <a:gd name="T0" fmla="*/ 0 w 31"/>
                    <a:gd name="T1" fmla="*/ 0 h 39"/>
                    <a:gd name="T2" fmla="*/ 0 w 31"/>
                    <a:gd name="T3" fmla="*/ 0 h 39"/>
                    <a:gd name="T4" fmla="*/ 13 w 31"/>
                    <a:gd name="T5" fmla="*/ 15 h 39"/>
                    <a:gd name="T6" fmla="*/ 31 w 31"/>
                    <a:gd name="T7" fmla="*/ 39 h 39"/>
                    <a:gd name="T8" fmla="*/ 0 60000 65536"/>
                    <a:gd name="T9" fmla="*/ 0 60000 65536"/>
                    <a:gd name="T10" fmla="*/ 0 60000 65536"/>
                    <a:gd name="T11" fmla="*/ 0 60000 65536"/>
                    <a:gd name="T12" fmla="*/ 0 w 31"/>
                    <a:gd name="T13" fmla="*/ 0 h 39"/>
                    <a:gd name="T14" fmla="*/ 31 w 31"/>
                    <a:gd name="T15" fmla="*/ 39 h 39"/>
                  </a:gdLst>
                  <a:ahLst/>
                  <a:cxnLst>
                    <a:cxn ang="T8">
                      <a:pos x="T0" y="T1"/>
                    </a:cxn>
                    <a:cxn ang="T9">
                      <a:pos x="T2" y="T3"/>
                    </a:cxn>
                    <a:cxn ang="T10">
                      <a:pos x="T4" y="T5"/>
                    </a:cxn>
                    <a:cxn ang="T11">
                      <a:pos x="T6" y="T7"/>
                    </a:cxn>
                  </a:cxnLst>
                  <a:rect l="T12" t="T13" r="T14" b="T15"/>
                  <a:pathLst>
                    <a:path w="31" h="39">
                      <a:moveTo>
                        <a:pt x="0" y="0"/>
                      </a:moveTo>
                      <a:lnTo>
                        <a:pt x="0" y="0"/>
                      </a:lnTo>
                      <a:lnTo>
                        <a:pt x="13" y="15"/>
                      </a:lnTo>
                      <a:lnTo>
                        <a:pt x="31" y="39"/>
                      </a:lnTo>
                    </a:path>
                  </a:pathLst>
                </a:custGeom>
                <a:noFill/>
                <a:ln w="0">
                  <a:solidFill>
                    <a:srgbClr val="000000"/>
                  </a:solidFill>
                  <a:prstDash val="solid"/>
                  <a:round/>
                  <a:headEnd/>
                  <a:tailEnd/>
                </a:ln>
              </p:spPr>
              <p:txBody>
                <a:bodyPr/>
                <a:lstStyle/>
                <a:p>
                  <a:endParaRPr lang="fr-FR" sz="1350"/>
                </a:p>
              </p:txBody>
            </p:sp>
            <p:sp>
              <p:nvSpPr>
                <p:cNvPr id="64663" name="Freeform 473"/>
                <p:cNvSpPr>
                  <a:spLocks/>
                </p:cNvSpPr>
                <p:nvPr/>
              </p:nvSpPr>
              <p:spPr bwMode="auto">
                <a:xfrm>
                  <a:off x="2332" y="2239"/>
                  <a:ext cx="31" cy="39"/>
                </a:xfrm>
                <a:custGeom>
                  <a:avLst/>
                  <a:gdLst>
                    <a:gd name="T0" fmla="*/ 31 w 31"/>
                    <a:gd name="T1" fmla="*/ 0 h 39"/>
                    <a:gd name="T2" fmla="*/ 25 w 31"/>
                    <a:gd name="T3" fmla="*/ 7 h 39"/>
                    <a:gd name="T4" fmla="*/ 6 w 31"/>
                    <a:gd name="T5" fmla="*/ 15 h 39"/>
                    <a:gd name="T6" fmla="*/ 0 w 31"/>
                    <a:gd name="T7" fmla="*/ 39 h 39"/>
                    <a:gd name="T8" fmla="*/ 0 60000 65536"/>
                    <a:gd name="T9" fmla="*/ 0 60000 65536"/>
                    <a:gd name="T10" fmla="*/ 0 60000 65536"/>
                    <a:gd name="T11" fmla="*/ 0 60000 65536"/>
                    <a:gd name="T12" fmla="*/ 0 w 31"/>
                    <a:gd name="T13" fmla="*/ 0 h 39"/>
                    <a:gd name="T14" fmla="*/ 31 w 31"/>
                    <a:gd name="T15" fmla="*/ 39 h 39"/>
                  </a:gdLst>
                  <a:ahLst/>
                  <a:cxnLst>
                    <a:cxn ang="T8">
                      <a:pos x="T0" y="T1"/>
                    </a:cxn>
                    <a:cxn ang="T9">
                      <a:pos x="T2" y="T3"/>
                    </a:cxn>
                    <a:cxn ang="T10">
                      <a:pos x="T4" y="T5"/>
                    </a:cxn>
                    <a:cxn ang="T11">
                      <a:pos x="T6" y="T7"/>
                    </a:cxn>
                  </a:cxnLst>
                  <a:rect l="T12" t="T13" r="T14" b="T15"/>
                  <a:pathLst>
                    <a:path w="31" h="39">
                      <a:moveTo>
                        <a:pt x="31" y="0"/>
                      </a:moveTo>
                      <a:lnTo>
                        <a:pt x="25" y="7"/>
                      </a:lnTo>
                      <a:lnTo>
                        <a:pt x="6" y="15"/>
                      </a:lnTo>
                      <a:lnTo>
                        <a:pt x="0" y="39"/>
                      </a:lnTo>
                    </a:path>
                  </a:pathLst>
                </a:custGeom>
                <a:noFill/>
                <a:ln w="0">
                  <a:solidFill>
                    <a:srgbClr val="000000"/>
                  </a:solidFill>
                  <a:prstDash val="solid"/>
                  <a:round/>
                  <a:headEnd/>
                  <a:tailEnd/>
                </a:ln>
              </p:spPr>
              <p:txBody>
                <a:bodyPr/>
                <a:lstStyle/>
                <a:p>
                  <a:endParaRPr lang="fr-FR" sz="1350"/>
                </a:p>
              </p:txBody>
            </p:sp>
            <p:sp>
              <p:nvSpPr>
                <p:cNvPr id="64664" name="Freeform 474"/>
                <p:cNvSpPr>
                  <a:spLocks/>
                </p:cNvSpPr>
                <p:nvPr/>
              </p:nvSpPr>
              <p:spPr bwMode="auto">
                <a:xfrm>
                  <a:off x="3425" y="2559"/>
                  <a:ext cx="122" cy="1"/>
                </a:xfrm>
                <a:custGeom>
                  <a:avLst/>
                  <a:gdLst>
                    <a:gd name="T0" fmla="*/ 0 w 122"/>
                    <a:gd name="T1" fmla="*/ 0 h 1"/>
                    <a:gd name="T2" fmla="*/ 12 w 122"/>
                    <a:gd name="T3" fmla="*/ 0 h 1"/>
                    <a:gd name="T4" fmla="*/ 67 w 122"/>
                    <a:gd name="T5" fmla="*/ 0 h 1"/>
                    <a:gd name="T6" fmla="*/ 122 w 122"/>
                    <a:gd name="T7" fmla="*/ 0 h 1"/>
                    <a:gd name="T8" fmla="*/ 0 60000 65536"/>
                    <a:gd name="T9" fmla="*/ 0 60000 65536"/>
                    <a:gd name="T10" fmla="*/ 0 60000 65536"/>
                    <a:gd name="T11" fmla="*/ 0 60000 65536"/>
                    <a:gd name="T12" fmla="*/ 0 w 122"/>
                    <a:gd name="T13" fmla="*/ 0 h 1"/>
                    <a:gd name="T14" fmla="*/ 122 w 122"/>
                    <a:gd name="T15" fmla="*/ 1 h 1"/>
                  </a:gdLst>
                  <a:ahLst/>
                  <a:cxnLst>
                    <a:cxn ang="T8">
                      <a:pos x="T0" y="T1"/>
                    </a:cxn>
                    <a:cxn ang="T9">
                      <a:pos x="T2" y="T3"/>
                    </a:cxn>
                    <a:cxn ang="T10">
                      <a:pos x="T4" y="T5"/>
                    </a:cxn>
                    <a:cxn ang="T11">
                      <a:pos x="T6" y="T7"/>
                    </a:cxn>
                  </a:cxnLst>
                  <a:rect l="T12" t="T13" r="T14" b="T15"/>
                  <a:pathLst>
                    <a:path w="122" h="1">
                      <a:moveTo>
                        <a:pt x="0" y="0"/>
                      </a:moveTo>
                      <a:lnTo>
                        <a:pt x="12" y="0"/>
                      </a:lnTo>
                      <a:lnTo>
                        <a:pt x="67" y="0"/>
                      </a:lnTo>
                      <a:lnTo>
                        <a:pt x="122" y="0"/>
                      </a:lnTo>
                    </a:path>
                  </a:pathLst>
                </a:custGeom>
                <a:noFill/>
                <a:ln w="0">
                  <a:solidFill>
                    <a:srgbClr val="000000"/>
                  </a:solidFill>
                  <a:prstDash val="solid"/>
                  <a:round/>
                  <a:headEnd/>
                  <a:tailEnd/>
                </a:ln>
              </p:spPr>
              <p:txBody>
                <a:bodyPr/>
                <a:lstStyle/>
                <a:p>
                  <a:endParaRPr lang="fr-FR" sz="1350"/>
                </a:p>
              </p:txBody>
            </p:sp>
            <p:sp>
              <p:nvSpPr>
                <p:cNvPr id="64665" name="Freeform 475"/>
                <p:cNvSpPr>
                  <a:spLocks/>
                </p:cNvSpPr>
                <p:nvPr/>
              </p:nvSpPr>
              <p:spPr bwMode="auto">
                <a:xfrm>
                  <a:off x="3437" y="2520"/>
                  <a:ext cx="140" cy="1"/>
                </a:xfrm>
                <a:custGeom>
                  <a:avLst/>
                  <a:gdLst>
                    <a:gd name="T0" fmla="*/ 140 w 140"/>
                    <a:gd name="T1" fmla="*/ 0 h 1"/>
                    <a:gd name="T2" fmla="*/ 110 w 140"/>
                    <a:gd name="T3" fmla="*/ 0 h 1"/>
                    <a:gd name="T4" fmla="*/ 42 w 140"/>
                    <a:gd name="T5" fmla="*/ 0 h 1"/>
                    <a:gd name="T6" fmla="*/ 0 w 140"/>
                    <a:gd name="T7" fmla="*/ 0 h 1"/>
                    <a:gd name="T8" fmla="*/ 0 60000 65536"/>
                    <a:gd name="T9" fmla="*/ 0 60000 65536"/>
                    <a:gd name="T10" fmla="*/ 0 60000 65536"/>
                    <a:gd name="T11" fmla="*/ 0 60000 65536"/>
                    <a:gd name="T12" fmla="*/ 0 w 140"/>
                    <a:gd name="T13" fmla="*/ 0 h 1"/>
                    <a:gd name="T14" fmla="*/ 140 w 140"/>
                    <a:gd name="T15" fmla="*/ 1 h 1"/>
                  </a:gdLst>
                  <a:ahLst/>
                  <a:cxnLst>
                    <a:cxn ang="T8">
                      <a:pos x="T0" y="T1"/>
                    </a:cxn>
                    <a:cxn ang="T9">
                      <a:pos x="T2" y="T3"/>
                    </a:cxn>
                    <a:cxn ang="T10">
                      <a:pos x="T4" y="T5"/>
                    </a:cxn>
                    <a:cxn ang="T11">
                      <a:pos x="T6" y="T7"/>
                    </a:cxn>
                  </a:cxnLst>
                  <a:rect l="T12" t="T13" r="T14" b="T15"/>
                  <a:pathLst>
                    <a:path w="140" h="1">
                      <a:moveTo>
                        <a:pt x="140" y="0"/>
                      </a:moveTo>
                      <a:lnTo>
                        <a:pt x="110" y="0"/>
                      </a:lnTo>
                      <a:lnTo>
                        <a:pt x="42" y="0"/>
                      </a:lnTo>
                      <a:lnTo>
                        <a:pt x="0" y="0"/>
                      </a:lnTo>
                    </a:path>
                  </a:pathLst>
                </a:custGeom>
                <a:noFill/>
                <a:ln w="0">
                  <a:solidFill>
                    <a:srgbClr val="000000"/>
                  </a:solidFill>
                  <a:prstDash val="solid"/>
                  <a:round/>
                  <a:headEnd/>
                  <a:tailEnd/>
                </a:ln>
              </p:spPr>
              <p:txBody>
                <a:bodyPr/>
                <a:lstStyle/>
                <a:p>
                  <a:endParaRPr lang="fr-FR" sz="1350"/>
                </a:p>
              </p:txBody>
            </p:sp>
            <p:sp>
              <p:nvSpPr>
                <p:cNvPr id="64666" name="Freeform 476"/>
                <p:cNvSpPr>
                  <a:spLocks/>
                </p:cNvSpPr>
                <p:nvPr/>
              </p:nvSpPr>
              <p:spPr bwMode="auto">
                <a:xfrm>
                  <a:off x="3315" y="2481"/>
                  <a:ext cx="110" cy="1"/>
                </a:xfrm>
                <a:custGeom>
                  <a:avLst/>
                  <a:gdLst>
                    <a:gd name="T0" fmla="*/ 0 w 110"/>
                    <a:gd name="T1" fmla="*/ 0 h 1"/>
                    <a:gd name="T2" fmla="*/ 24 w 110"/>
                    <a:gd name="T3" fmla="*/ 0 h 1"/>
                    <a:gd name="T4" fmla="*/ 67 w 110"/>
                    <a:gd name="T5" fmla="*/ 0 h 1"/>
                    <a:gd name="T6" fmla="*/ 110 w 110"/>
                    <a:gd name="T7" fmla="*/ 0 h 1"/>
                    <a:gd name="T8" fmla="*/ 0 60000 65536"/>
                    <a:gd name="T9" fmla="*/ 0 60000 65536"/>
                    <a:gd name="T10" fmla="*/ 0 60000 65536"/>
                    <a:gd name="T11" fmla="*/ 0 60000 65536"/>
                    <a:gd name="T12" fmla="*/ 0 w 110"/>
                    <a:gd name="T13" fmla="*/ 0 h 1"/>
                    <a:gd name="T14" fmla="*/ 110 w 110"/>
                    <a:gd name="T15" fmla="*/ 1 h 1"/>
                  </a:gdLst>
                  <a:ahLst/>
                  <a:cxnLst>
                    <a:cxn ang="T8">
                      <a:pos x="T0" y="T1"/>
                    </a:cxn>
                    <a:cxn ang="T9">
                      <a:pos x="T2" y="T3"/>
                    </a:cxn>
                    <a:cxn ang="T10">
                      <a:pos x="T4" y="T5"/>
                    </a:cxn>
                    <a:cxn ang="T11">
                      <a:pos x="T6" y="T7"/>
                    </a:cxn>
                  </a:cxnLst>
                  <a:rect l="T12" t="T13" r="T14" b="T15"/>
                  <a:pathLst>
                    <a:path w="110" h="1">
                      <a:moveTo>
                        <a:pt x="0" y="0"/>
                      </a:moveTo>
                      <a:lnTo>
                        <a:pt x="24" y="0"/>
                      </a:lnTo>
                      <a:lnTo>
                        <a:pt x="67" y="0"/>
                      </a:lnTo>
                      <a:lnTo>
                        <a:pt x="110" y="0"/>
                      </a:lnTo>
                    </a:path>
                  </a:pathLst>
                </a:custGeom>
                <a:noFill/>
                <a:ln w="0">
                  <a:solidFill>
                    <a:srgbClr val="000000"/>
                  </a:solidFill>
                  <a:prstDash val="solid"/>
                  <a:round/>
                  <a:headEnd/>
                  <a:tailEnd/>
                </a:ln>
              </p:spPr>
              <p:txBody>
                <a:bodyPr/>
                <a:lstStyle/>
                <a:p>
                  <a:endParaRPr lang="fr-FR" sz="1350"/>
                </a:p>
              </p:txBody>
            </p:sp>
            <p:sp>
              <p:nvSpPr>
                <p:cNvPr id="64667" name="Freeform 477"/>
                <p:cNvSpPr>
                  <a:spLocks/>
                </p:cNvSpPr>
                <p:nvPr/>
              </p:nvSpPr>
              <p:spPr bwMode="auto">
                <a:xfrm>
                  <a:off x="3425" y="2481"/>
                  <a:ext cx="109" cy="1"/>
                </a:xfrm>
                <a:custGeom>
                  <a:avLst/>
                  <a:gdLst>
                    <a:gd name="T0" fmla="*/ 0 w 109"/>
                    <a:gd name="T1" fmla="*/ 0 h 1"/>
                    <a:gd name="T2" fmla="*/ 18 w 109"/>
                    <a:gd name="T3" fmla="*/ 0 h 1"/>
                    <a:gd name="T4" fmla="*/ 67 w 109"/>
                    <a:gd name="T5" fmla="*/ 0 h 1"/>
                    <a:gd name="T6" fmla="*/ 109 w 109"/>
                    <a:gd name="T7" fmla="*/ 0 h 1"/>
                    <a:gd name="T8" fmla="*/ 0 60000 65536"/>
                    <a:gd name="T9" fmla="*/ 0 60000 65536"/>
                    <a:gd name="T10" fmla="*/ 0 60000 65536"/>
                    <a:gd name="T11" fmla="*/ 0 60000 65536"/>
                    <a:gd name="T12" fmla="*/ 0 w 109"/>
                    <a:gd name="T13" fmla="*/ 0 h 1"/>
                    <a:gd name="T14" fmla="*/ 109 w 109"/>
                    <a:gd name="T15" fmla="*/ 1 h 1"/>
                  </a:gdLst>
                  <a:ahLst/>
                  <a:cxnLst>
                    <a:cxn ang="T8">
                      <a:pos x="T0" y="T1"/>
                    </a:cxn>
                    <a:cxn ang="T9">
                      <a:pos x="T2" y="T3"/>
                    </a:cxn>
                    <a:cxn ang="T10">
                      <a:pos x="T4" y="T5"/>
                    </a:cxn>
                    <a:cxn ang="T11">
                      <a:pos x="T6" y="T7"/>
                    </a:cxn>
                  </a:cxnLst>
                  <a:rect l="T12" t="T13" r="T14" b="T15"/>
                  <a:pathLst>
                    <a:path w="109" h="1">
                      <a:moveTo>
                        <a:pt x="0" y="0"/>
                      </a:moveTo>
                      <a:lnTo>
                        <a:pt x="18" y="0"/>
                      </a:lnTo>
                      <a:lnTo>
                        <a:pt x="67" y="0"/>
                      </a:lnTo>
                      <a:lnTo>
                        <a:pt x="109" y="0"/>
                      </a:lnTo>
                    </a:path>
                  </a:pathLst>
                </a:custGeom>
                <a:noFill/>
                <a:ln w="0">
                  <a:solidFill>
                    <a:srgbClr val="000000"/>
                  </a:solidFill>
                  <a:prstDash val="solid"/>
                  <a:round/>
                  <a:headEnd/>
                  <a:tailEnd/>
                </a:ln>
              </p:spPr>
              <p:txBody>
                <a:bodyPr/>
                <a:lstStyle/>
                <a:p>
                  <a:endParaRPr lang="fr-FR" sz="1350"/>
                </a:p>
              </p:txBody>
            </p:sp>
            <p:sp>
              <p:nvSpPr>
                <p:cNvPr id="64668" name="Freeform 478"/>
                <p:cNvSpPr>
                  <a:spLocks/>
                </p:cNvSpPr>
                <p:nvPr/>
              </p:nvSpPr>
              <p:spPr bwMode="auto">
                <a:xfrm>
                  <a:off x="3345" y="2442"/>
                  <a:ext cx="122" cy="15"/>
                </a:xfrm>
                <a:custGeom>
                  <a:avLst/>
                  <a:gdLst>
                    <a:gd name="T0" fmla="*/ 0 w 122"/>
                    <a:gd name="T1" fmla="*/ 0 h 15"/>
                    <a:gd name="T2" fmla="*/ 31 w 122"/>
                    <a:gd name="T3" fmla="*/ 7 h 15"/>
                    <a:gd name="T4" fmla="*/ 80 w 122"/>
                    <a:gd name="T5" fmla="*/ 15 h 15"/>
                    <a:gd name="T6" fmla="*/ 122 w 122"/>
                    <a:gd name="T7" fmla="*/ 15 h 15"/>
                    <a:gd name="T8" fmla="*/ 0 60000 65536"/>
                    <a:gd name="T9" fmla="*/ 0 60000 65536"/>
                    <a:gd name="T10" fmla="*/ 0 60000 65536"/>
                    <a:gd name="T11" fmla="*/ 0 60000 65536"/>
                    <a:gd name="T12" fmla="*/ 0 w 122"/>
                    <a:gd name="T13" fmla="*/ 0 h 15"/>
                    <a:gd name="T14" fmla="*/ 122 w 122"/>
                    <a:gd name="T15" fmla="*/ 15 h 15"/>
                  </a:gdLst>
                  <a:ahLst/>
                  <a:cxnLst>
                    <a:cxn ang="T8">
                      <a:pos x="T0" y="T1"/>
                    </a:cxn>
                    <a:cxn ang="T9">
                      <a:pos x="T2" y="T3"/>
                    </a:cxn>
                    <a:cxn ang="T10">
                      <a:pos x="T4" y="T5"/>
                    </a:cxn>
                    <a:cxn ang="T11">
                      <a:pos x="T6" y="T7"/>
                    </a:cxn>
                  </a:cxnLst>
                  <a:rect l="T12" t="T13" r="T14" b="T15"/>
                  <a:pathLst>
                    <a:path w="122" h="15">
                      <a:moveTo>
                        <a:pt x="0" y="0"/>
                      </a:moveTo>
                      <a:lnTo>
                        <a:pt x="31" y="7"/>
                      </a:lnTo>
                      <a:lnTo>
                        <a:pt x="80" y="15"/>
                      </a:lnTo>
                      <a:lnTo>
                        <a:pt x="122" y="15"/>
                      </a:lnTo>
                    </a:path>
                  </a:pathLst>
                </a:custGeom>
                <a:noFill/>
                <a:ln w="0">
                  <a:solidFill>
                    <a:srgbClr val="000000"/>
                  </a:solidFill>
                  <a:prstDash val="solid"/>
                  <a:round/>
                  <a:headEnd/>
                  <a:tailEnd/>
                </a:ln>
              </p:spPr>
              <p:txBody>
                <a:bodyPr/>
                <a:lstStyle/>
                <a:p>
                  <a:endParaRPr lang="fr-FR" sz="1350"/>
                </a:p>
              </p:txBody>
            </p:sp>
            <p:sp>
              <p:nvSpPr>
                <p:cNvPr id="64669" name="Freeform 479"/>
                <p:cNvSpPr>
                  <a:spLocks/>
                </p:cNvSpPr>
                <p:nvPr/>
              </p:nvSpPr>
              <p:spPr bwMode="auto">
                <a:xfrm>
                  <a:off x="3254" y="2442"/>
                  <a:ext cx="91" cy="39"/>
                </a:xfrm>
                <a:custGeom>
                  <a:avLst/>
                  <a:gdLst>
                    <a:gd name="T0" fmla="*/ 0 w 91"/>
                    <a:gd name="T1" fmla="*/ 0 h 39"/>
                    <a:gd name="T2" fmla="*/ 18 w 91"/>
                    <a:gd name="T3" fmla="*/ 0 h 39"/>
                    <a:gd name="T4" fmla="*/ 55 w 91"/>
                    <a:gd name="T5" fmla="*/ 0 h 39"/>
                    <a:gd name="T6" fmla="*/ 73 w 91"/>
                    <a:gd name="T7" fmla="*/ 0 h 39"/>
                    <a:gd name="T8" fmla="*/ 73 w 91"/>
                    <a:gd name="T9" fmla="*/ 0 h 39"/>
                    <a:gd name="T10" fmla="*/ 91 w 91"/>
                    <a:gd name="T11" fmla="*/ 7 h 39"/>
                    <a:gd name="T12" fmla="*/ 91 w 91"/>
                    <a:gd name="T13" fmla="*/ 15 h 39"/>
                    <a:gd name="T14" fmla="*/ 30 w 91"/>
                    <a:gd name="T15" fmla="*/ 39 h 39"/>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39"/>
                    <a:gd name="T26" fmla="*/ 91 w 9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39">
                      <a:moveTo>
                        <a:pt x="0" y="0"/>
                      </a:moveTo>
                      <a:lnTo>
                        <a:pt x="18" y="0"/>
                      </a:lnTo>
                      <a:lnTo>
                        <a:pt x="55" y="0"/>
                      </a:lnTo>
                      <a:lnTo>
                        <a:pt x="73" y="0"/>
                      </a:lnTo>
                      <a:lnTo>
                        <a:pt x="91" y="7"/>
                      </a:lnTo>
                      <a:lnTo>
                        <a:pt x="91" y="15"/>
                      </a:lnTo>
                      <a:lnTo>
                        <a:pt x="30" y="39"/>
                      </a:lnTo>
                    </a:path>
                  </a:pathLst>
                </a:custGeom>
                <a:noFill/>
                <a:ln w="0">
                  <a:solidFill>
                    <a:srgbClr val="000000"/>
                  </a:solidFill>
                  <a:prstDash val="solid"/>
                  <a:round/>
                  <a:headEnd/>
                  <a:tailEnd/>
                </a:ln>
              </p:spPr>
              <p:txBody>
                <a:bodyPr/>
                <a:lstStyle/>
                <a:p>
                  <a:endParaRPr lang="fr-FR" sz="1350"/>
                </a:p>
              </p:txBody>
            </p:sp>
            <p:sp>
              <p:nvSpPr>
                <p:cNvPr id="64670" name="Freeform 480"/>
                <p:cNvSpPr>
                  <a:spLocks/>
                </p:cNvSpPr>
                <p:nvPr/>
              </p:nvSpPr>
              <p:spPr bwMode="auto">
                <a:xfrm>
                  <a:off x="3046" y="2184"/>
                  <a:ext cx="98" cy="15"/>
                </a:xfrm>
                <a:custGeom>
                  <a:avLst/>
                  <a:gdLst>
                    <a:gd name="T0" fmla="*/ 0 w 98"/>
                    <a:gd name="T1" fmla="*/ 15 h 15"/>
                    <a:gd name="T2" fmla="*/ 18 w 98"/>
                    <a:gd name="T3" fmla="*/ 15 h 15"/>
                    <a:gd name="T4" fmla="*/ 61 w 98"/>
                    <a:gd name="T5" fmla="*/ 15 h 15"/>
                    <a:gd name="T6" fmla="*/ 98 w 98"/>
                    <a:gd name="T7" fmla="*/ 0 h 15"/>
                    <a:gd name="T8" fmla="*/ 0 60000 65536"/>
                    <a:gd name="T9" fmla="*/ 0 60000 65536"/>
                    <a:gd name="T10" fmla="*/ 0 60000 65536"/>
                    <a:gd name="T11" fmla="*/ 0 60000 65536"/>
                    <a:gd name="T12" fmla="*/ 0 w 98"/>
                    <a:gd name="T13" fmla="*/ 0 h 15"/>
                    <a:gd name="T14" fmla="*/ 98 w 98"/>
                    <a:gd name="T15" fmla="*/ 15 h 15"/>
                  </a:gdLst>
                  <a:ahLst/>
                  <a:cxnLst>
                    <a:cxn ang="T8">
                      <a:pos x="T0" y="T1"/>
                    </a:cxn>
                    <a:cxn ang="T9">
                      <a:pos x="T2" y="T3"/>
                    </a:cxn>
                    <a:cxn ang="T10">
                      <a:pos x="T4" y="T5"/>
                    </a:cxn>
                    <a:cxn ang="T11">
                      <a:pos x="T6" y="T7"/>
                    </a:cxn>
                  </a:cxnLst>
                  <a:rect l="T12" t="T13" r="T14" b="T15"/>
                  <a:pathLst>
                    <a:path w="98" h="15">
                      <a:moveTo>
                        <a:pt x="0" y="15"/>
                      </a:moveTo>
                      <a:lnTo>
                        <a:pt x="18" y="15"/>
                      </a:lnTo>
                      <a:lnTo>
                        <a:pt x="61" y="15"/>
                      </a:lnTo>
                      <a:lnTo>
                        <a:pt x="98" y="0"/>
                      </a:lnTo>
                    </a:path>
                  </a:pathLst>
                </a:custGeom>
                <a:noFill/>
                <a:ln w="0">
                  <a:solidFill>
                    <a:srgbClr val="000000"/>
                  </a:solidFill>
                  <a:prstDash val="solid"/>
                  <a:round/>
                  <a:headEnd/>
                  <a:tailEnd/>
                </a:ln>
              </p:spPr>
              <p:txBody>
                <a:bodyPr/>
                <a:lstStyle/>
                <a:p>
                  <a:endParaRPr lang="fr-FR" sz="1350"/>
                </a:p>
              </p:txBody>
            </p:sp>
            <p:sp>
              <p:nvSpPr>
                <p:cNvPr id="64671" name="Freeform 481"/>
                <p:cNvSpPr>
                  <a:spLocks/>
                </p:cNvSpPr>
                <p:nvPr/>
              </p:nvSpPr>
              <p:spPr bwMode="auto">
                <a:xfrm>
                  <a:off x="3095" y="2379"/>
                  <a:ext cx="140" cy="8"/>
                </a:xfrm>
                <a:custGeom>
                  <a:avLst/>
                  <a:gdLst>
                    <a:gd name="T0" fmla="*/ 0 w 140"/>
                    <a:gd name="T1" fmla="*/ 0 h 8"/>
                    <a:gd name="T2" fmla="*/ 30 w 140"/>
                    <a:gd name="T3" fmla="*/ 8 h 8"/>
                    <a:gd name="T4" fmla="*/ 92 w 140"/>
                    <a:gd name="T5" fmla="*/ 8 h 8"/>
                    <a:gd name="T6" fmla="*/ 140 w 140"/>
                    <a:gd name="T7" fmla="*/ 0 h 8"/>
                    <a:gd name="T8" fmla="*/ 0 60000 65536"/>
                    <a:gd name="T9" fmla="*/ 0 60000 65536"/>
                    <a:gd name="T10" fmla="*/ 0 60000 65536"/>
                    <a:gd name="T11" fmla="*/ 0 60000 65536"/>
                    <a:gd name="T12" fmla="*/ 0 w 140"/>
                    <a:gd name="T13" fmla="*/ 0 h 8"/>
                    <a:gd name="T14" fmla="*/ 140 w 140"/>
                    <a:gd name="T15" fmla="*/ 8 h 8"/>
                  </a:gdLst>
                  <a:ahLst/>
                  <a:cxnLst>
                    <a:cxn ang="T8">
                      <a:pos x="T0" y="T1"/>
                    </a:cxn>
                    <a:cxn ang="T9">
                      <a:pos x="T2" y="T3"/>
                    </a:cxn>
                    <a:cxn ang="T10">
                      <a:pos x="T4" y="T5"/>
                    </a:cxn>
                    <a:cxn ang="T11">
                      <a:pos x="T6" y="T7"/>
                    </a:cxn>
                  </a:cxnLst>
                  <a:rect l="T12" t="T13" r="T14" b="T15"/>
                  <a:pathLst>
                    <a:path w="140" h="8">
                      <a:moveTo>
                        <a:pt x="0" y="0"/>
                      </a:moveTo>
                      <a:lnTo>
                        <a:pt x="30" y="8"/>
                      </a:lnTo>
                      <a:lnTo>
                        <a:pt x="92" y="8"/>
                      </a:lnTo>
                      <a:lnTo>
                        <a:pt x="140" y="0"/>
                      </a:lnTo>
                    </a:path>
                  </a:pathLst>
                </a:custGeom>
                <a:noFill/>
                <a:ln w="0">
                  <a:solidFill>
                    <a:srgbClr val="000000"/>
                  </a:solidFill>
                  <a:prstDash val="solid"/>
                  <a:round/>
                  <a:headEnd/>
                  <a:tailEnd/>
                </a:ln>
              </p:spPr>
              <p:txBody>
                <a:bodyPr/>
                <a:lstStyle/>
                <a:p>
                  <a:endParaRPr lang="fr-FR" sz="1350"/>
                </a:p>
              </p:txBody>
            </p:sp>
            <p:sp>
              <p:nvSpPr>
                <p:cNvPr id="64672" name="Freeform 482"/>
                <p:cNvSpPr>
                  <a:spLocks/>
                </p:cNvSpPr>
                <p:nvPr/>
              </p:nvSpPr>
              <p:spPr bwMode="auto">
                <a:xfrm>
                  <a:off x="3034" y="2340"/>
                  <a:ext cx="189" cy="23"/>
                </a:xfrm>
                <a:custGeom>
                  <a:avLst/>
                  <a:gdLst>
                    <a:gd name="T0" fmla="*/ 0 w 189"/>
                    <a:gd name="T1" fmla="*/ 23 h 23"/>
                    <a:gd name="T2" fmla="*/ 30 w 189"/>
                    <a:gd name="T3" fmla="*/ 23 h 23"/>
                    <a:gd name="T4" fmla="*/ 110 w 189"/>
                    <a:gd name="T5" fmla="*/ 16 h 23"/>
                    <a:gd name="T6" fmla="*/ 189 w 189"/>
                    <a:gd name="T7" fmla="*/ 0 h 23"/>
                    <a:gd name="T8" fmla="*/ 0 60000 65536"/>
                    <a:gd name="T9" fmla="*/ 0 60000 65536"/>
                    <a:gd name="T10" fmla="*/ 0 60000 65536"/>
                    <a:gd name="T11" fmla="*/ 0 60000 65536"/>
                    <a:gd name="T12" fmla="*/ 0 w 189"/>
                    <a:gd name="T13" fmla="*/ 0 h 23"/>
                    <a:gd name="T14" fmla="*/ 189 w 189"/>
                    <a:gd name="T15" fmla="*/ 23 h 23"/>
                  </a:gdLst>
                  <a:ahLst/>
                  <a:cxnLst>
                    <a:cxn ang="T8">
                      <a:pos x="T0" y="T1"/>
                    </a:cxn>
                    <a:cxn ang="T9">
                      <a:pos x="T2" y="T3"/>
                    </a:cxn>
                    <a:cxn ang="T10">
                      <a:pos x="T4" y="T5"/>
                    </a:cxn>
                    <a:cxn ang="T11">
                      <a:pos x="T6" y="T7"/>
                    </a:cxn>
                  </a:cxnLst>
                  <a:rect l="T12" t="T13" r="T14" b="T15"/>
                  <a:pathLst>
                    <a:path w="189" h="23">
                      <a:moveTo>
                        <a:pt x="0" y="23"/>
                      </a:moveTo>
                      <a:lnTo>
                        <a:pt x="30" y="23"/>
                      </a:lnTo>
                      <a:lnTo>
                        <a:pt x="110" y="16"/>
                      </a:lnTo>
                      <a:lnTo>
                        <a:pt x="189" y="0"/>
                      </a:lnTo>
                    </a:path>
                  </a:pathLst>
                </a:custGeom>
                <a:noFill/>
                <a:ln w="0">
                  <a:solidFill>
                    <a:srgbClr val="000000"/>
                  </a:solidFill>
                  <a:prstDash val="solid"/>
                  <a:round/>
                  <a:headEnd/>
                  <a:tailEnd/>
                </a:ln>
              </p:spPr>
              <p:txBody>
                <a:bodyPr/>
                <a:lstStyle/>
                <a:p>
                  <a:endParaRPr lang="fr-FR" sz="1350"/>
                </a:p>
              </p:txBody>
            </p:sp>
            <p:sp>
              <p:nvSpPr>
                <p:cNvPr id="64673" name="Freeform 483"/>
                <p:cNvSpPr>
                  <a:spLocks/>
                </p:cNvSpPr>
                <p:nvPr/>
              </p:nvSpPr>
              <p:spPr bwMode="auto">
                <a:xfrm>
                  <a:off x="3046" y="2301"/>
                  <a:ext cx="159" cy="8"/>
                </a:xfrm>
                <a:custGeom>
                  <a:avLst/>
                  <a:gdLst>
                    <a:gd name="T0" fmla="*/ 0 w 159"/>
                    <a:gd name="T1" fmla="*/ 0 h 8"/>
                    <a:gd name="T2" fmla="*/ 37 w 159"/>
                    <a:gd name="T3" fmla="*/ 8 h 8"/>
                    <a:gd name="T4" fmla="*/ 98 w 159"/>
                    <a:gd name="T5" fmla="*/ 8 h 8"/>
                    <a:gd name="T6" fmla="*/ 159 w 159"/>
                    <a:gd name="T7" fmla="*/ 0 h 8"/>
                    <a:gd name="T8" fmla="*/ 0 60000 65536"/>
                    <a:gd name="T9" fmla="*/ 0 60000 65536"/>
                    <a:gd name="T10" fmla="*/ 0 60000 65536"/>
                    <a:gd name="T11" fmla="*/ 0 60000 65536"/>
                    <a:gd name="T12" fmla="*/ 0 w 159"/>
                    <a:gd name="T13" fmla="*/ 0 h 8"/>
                    <a:gd name="T14" fmla="*/ 159 w 159"/>
                    <a:gd name="T15" fmla="*/ 8 h 8"/>
                  </a:gdLst>
                  <a:ahLst/>
                  <a:cxnLst>
                    <a:cxn ang="T8">
                      <a:pos x="T0" y="T1"/>
                    </a:cxn>
                    <a:cxn ang="T9">
                      <a:pos x="T2" y="T3"/>
                    </a:cxn>
                    <a:cxn ang="T10">
                      <a:pos x="T4" y="T5"/>
                    </a:cxn>
                    <a:cxn ang="T11">
                      <a:pos x="T6" y="T7"/>
                    </a:cxn>
                  </a:cxnLst>
                  <a:rect l="T12" t="T13" r="T14" b="T15"/>
                  <a:pathLst>
                    <a:path w="159" h="8">
                      <a:moveTo>
                        <a:pt x="0" y="0"/>
                      </a:moveTo>
                      <a:lnTo>
                        <a:pt x="37" y="8"/>
                      </a:lnTo>
                      <a:lnTo>
                        <a:pt x="98" y="8"/>
                      </a:lnTo>
                      <a:lnTo>
                        <a:pt x="159" y="0"/>
                      </a:lnTo>
                    </a:path>
                  </a:pathLst>
                </a:custGeom>
                <a:noFill/>
                <a:ln w="0">
                  <a:solidFill>
                    <a:srgbClr val="000000"/>
                  </a:solidFill>
                  <a:prstDash val="solid"/>
                  <a:round/>
                  <a:headEnd/>
                  <a:tailEnd/>
                </a:ln>
              </p:spPr>
              <p:txBody>
                <a:bodyPr/>
                <a:lstStyle/>
                <a:p>
                  <a:endParaRPr lang="fr-FR" sz="1350"/>
                </a:p>
              </p:txBody>
            </p:sp>
            <p:sp>
              <p:nvSpPr>
                <p:cNvPr id="64674" name="Freeform 484"/>
                <p:cNvSpPr>
                  <a:spLocks/>
                </p:cNvSpPr>
                <p:nvPr/>
              </p:nvSpPr>
              <p:spPr bwMode="auto">
                <a:xfrm>
                  <a:off x="3034" y="2262"/>
                  <a:ext cx="140" cy="16"/>
                </a:xfrm>
                <a:custGeom>
                  <a:avLst/>
                  <a:gdLst>
                    <a:gd name="T0" fmla="*/ 0 w 140"/>
                    <a:gd name="T1" fmla="*/ 16 h 16"/>
                    <a:gd name="T2" fmla="*/ 30 w 140"/>
                    <a:gd name="T3" fmla="*/ 16 h 16"/>
                    <a:gd name="T4" fmla="*/ 91 w 140"/>
                    <a:gd name="T5" fmla="*/ 8 h 16"/>
                    <a:gd name="T6" fmla="*/ 140 w 140"/>
                    <a:gd name="T7" fmla="*/ 0 h 16"/>
                    <a:gd name="T8" fmla="*/ 0 60000 65536"/>
                    <a:gd name="T9" fmla="*/ 0 60000 65536"/>
                    <a:gd name="T10" fmla="*/ 0 60000 65536"/>
                    <a:gd name="T11" fmla="*/ 0 60000 65536"/>
                    <a:gd name="T12" fmla="*/ 0 w 140"/>
                    <a:gd name="T13" fmla="*/ 0 h 16"/>
                    <a:gd name="T14" fmla="*/ 140 w 140"/>
                    <a:gd name="T15" fmla="*/ 16 h 16"/>
                  </a:gdLst>
                  <a:ahLst/>
                  <a:cxnLst>
                    <a:cxn ang="T8">
                      <a:pos x="T0" y="T1"/>
                    </a:cxn>
                    <a:cxn ang="T9">
                      <a:pos x="T2" y="T3"/>
                    </a:cxn>
                    <a:cxn ang="T10">
                      <a:pos x="T4" y="T5"/>
                    </a:cxn>
                    <a:cxn ang="T11">
                      <a:pos x="T6" y="T7"/>
                    </a:cxn>
                  </a:cxnLst>
                  <a:rect l="T12" t="T13" r="T14" b="T15"/>
                  <a:pathLst>
                    <a:path w="140" h="16">
                      <a:moveTo>
                        <a:pt x="0" y="16"/>
                      </a:moveTo>
                      <a:lnTo>
                        <a:pt x="30" y="16"/>
                      </a:lnTo>
                      <a:lnTo>
                        <a:pt x="91" y="8"/>
                      </a:lnTo>
                      <a:lnTo>
                        <a:pt x="140" y="0"/>
                      </a:lnTo>
                    </a:path>
                  </a:pathLst>
                </a:custGeom>
                <a:noFill/>
                <a:ln w="0">
                  <a:solidFill>
                    <a:srgbClr val="000000"/>
                  </a:solidFill>
                  <a:prstDash val="solid"/>
                  <a:round/>
                  <a:headEnd/>
                  <a:tailEnd/>
                </a:ln>
              </p:spPr>
              <p:txBody>
                <a:bodyPr/>
                <a:lstStyle/>
                <a:p>
                  <a:endParaRPr lang="fr-FR" sz="1350"/>
                </a:p>
              </p:txBody>
            </p:sp>
            <p:sp>
              <p:nvSpPr>
                <p:cNvPr id="64675" name="Freeform 485"/>
                <p:cNvSpPr>
                  <a:spLocks/>
                </p:cNvSpPr>
                <p:nvPr/>
              </p:nvSpPr>
              <p:spPr bwMode="auto">
                <a:xfrm>
                  <a:off x="2973" y="2199"/>
                  <a:ext cx="73" cy="63"/>
                </a:xfrm>
                <a:custGeom>
                  <a:avLst/>
                  <a:gdLst>
                    <a:gd name="T0" fmla="*/ 0 w 73"/>
                    <a:gd name="T1" fmla="*/ 0 h 63"/>
                    <a:gd name="T2" fmla="*/ 12 w 73"/>
                    <a:gd name="T3" fmla="*/ 0 h 63"/>
                    <a:gd name="T4" fmla="*/ 49 w 73"/>
                    <a:gd name="T5" fmla="*/ 0 h 63"/>
                    <a:gd name="T6" fmla="*/ 73 w 73"/>
                    <a:gd name="T7" fmla="*/ 24 h 63"/>
                    <a:gd name="T8" fmla="*/ 73 w 73"/>
                    <a:gd name="T9" fmla="*/ 24 h 63"/>
                    <a:gd name="T10" fmla="*/ 73 w 73"/>
                    <a:gd name="T11" fmla="*/ 40 h 63"/>
                    <a:gd name="T12" fmla="*/ 55 w 73"/>
                    <a:gd name="T13" fmla="*/ 55 h 63"/>
                    <a:gd name="T14" fmla="*/ 30 w 73"/>
                    <a:gd name="T15" fmla="*/ 63 h 63"/>
                    <a:gd name="T16" fmla="*/ 0 60000 65536"/>
                    <a:gd name="T17" fmla="*/ 0 60000 65536"/>
                    <a:gd name="T18" fmla="*/ 0 60000 65536"/>
                    <a:gd name="T19" fmla="*/ 0 60000 65536"/>
                    <a:gd name="T20" fmla="*/ 0 60000 65536"/>
                    <a:gd name="T21" fmla="*/ 0 60000 65536"/>
                    <a:gd name="T22" fmla="*/ 0 60000 65536"/>
                    <a:gd name="T23" fmla="*/ 0 60000 65536"/>
                    <a:gd name="T24" fmla="*/ 0 w 73"/>
                    <a:gd name="T25" fmla="*/ 0 h 63"/>
                    <a:gd name="T26" fmla="*/ 73 w 73"/>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3" h="63">
                      <a:moveTo>
                        <a:pt x="0" y="0"/>
                      </a:moveTo>
                      <a:lnTo>
                        <a:pt x="12" y="0"/>
                      </a:lnTo>
                      <a:lnTo>
                        <a:pt x="49" y="0"/>
                      </a:lnTo>
                      <a:lnTo>
                        <a:pt x="73" y="24"/>
                      </a:lnTo>
                      <a:lnTo>
                        <a:pt x="73" y="40"/>
                      </a:lnTo>
                      <a:lnTo>
                        <a:pt x="55" y="55"/>
                      </a:lnTo>
                      <a:lnTo>
                        <a:pt x="30" y="63"/>
                      </a:lnTo>
                    </a:path>
                  </a:pathLst>
                </a:custGeom>
                <a:noFill/>
                <a:ln w="0">
                  <a:solidFill>
                    <a:srgbClr val="000000"/>
                  </a:solidFill>
                  <a:prstDash val="solid"/>
                  <a:round/>
                  <a:headEnd/>
                  <a:tailEnd/>
                </a:ln>
              </p:spPr>
              <p:txBody>
                <a:bodyPr/>
                <a:lstStyle/>
                <a:p>
                  <a:endParaRPr lang="fr-FR" sz="1350"/>
                </a:p>
              </p:txBody>
            </p:sp>
            <p:sp>
              <p:nvSpPr>
                <p:cNvPr id="64676" name="Freeform 486"/>
                <p:cNvSpPr>
                  <a:spLocks/>
                </p:cNvSpPr>
                <p:nvPr/>
              </p:nvSpPr>
              <p:spPr bwMode="auto">
                <a:xfrm>
                  <a:off x="2894" y="2160"/>
                  <a:ext cx="73" cy="63"/>
                </a:xfrm>
                <a:custGeom>
                  <a:avLst/>
                  <a:gdLst>
                    <a:gd name="T0" fmla="*/ 61 w 73"/>
                    <a:gd name="T1" fmla="*/ 63 h 63"/>
                    <a:gd name="T2" fmla="*/ 73 w 73"/>
                    <a:gd name="T3" fmla="*/ 47 h 63"/>
                    <a:gd name="T4" fmla="*/ 73 w 73"/>
                    <a:gd name="T5" fmla="*/ 24 h 63"/>
                    <a:gd name="T6" fmla="*/ 0 w 73"/>
                    <a:gd name="T7" fmla="*/ 0 h 63"/>
                    <a:gd name="T8" fmla="*/ 0 60000 65536"/>
                    <a:gd name="T9" fmla="*/ 0 60000 65536"/>
                    <a:gd name="T10" fmla="*/ 0 60000 65536"/>
                    <a:gd name="T11" fmla="*/ 0 60000 65536"/>
                    <a:gd name="T12" fmla="*/ 0 w 73"/>
                    <a:gd name="T13" fmla="*/ 0 h 63"/>
                    <a:gd name="T14" fmla="*/ 73 w 73"/>
                    <a:gd name="T15" fmla="*/ 63 h 63"/>
                  </a:gdLst>
                  <a:ahLst/>
                  <a:cxnLst>
                    <a:cxn ang="T8">
                      <a:pos x="T0" y="T1"/>
                    </a:cxn>
                    <a:cxn ang="T9">
                      <a:pos x="T2" y="T3"/>
                    </a:cxn>
                    <a:cxn ang="T10">
                      <a:pos x="T4" y="T5"/>
                    </a:cxn>
                    <a:cxn ang="T11">
                      <a:pos x="T6" y="T7"/>
                    </a:cxn>
                  </a:cxnLst>
                  <a:rect l="T12" t="T13" r="T14" b="T15"/>
                  <a:pathLst>
                    <a:path w="73" h="63">
                      <a:moveTo>
                        <a:pt x="61" y="63"/>
                      </a:moveTo>
                      <a:lnTo>
                        <a:pt x="73" y="47"/>
                      </a:lnTo>
                      <a:lnTo>
                        <a:pt x="73" y="24"/>
                      </a:lnTo>
                      <a:lnTo>
                        <a:pt x="0" y="0"/>
                      </a:lnTo>
                    </a:path>
                  </a:pathLst>
                </a:custGeom>
                <a:noFill/>
                <a:ln w="0">
                  <a:solidFill>
                    <a:srgbClr val="000000"/>
                  </a:solidFill>
                  <a:prstDash val="solid"/>
                  <a:round/>
                  <a:headEnd/>
                  <a:tailEnd/>
                </a:ln>
              </p:spPr>
              <p:txBody>
                <a:bodyPr/>
                <a:lstStyle/>
                <a:p>
                  <a:endParaRPr lang="fr-FR" sz="1350"/>
                </a:p>
              </p:txBody>
            </p:sp>
            <p:sp>
              <p:nvSpPr>
                <p:cNvPr id="64677" name="Freeform 487"/>
                <p:cNvSpPr>
                  <a:spLocks/>
                </p:cNvSpPr>
                <p:nvPr/>
              </p:nvSpPr>
              <p:spPr bwMode="auto">
                <a:xfrm>
                  <a:off x="2875" y="2098"/>
                  <a:ext cx="31" cy="1"/>
                </a:xfrm>
                <a:custGeom>
                  <a:avLst/>
                  <a:gdLst>
                    <a:gd name="T0" fmla="*/ 0 w 31"/>
                    <a:gd name="T1" fmla="*/ 0 h 1"/>
                    <a:gd name="T2" fmla="*/ 6 w 31"/>
                    <a:gd name="T3" fmla="*/ 0 h 1"/>
                    <a:gd name="T4" fmla="*/ 19 w 31"/>
                    <a:gd name="T5" fmla="*/ 0 h 1"/>
                    <a:gd name="T6" fmla="*/ 31 w 31"/>
                    <a:gd name="T7" fmla="*/ 0 h 1"/>
                    <a:gd name="T8" fmla="*/ 0 60000 65536"/>
                    <a:gd name="T9" fmla="*/ 0 60000 65536"/>
                    <a:gd name="T10" fmla="*/ 0 60000 65536"/>
                    <a:gd name="T11" fmla="*/ 0 60000 65536"/>
                    <a:gd name="T12" fmla="*/ 0 w 31"/>
                    <a:gd name="T13" fmla="*/ 0 h 1"/>
                    <a:gd name="T14" fmla="*/ 31 w 31"/>
                    <a:gd name="T15" fmla="*/ 1 h 1"/>
                  </a:gdLst>
                  <a:ahLst/>
                  <a:cxnLst>
                    <a:cxn ang="T8">
                      <a:pos x="T0" y="T1"/>
                    </a:cxn>
                    <a:cxn ang="T9">
                      <a:pos x="T2" y="T3"/>
                    </a:cxn>
                    <a:cxn ang="T10">
                      <a:pos x="T4" y="T5"/>
                    </a:cxn>
                    <a:cxn ang="T11">
                      <a:pos x="T6" y="T7"/>
                    </a:cxn>
                  </a:cxnLst>
                  <a:rect l="T12" t="T13" r="T14" b="T15"/>
                  <a:pathLst>
                    <a:path w="31" h="1">
                      <a:moveTo>
                        <a:pt x="0" y="0"/>
                      </a:moveTo>
                      <a:lnTo>
                        <a:pt x="6" y="0"/>
                      </a:lnTo>
                      <a:lnTo>
                        <a:pt x="19" y="0"/>
                      </a:lnTo>
                      <a:lnTo>
                        <a:pt x="31" y="0"/>
                      </a:lnTo>
                    </a:path>
                  </a:pathLst>
                </a:custGeom>
                <a:noFill/>
                <a:ln w="0">
                  <a:solidFill>
                    <a:srgbClr val="000000"/>
                  </a:solidFill>
                  <a:prstDash val="solid"/>
                  <a:round/>
                  <a:headEnd/>
                  <a:tailEnd/>
                </a:ln>
              </p:spPr>
              <p:txBody>
                <a:bodyPr/>
                <a:lstStyle/>
                <a:p>
                  <a:endParaRPr lang="fr-FR" sz="1350"/>
                </a:p>
              </p:txBody>
            </p:sp>
            <p:sp>
              <p:nvSpPr>
                <p:cNvPr id="64678" name="Freeform 488"/>
                <p:cNvSpPr>
                  <a:spLocks/>
                </p:cNvSpPr>
                <p:nvPr/>
              </p:nvSpPr>
              <p:spPr bwMode="auto">
                <a:xfrm>
                  <a:off x="2753" y="2153"/>
                  <a:ext cx="43" cy="7"/>
                </a:xfrm>
                <a:custGeom>
                  <a:avLst/>
                  <a:gdLst>
                    <a:gd name="T0" fmla="*/ 0 w 43"/>
                    <a:gd name="T1" fmla="*/ 7 h 7"/>
                    <a:gd name="T2" fmla="*/ 12 w 43"/>
                    <a:gd name="T3" fmla="*/ 7 h 7"/>
                    <a:gd name="T4" fmla="*/ 43 w 43"/>
                    <a:gd name="T5" fmla="*/ 0 h 7"/>
                    <a:gd name="T6" fmla="*/ 43 w 43"/>
                    <a:gd name="T7" fmla="*/ 7 h 7"/>
                    <a:gd name="T8" fmla="*/ 0 60000 65536"/>
                    <a:gd name="T9" fmla="*/ 0 60000 65536"/>
                    <a:gd name="T10" fmla="*/ 0 60000 65536"/>
                    <a:gd name="T11" fmla="*/ 0 60000 65536"/>
                    <a:gd name="T12" fmla="*/ 0 w 43"/>
                    <a:gd name="T13" fmla="*/ 0 h 7"/>
                    <a:gd name="T14" fmla="*/ 43 w 43"/>
                    <a:gd name="T15" fmla="*/ 7 h 7"/>
                  </a:gdLst>
                  <a:ahLst/>
                  <a:cxnLst>
                    <a:cxn ang="T8">
                      <a:pos x="T0" y="T1"/>
                    </a:cxn>
                    <a:cxn ang="T9">
                      <a:pos x="T2" y="T3"/>
                    </a:cxn>
                    <a:cxn ang="T10">
                      <a:pos x="T4" y="T5"/>
                    </a:cxn>
                    <a:cxn ang="T11">
                      <a:pos x="T6" y="T7"/>
                    </a:cxn>
                  </a:cxnLst>
                  <a:rect l="T12" t="T13" r="T14" b="T15"/>
                  <a:pathLst>
                    <a:path w="43" h="7">
                      <a:moveTo>
                        <a:pt x="0" y="7"/>
                      </a:moveTo>
                      <a:lnTo>
                        <a:pt x="12" y="7"/>
                      </a:lnTo>
                      <a:lnTo>
                        <a:pt x="43" y="0"/>
                      </a:lnTo>
                      <a:lnTo>
                        <a:pt x="43" y="7"/>
                      </a:lnTo>
                    </a:path>
                  </a:pathLst>
                </a:custGeom>
                <a:noFill/>
                <a:ln w="0">
                  <a:solidFill>
                    <a:srgbClr val="000000"/>
                  </a:solidFill>
                  <a:prstDash val="solid"/>
                  <a:round/>
                  <a:headEnd/>
                  <a:tailEnd/>
                </a:ln>
              </p:spPr>
              <p:txBody>
                <a:bodyPr/>
                <a:lstStyle/>
                <a:p>
                  <a:endParaRPr lang="fr-FR" sz="1350"/>
                </a:p>
              </p:txBody>
            </p:sp>
            <p:sp>
              <p:nvSpPr>
                <p:cNvPr id="64679" name="Freeform 489"/>
                <p:cNvSpPr>
                  <a:spLocks/>
                </p:cNvSpPr>
                <p:nvPr/>
              </p:nvSpPr>
              <p:spPr bwMode="auto">
                <a:xfrm>
                  <a:off x="2863" y="2137"/>
                  <a:ext cx="67" cy="23"/>
                </a:xfrm>
                <a:custGeom>
                  <a:avLst/>
                  <a:gdLst>
                    <a:gd name="T0" fmla="*/ 43 w 67"/>
                    <a:gd name="T1" fmla="*/ 23 h 23"/>
                    <a:gd name="T2" fmla="*/ 55 w 67"/>
                    <a:gd name="T3" fmla="*/ 16 h 23"/>
                    <a:gd name="T4" fmla="*/ 67 w 67"/>
                    <a:gd name="T5" fmla="*/ 8 h 23"/>
                    <a:gd name="T6" fmla="*/ 61 w 67"/>
                    <a:gd name="T7" fmla="*/ 0 h 23"/>
                    <a:gd name="T8" fmla="*/ 0 w 67"/>
                    <a:gd name="T9" fmla="*/ 8 h 23"/>
                    <a:gd name="T10" fmla="*/ 0 60000 65536"/>
                    <a:gd name="T11" fmla="*/ 0 60000 65536"/>
                    <a:gd name="T12" fmla="*/ 0 60000 65536"/>
                    <a:gd name="T13" fmla="*/ 0 60000 65536"/>
                    <a:gd name="T14" fmla="*/ 0 60000 65536"/>
                    <a:gd name="T15" fmla="*/ 0 w 67"/>
                    <a:gd name="T16" fmla="*/ 0 h 23"/>
                    <a:gd name="T17" fmla="*/ 67 w 67"/>
                    <a:gd name="T18" fmla="*/ 23 h 23"/>
                  </a:gdLst>
                  <a:ahLst/>
                  <a:cxnLst>
                    <a:cxn ang="T10">
                      <a:pos x="T0" y="T1"/>
                    </a:cxn>
                    <a:cxn ang="T11">
                      <a:pos x="T2" y="T3"/>
                    </a:cxn>
                    <a:cxn ang="T12">
                      <a:pos x="T4" y="T5"/>
                    </a:cxn>
                    <a:cxn ang="T13">
                      <a:pos x="T6" y="T7"/>
                    </a:cxn>
                    <a:cxn ang="T14">
                      <a:pos x="T8" y="T9"/>
                    </a:cxn>
                  </a:cxnLst>
                  <a:rect l="T15" t="T16" r="T17" b="T18"/>
                  <a:pathLst>
                    <a:path w="67" h="23">
                      <a:moveTo>
                        <a:pt x="43" y="23"/>
                      </a:moveTo>
                      <a:lnTo>
                        <a:pt x="55" y="16"/>
                      </a:lnTo>
                      <a:lnTo>
                        <a:pt x="67" y="8"/>
                      </a:lnTo>
                      <a:lnTo>
                        <a:pt x="61" y="0"/>
                      </a:lnTo>
                      <a:lnTo>
                        <a:pt x="0" y="8"/>
                      </a:lnTo>
                    </a:path>
                  </a:pathLst>
                </a:custGeom>
                <a:noFill/>
                <a:ln w="0">
                  <a:solidFill>
                    <a:srgbClr val="000000"/>
                  </a:solidFill>
                  <a:prstDash val="solid"/>
                  <a:round/>
                  <a:headEnd/>
                  <a:tailEnd/>
                </a:ln>
              </p:spPr>
              <p:txBody>
                <a:bodyPr/>
                <a:lstStyle/>
                <a:p>
                  <a:endParaRPr lang="fr-FR" sz="1350"/>
                </a:p>
              </p:txBody>
            </p:sp>
            <p:sp>
              <p:nvSpPr>
                <p:cNvPr id="64680" name="Freeform 490"/>
                <p:cNvSpPr>
                  <a:spLocks/>
                </p:cNvSpPr>
                <p:nvPr/>
              </p:nvSpPr>
              <p:spPr bwMode="auto">
                <a:xfrm>
                  <a:off x="2973" y="2121"/>
                  <a:ext cx="12" cy="24"/>
                </a:xfrm>
                <a:custGeom>
                  <a:avLst/>
                  <a:gdLst>
                    <a:gd name="T0" fmla="*/ 0 w 12"/>
                    <a:gd name="T1" fmla="*/ 24 h 24"/>
                    <a:gd name="T2" fmla="*/ 0 w 12"/>
                    <a:gd name="T3" fmla="*/ 16 h 24"/>
                    <a:gd name="T4" fmla="*/ 6 w 12"/>
                    <a:gd name="T5" fmla="*/ 8 h 24"/>
                    <a:gd name="T6" fmla="*/ 12 w 12"/>
                    <a:gd name="T7" fmla="*/ 0 h 24"/>
                    <a:gd name="T8" fmla="*/ 0 60000 65536"/>
                    <a:gd name="T9" fmla="*/ 0 60000 65536"/>
                    <a:gd name="T10" fmla="*/ 0 60000 65536"/>
                    <a:gd name="T11" fmla="*/ 0 60000 65536"/>
                    <a:gd name="T12" fmla="*/ 0 w 12"/>
                    <a:gd name="T13" fmla="*/ 0 h 24"/>
                    <a:gd name="T14" fmla="*/ 12 w 12"/>
                    <a:gd name="T15" fmla="*/ 24 h 24"/>
                  </a:gdLst>
                  <a:ahLst/>
                  <a:cxnLst>
                    <a:cxn ang="T8">
                      <a:pos x="T0" y="T1"/>
                    </a:cxn>
                    <a:cxn ang="T9">
                      <a:pos x="T2" y="T3"/>
                    </a:cxn>
                    <a:cxn ang="T10">
                      <a:pos x="T4" y="T5"/>
                    </a:cxn>
                    <a:cxn ang="T11">
                      <a:pos x="T6" y="T7"/>
                    </a:cxn>
                  </a:cxnLst>
                  <a:rect l="T12" t="T13" r="T14" b="T15"/>
                  <a:pathLst>
                    <a:path w="12" h="24">
                      <a:moveTo>
                        <a:pt x="0" y="24"/>
                      </a:moveTo>
                      <a:lnTo>
                        <a:pt x="0" y="16"/>
                      </a:lnTo>
                      <a:lnTo>
                        <a:pt x="6" y="8"/>
                      </a:lnTo>
                      <a:lnTo>
                        <a:pt x="12" y="0"/>
                      </a:lnTo>
                    </a:path>
                  </a:pathLst>
                </a:custGeom>
                <a:noFill/>
                <a:ln w="0">
                  <a:solidFill>
                    <a:srgbClr val="000000"/>
                  </a:solidFill>
                  <a:prstDash val="solid"/>
                  <a:round/>
                  <a:headEnd/>
                  <a:tailEnd/>
                </a:ln>
              </p:spPr>
              <p:txBody>
                <a:bodyPr/>
                <a:lstStyle/>
                <a:p>
                  <a:endParaRPr lang="fr-FR" sz="1350"/>
                </a:p>
              </p:txBody>
            </p:sp>
            <p:sp>
              <p:nvSpPr>
                <p:cNvPr id="64681" name="Freeform 491"/>
                <p:cNvSpPr>
                  <a:spLocks/>
                </p:cNvSpPr>
                <p:nvPr/>
              </p:nvSpPr>
              <p:spPr bwMode="auto">
                <a:xfrm>
                  <a:off x="3003" y="2145"/>
                  <a:ext cx="31" cy="15"/>
                </a:xfrm>
                <a:custGeom>
                  <a:avLst/>
                  <a:gdLst>
                    <a:gd name="T0" fmla="*/ 0 w 31"/>
                    <a:gd name="T1" fmla="*/ 15 h 15"/>
                    <a:gd name="T2" fmla="*/ 0 w 31"/>
                    <a:gd name="T3" fmla="*/ 15 h 15"/>
                    <a:gd name="T4" fmla="*/ 13 w 31"/>
                    <a:gd name="T5" fmla="*/ 8 h 15"/>
                    <a:gd name="T6" fmla="*/ 31 w 31"/>
                    <a:gd name="T7" fmla="*/ 0 h 15"/>
                    <a:gd name="T8" fmla="*/ 0 60000 65536"/>
                    <a:gd name="T9" fmla="*/ 0 60000 65536"/>
                    <a:gd name="T10" fmla="*/ 0 60000 65536"/>
                    <a:gd name="T11" fmla="*/ 0 60000 65536"/>
                    <a:gd name="T12" fmla="*/ 0 w 31"/>
                    <a:gd name="T13" fmla="*/ 0 h 15"/>
                    <a:gd name="T14" fmla="*/ 31 w 31"/>
                    <a:gd name="T15" fmla="*/ 15 h 15"/>
                  </a:gdLst>
                  <a:ahLst/>
                  <a:cxnLst>
                    <a:cxn ang="T8">
                      <a:pos x="T0" y="T1"/>
                    </a:cxn>
                    <a:cxn ang="T9">
                      <a:pos x="T2" y="T3"/>
                    </a:cxn>
                    <a:cxn ang="T10">
                      <a:pos x="T4" y="T5"/>
                    </a:cxn>
                    <a:cxn ang="T11">
                      <a:pos x="T6" y="T7"/>
                    </a:cxn>
                  </a:cxnLst>
                  <a:rect l="T12" t="T13" r="T14" b="T15"/>
                  <a:pathLst>
                    <a:path w="31" h="15">
                      <a:moveTo>
                        <a:pt x="0" y="15"/>
                      </a:moveTo>
                      <a:lnTo>
                        <a:pt x="0" y="15"/>
                      </a:lnTo>
                      <a:lnTo>
                        <a:pt x="13" y="8"/>
                      </a:lnTo>
                      <a:lnTo>
                        <a:pt x="31" y="0"/>
                      </a:lnTo>
                    </a:path>
                  </a:pathLst>
                </a:custGeom>
                <a:noFill/>
                <a:ln w="0">
                  <a:solidFill>
                    <a:srgbClr val="000000"/>
                  </a:solidFill>
                  <a:prstDash val="solid"/>
                  <a:round/>
                  <a:headEnd/>
                  <a:tailEnd/>
                </a:ln>
              </p:spPr>
              <p:txBody>
                <a:bodyPr/>
                <a:lstStyle/>
                <a:p>
                  <a:endParaRPr lang="fr-FR" sz="1350"/>
                </a:p>
              </p:txBody>
            </p:sp>
            <p:sp>
              <p:nvSpPr>
                <p:cNvPr id="64682" name="Freeform 492"/>
                <p:cNvSpPr>
                  <a:spLocks/>
                </p:cNvSpPr>
                <p:nvPr/>
              </p:nvSpPr>
              <p:spPr bwMode="auto">
                <a:xfrm>
                  <a:off x="2955" y="2160"/>
                  <a:ext cx="48" cy="8"/>
                </a:xfrm>
                <a:custGeom>
                  <a:avLst/>
                  <a:gdLst>
                    <a:gd name="T0" fmla="*/ 0 w 48"/>
                    <a:gd name="T1" fmla="*/ 0 h 8"/>
                    <a:gd name="T2" fmla="*/ 6 w 48"/>
                    <a:gd name="T3" fmla="*/ 8 h 8"/>
                    <a:gd name="T4" fmla="*/ 30 w 48"/>
                    <a:gd name="T5" fmla="*/ 8 h 8"/>
                    <a:gd name="T6" fmla="*/ 48 w 48"/>
                    <a:gd name="T7" fmla="*/ 0 h 8"/>
                    <a:gd name="T8" fmla="*/ 0 60000 65536"/>
                    <a:gd name="T9" fmla="*/ 0 60000 65536"/>
                    <a:gd name="T10" fmla="*/ 0 60000 65536"/>
                    <a:gd name="T11" fmla="*/ 0 60000 65536"/>
                    <a:gd name="T12" fmla="*/ 0 w 48"/>
                    <a:gd name="T13" fmla="*/ 0 h 8"/>
                    <a:gd name="T14" fmla="*/ 48 w 48"/>
                    <a:gd name="T15" fmla="*/ 8 h 8"/>
                  </a:gdLst>
                  <a:ahLst/>
                  <a:cxnLst>
                    <a:cxn ang="T8">
                      <a:pos x="T0" y="T1"/>
                    </a:cxn>
                    <a:cxn ang="T9">
                      <a:pos x="T2" y="T3"/>
                    </a:cxn>
                    <a:cxn ang="T10">
                      <a:pos x="T4" y="T5"/>
                    </a:cxn>
                    <a:cxn ang="T11">
                      <a:pos x="T6" y="T7"/>
                    </a:cxn>
                  </a:cxnLst>
                  <a:rect l="T12" t="T13" r="T14" b="T15"/>
                  <a:pathLst>
                    <a:path w="48" h="8">
                      <a:moveTo>
                        <a:pt x="0" y="0"/>
                      </a:moveTo>
                      <a:lnTo>
                        <a:pt x="6" y="8"/>
                      </a:lnTo>
                      <a:lnTo>
                        <a:pt x="30" y="8"/>
                      </a:lnTo>
                      <a:lnTo>
                        <a:pt x="48" y="0"/>
                      </a:lnTo>
                    </a:path>
                  </a:pathLst>
                </a:custGeom>
                <a:noFill/>
                <a:ln w="0">
                  <a:solidFill>
                    <a:srgbClr val="000000"/>
                  </a:solidFill>
                  <a:prstDash val="solid"/>
                  <a:round/>
                  <a:headEnd/>
                  <a:tailEnd/>
                </a:ln>
              </p:spPr>
              <p:txBody>
                <a:bodyPr/>
                <a:lstStyle/>
                <a:p>
                  <a:endParaRPr lang="fr-FR" sz="1350"/>
                </a:p>
              </p:txBody>
            </p:sp>
            <p:sp>
              <p:nvSpPr>
                <p:cNvPr id="64683" name="Freeform 493"/>
                <p:cNvSpPr>
                  <a:spLocks/>
                </p:cNvSpPr>
                <p:nvPr/>
              </p:nvSpPr>
              <p:spPr bwMode="auto">
                <a:xfrm>
                  <a:off x="2656" y="2598"/>
                  <a:ext cx="36" cy="23"/>
                </a:xfrm>
                <a:custGeom>
                  <a:avLst/>
                  <a:gdLst>
                    <a:gd name="T0" fmla="*/ 0 w 36"/>
                    <a:gd name="T1" fmla="*/ 23 h 23"/>
                    <a:gd name="T2" fmla="*/ 6 w 36"/>
                    <a:gd name="T3" fmla="*/ 15 h 23"/>
                    <a:gd name="T4" fmla="*/ 18 w 36"/>
                    <a:gd name="T5" fmla="*/ 8 h 23"/>
                    <a:gd name="T6" fmla="*/ 36 w 36"/>
                    <a:gd name="T7" fmla="*/ 0 h 23"/>
                    <a:gd name="T8" fmla="*/ 0 60000 65536"/>
                    <a:gd name="T9" fmla="*/ 0 60000 65536"/>
                    <a:gd name="T10" fmla="*/ 0 60000 65536"/>
                    <a:gd name="T11" fmla="*/ 0 60000 65536"/>
                    <a:gd name="T12" fmla="*/ 0 w 36"/>
                    <a:gd name="T13" fmla="*/ 0 h 23"/>
                    <a:gd name="T14" fmla="*/ 36 w 36"/>
                    <a:gd name="T15" fmla="*/ 23 h 23"/>
                  </a:gdLst>
                  <a:ahLst/>
                  <a:cxnLst>
                    <a:cxn ang="T8">
                      <a:pos x="T0" y="T1"/>
                    </a:cxn>
                    <a:cxn ang="T9">
                      <a:pos x="T2" y="T3"/>
                    </a:cxn>
                    <a:cxn ang="T10">
                      <a:pos x="T4" y="T5"/>
                    </a:cxn>
                    <a:cxn ang="T11">
                      <a:pos x="T6" y="T7"/>
                    </a:cxn>
                  </a:cxnLst>
                  <a:rect l="T12" t="T13" r="T14" b="T15"/>
                  <a:pathLst>
                    <a:path w="36" h="23">
                      <a:moveTo>
                        <a:pt x="0" y="23"/>
                      </a:moveTo>
                      <a:lnTo>
                        <a:pt x="6" y="15"/>
                      </a:lnTo>
                      <a:lnTo>
                        <a:pt x="18" y="8"/>
                      </a:lnTo>
                      <a:lnTo>
                        <a:pt x="36" y="0"/>
                      </a:lnTo>
                    </a:path>
                  </a:pathLst>
                </a:custGeom>
                <a:noFill/>
                <a:ln w="0">
                  <a:solidFill>
                    <a:srgbClr val="000000"/>
                  </a:solidFill>
                  <a:prstDash val="solid"/>
                  <a:round/>
                  <a:headEnd/>
                  <a:tailEnd/>
                </a:ln>
              </p:spPr>
              <p:txBody>
                <a:bodyPr/>
                <a:lstStyle/>
                <a:p>
                  <a:endParaRPr lang="fr-FR" sz="1350"/>
                </a:p>
              </p:txBody>
            </p:sp>
            <p:sp>
              <p:nvSpPr>
                <p:cNvPr id="64684" name="Freeform 494"/>
                <p:cNvSpPr>
                  <a:spLocks/>
                </p:cNvSpPr>
                <p:nvPr/>
              </p:nvSpPr>
              <p:spPr bwMode="auto">
                <a:xfrm>
                  <a:off x="2704" y="2613"/>
                  <a:ext cx="31" cy="8"/>
                </a:xfrm>
                <a:custGeom>
                  <a:avLst/>
                  <a:gdLst>
                    <a:gd name="T0" fmla="*/ 0 w 31"/>
                    <a:gd name="T1" fmla="*/ 8 h 8"/>
                    <a:gd name="T2" fmla="*/ 7 w 31"/>
                    <a:gd name="T3" fmla="*/ 0 h 8"/>
                    <a:gd name="T4" fmla="*/ 31 w 31"/>
                    <a:gd name="T5" fmla="*/ 0 h 8"/>
                    <a:gd name="T6" fmla="*/ 31 w 31"/>
                    <a:gd name="T7" fmla="*/ 8 h 8"/>
                    <a:gd name="T8" fmla="*/ 0 60000 65536"/>
                    <a:gd name="T9" fmla="*/ 0 60000 65536"/>
                    <a:gd name="T10" fmla="*/ 0 60000 65536"/>
                    <a:gd name="T11" fmla="*/ 0 60000 65536"/>
                    <a:gd name="T12" fmla="*/ 0 w 31"/>
                    <a:gd name="T13" fmla="*/ 0 h 8"/>
                    <a:gd name="T14" fmla="*/ 31 w 31"/>
                    <a:gd name="T15" fmla="*/ 8 h 8"/>
                  </a:gdLst>
                  <a:ahLst/>
                  <a:cxnLst>
                    <a:cxn ang="T8">
                      <a:pos x="T0" y="T1"/>
                    </a:cxn>
                    <a:cxn ang="T9">
                      <a:pos x="T2" y="T3"/>
                    </a:cxn>
                    <a:cxn ang="T10">
                      <a:pos x="T4" y="T5"/>
                    </a:cxn>
                    <a:cxn ang="T11">
                      <a:pos x="T6" y="T7"/>
                    </a:cxn>
                  </a:cxnLst>
                  <a:rect l="T12" t="T13" r="T14" b="T15"/>
                  <a:pathLst>
                    <a:path w="31" h="8">
                      <a:moveTo>
                        <a:pt x="0" y="8"/>
                      </a:moveTo>
                      <a:lnTo>
                        <a:pt x="7" y="0"/>
                      </a:lnTo>
                      <a:lnTo>
                        <a:pt x="31" y="0"/>
                      </a:lnTo>
                      <a:lnTo>
                        <a:pt x="31" y="8"/>
                      </a:lnTo>
                    </a:path>
                  </a:pathLst>
                </a:custGeom>
                <a:noFill/>
                <a:ln w="0">
                  <a:solidFill>
                    <a:srgbClr val="000000"/>
                  </a:solidFill>
                  <a:prstDash val="solid"/>
                  <a:round/>
                  <a:headEnd/>
                  <a:tailEnd/>
                </a:ln>
              </p:spPr>
              <p:txBody>
                <a:bodyPr/>
                <a:lstStyle/>
                <a:p>
                  <a:endParaRPr lang="fr-FR" sz="1350"/>
                </a:p>
              </p:txBody>
            </p:sp>
            <p:sp>
              <p:nvSpPr>
                <p:cNvPr id="64685" name="Freeform 495"/>
                <p:cNvSpPr>
                  <a:spLocks/>
                </p:cNvSpPr>
                <p:nvPr/>
              </p:nvSpPr>
              <p:spPr bwMode="auto">
                <a:xfrm>
                  <a:off x="2735" y="2621"/>
                  <a:ext cx="30" cy="24"/>
                </a:xfrm>
                <a:custGeom>
                  <a:avLst/>
                  <a:gdLst>
                    <a:gd name="T0" fmla="*/ 0 w 30"/>
                    <a:gd name="T1" fmla="*/ 24 h 24"/>
                    <a:gd name="T2" fmla="*/ 12 w 30"/>
                    <a:gd name="T3" fmla="*/ 8 h 24"/>
                    <a:gd name="T4" fmla="*/ 30 w 30"/>
                    <a:gd name="T5" fmla="*/ 0 h 24"/>
                    <a:gd name="T6" fmla="*/ 18 w 30"/>
                    <a:gd name="T7" fmla="*/ 24 h 24"/>
                    <a:gd name="T8" fmla="*/ 0 60000 65536"/>
                    <a:gd name="T9" fmla="*/ 0 60000 65536"/>
                    <a:gd name="T10" fmla="*/ 0 60000 65536"/>
                    <a:gd name="T11" fmla="*/ 0 60000 65536"/>
                    <a:gd name="T12" fmla="*/ 0 w 30"/>
                    <a:gd name="T13" fmla="*/ 0 h 24"/>
                    <a:gd name="T14" fmla="*/ 30 w 30"/>
                    <a:gd name="T15" fmla="*/ 24 h 24"/>
                  </a:gdLst>
                  <a:ahLst/>
                  <a:cxnLst>
                    <a:cxn ang="T8">
                      <a:pos x="T0" y="T1"/>
                    </a:cxn>
                    <a:cxn ang="T9">
                      <a:pos x="T2" y="T3"/>
                    </a:cxn>
                    <a:cxn ang="T10">
                      <a:pos x="T4" y="T5"/>
                    </a:cxn>
                    <a:cxn ang="T11">
                      <a:pos x="T6" y="T7"/>
                    </a:cxn>
                  </a:cxnLst>
                  <a:rect l="T12" t="T13" r="T14" b="T15"/>
                  <a:pathLst>
                    <a:path w="30" h="24">
                      <a:moveTo>
                        <a:pt x="0" y="24"/>
                      </a:moveTo>
                      <a:lnTo>
                        <a:pt x="12" y="8"/>
                      </a:lnTo>
                      <a:lnTo>
                        <a:pt x="30" y="0"/>
                      </a:lnTo>
                      <a:lnTo>
                        <a:pt x="18" y="24"/>
                      </a:lnTo>
                    </a:path>
                  </a:pathLst>
                </a:custGeom>
                <a:noFill/>
                <a:ln w="0">
                  <a:solidFill>
                    <a:srgbClr val="000000"/>
                  </a:solidFill>
                  <a:prstDash val="solid"/>
                  <a:round/>
                  <a:headEnd/>
                  <a:tailEnd/>
                </a:ln>
              </p:spPr>
              <p:txBody>
                <a:bodyPr/>
                <a:lstStyle/>
                <a:p>
                  <a:endParaRPr lang="fr-FR" sz="1350"/>
                </a:p>
              </p:txBody>
            </p:sp>
            <p:sp>
              <p:nvSpPr>
                <p:cNvPr id="64686" name="Freeform 496"/>
                <p:cNvSpPr>
                  <a:spLocks/>
                </p:cNvSpPr>
                <p:nvPr/>
              </p:nvSpPr>
              <p:spPr bwMode="auto">
                <a:xfrm>
                  <a:off x="2735" y="2598"/>
                  <a:ext cx="18" cy="1"/>
                </a:xfrm>
                <a:custGeom>
                  <a:avLst/>
                  <a:gdLst>
                    <a:gd name="T0" fmla="*/ 0 w 18"/>
                    <a:gd name="T1" fmla="*/ 0 h 1"/>
                    <a:gd name="T2" fmla="*/ 6 w 18"/>
                    <a:gd name="T3" fmla="*/ 0 h 1"/>
                    <a:gd name="T4" fmla="*/ 18 w 18"/>
                    <a:gd name="T5" fmla="*/ 0 h 1"/>
                    <a:gd name="T6" fmla="*/ 18 w 18"/>
                    <a:gd name="T7" fmla="*/ 0 h 1"/>
                    <a:gd name="T8" fmla="*/ 0 60000 65536"/>
                    <a:gd name="T9" fmla="*/ 0 60000 65536"/>
                    <a:gd name="T10" fmla="*/ 0 60000 65536"/>
                    <a:gd name="T11" fmla="*/ 0 60000 65536"/>
                    <a:gd name="T12" fmla="*/ 0 w 18"/>
                    <a:gd name="T13" fmla="*/ 0 h 1"/>
                    <a:gd name="T14" fmla="*/ 18 w 18"/>
                    <a:gd name="T15" fmla="*/ 1 h 1"/>
                  </a:gdLst>
                  <a:ahLst/>
                  <a:cxnLst>
                    <a:cxn ang="T8">
                      <a:pos x="T0" y="T1"/>
                    </a:cxn>
                    <a:cxn ang="T9">
                      <a:pos x="T2" y="T3"/>
                    </a:cxn>
                    <a:cxn ang="T10">
                      <a:pos x="T4" y="T5"/>
                    </a:cxn>
                    <a:cxn ang="T11">
                      <a:pos x="T6" y="T7"/>
                    </a:cxn>
                  </a:cxnLst>
                  <a:rect l="T12" t="T13" r="T14" b="T15"/>
                  <a:pathLst>
                    <a:path w="18" h="1">
                      <a:moveTo>
                        <a:pt x="0" y="0"/>
                      </a:moveTo>
                      <a:lnTo>
                        <a:pt x="6" y="0"/>
                      </a:lnTo>
                      <a:lnTo>
                        <a:pt x="18" y="0"/>
                      </a:lnTo>
                    </a:path>
                  </a:pathLst>
                </a:custGeom>
                <a:noFill/>
                <a:ln w="0">
                  <a:solidFill>
                    <a:srgbClr val="000000"/>
                  </a:solidFill>
                  <a:prstDash val="solid"/>
                  <a:round/>
                  <a:headEnd/>
                  <a:tailEnd/>
                </a:ln>
              </p:spPr>
              <p:txBody>
                <a:bodyPr/>
                <a:lstStyle/>
                <a:p>
                  <a:endParaRPr lang="fr-FR" sz="1350"/>
                </a:p>
              </p:txBody>
            </p:sp>
            <p:sp>
              <p:nvSpPr>
                <p:cNvPr id="64687" name="Freeform 497"/>
                <p:cNvSpPr>
                  <a:spLocks/>
                </p:cNvSpPr>
                <p:nvPr/>
              </p:nvSpPr>
              <p:spPr bwMode="auto">
                <a:xfrm>
                  <a:off x="2765" y="2598"/>
                  <a:ext cx="31" cy="23"/>
                </a:xfrm>
                <a:custGeom>
                  <a:avLst/>
                  <a:gdLst>
                    <a:gd name="T0" fmla="*/ 0 w 31"/>
                    <a:gd name="T1" fmla="*/ 23 h 23"/>
                    <a:gd name="T2" fmla="*/ 7 w 31"/>
                    <a:gd name="T3" fmla="*/ 15 h 23"/>
                    <a:gd name="T4" fmla="*/ 19 w 31"/>
                    <a:gd name="T5" fmla="*/ 8 h 23"/>
                    <a:gd name="T6" fmla="*/ 31 w 31"/>
                    <a:gd name="T7" fmla="*/ 0 h 23"/>
                    <a:gd name="T8" fmla="*/ 31 w 31"/>
                    <a:gd name="T9" fmla="*/ 0 h 23"/>
                    <a:gd name="T10" fmla="*/ 25 w 31"/>
                    <a:gd name="T11" fmla="*/ 8 h 23"/>
                    <a:gd name="T12" fmla="*/ 25 w 31"/>
                    <a:gd name="T13" fmla="*/ 15 h 23"/>
                    <a:gd name="T14" fmla="*/ 19 w 31"/>
                    <a:gd name="T15" fmla="*/ 23 h 23"/>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3"/>
                    <a:gd name="T26" fmla="*/ 31 w 3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3">
                      <a:moveTo>
                        <a:pt x="0" y="23"/>
                      </a:moveTo>
                      <a:lnTo>
                        <a:pt x="7" y="15"/>
                      </a:lnTo>
                      <a:lnTo>
                        <a:pt x="19" y="8"/>
                      </a:lnTo>
                      <a:lnTo>
                        <a:pt x="31" y="0"/>
                      </a:lnTo>
                      <a:lnTo>
                        <a:pt x="25" y="8"/>
                      </a:lnTo>
                      <a:lnTo>
                        <a:pt x="25" y="15"/>
                      </a:lnTo>
                      <a:lnTo>
                        <a:pt x="19" y="23"/>
                      </a:lnTo>
                    </a:path>
                  </a:pathLst>
                </a:custGeom>
                <a:noFill/>
                <a:ln w="0">
                  <a:solidFill>
                    <a:srgbClr val="000000"/>
                  </a:solidFill>
                  <a:prstDash val="solid"/>
                  <a:round/>
                  <a:headEnd/>
                  <a:tailEnd/>
                </a:ln>
              </p:spPr>
              <p:txBody>
                <a:bodyPr/>
                <a:lstStyle/>
                <a:p>
                  <a:endParaRPr lang="fr-FR" sz="1350"/>
                </a:p>
              </p:txBody>
            </p:sp>
            <p:sp>
              <p:nvSpPr>
                <p:cNvPr id="64688" name="Freeform 498"/>
                <p:cNvSpPr>
                  <a:spLocks/>
                </p:cNvSpPr>
                <p:nvPr/>
              </p:nvSpPr>
              <p:spPr bwMode="auto">
                <a:xfrm>
                  <a:off x="2753" y="2645"/>
                  <a:ext cx="31" cy="15"/>
                </a:xfrm>
                <a:custGeom>
                  <a:avLst/>
                  <a:gdLst>
                    <a:gd name="T0" fmla="*/ 0 w 31"/>
                    <a:gd name="T1" fmla="*/ 15 h 15"/>
                    <a:gd name="T2" fmla="*/ 0 w 31"/>
                    <a:gd name="T3" fmla="*/ 7 h 15"/>
                    <a:gd name="T4" fmla="*/ 12 w 31"/>
                    <a:gd name="T5" fmla="*/ 0 h 15"/>
                    <a:gd name="T6" fmla="*/ 31 w 31"/>
                    <a:gd name="T7" fmla="*/ 0 h 15"/>
                    <a:gd name="T8" fmla="*/ 31 w 31"/>
                    <a:gd name="T9" fmla="*/ 0 h 15"/>
                    <a:gd name="T10" fmla="*/ 25 w 31"/>
                    <a:gd name="T11" fmla="*/ 0 h 15"/>
                    <a:gd name="T12" fmla="*/ 25 w 31"/>
                    <a:gd name="T13" fmla="*/ 7 h 15"/>
                    <a:gd name="T14" fmla="*/ 12 w 31"/>
                    <a:gd name="T15" fmla="*/ 15 h 15"/>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15"/>
                    <a:gd name="T26" fmla="*/ 31 w 31"/>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15">
                      <a:moveTo>
                        <a:pt x="0" y="15"/>
                      </a:moveTo>
                      <a:lnTo>
                        <a:pt x="0" y="7"/>
                      </a:lnTo>
                      <a:lnTo>
                        <a:pt x="12" y="0"/>
                      </a:lnTo>
                      <a:lnTo>
                        <a:pt x="31" y="0"/>
                      </a:lnTo>
                      <a:lnTo>
                        <a:pt x="25" y="0"/>
                      </a:lnTo>
                      <a:lnTo>
                        <a:pt x="25" y="7"/>
                      </a:lnTo>
                      <a:lnTo>
                        <a:pt x="12" y="15"/>
                      </a:lnTo>
                    </a:path>
                  </a:pathLst>
                </a:custGeom>
                <a:noFill/>
                <a:ln w="0">
                  <a:solidFill>
                    <a:srgbClr val="000000"/>
                  </a:solidFill>
                  <a:prstDash val="solid"/>
                  <a:round/>
                  <a:headEnd/>
                  <a:tailEnd/>
                </a:ln>
              </p:spPr>
              <p:txBody>
                <a:bodyPr/>
                <a:lstStyle/>
                <a:p>
                  <a:endParaRPr lang="fr-FR" sz="1350"/>
                </a:p>
              </p:txBody>
            </p:sp>
            <p:sp>
              <p:nvSpPr>
                <p:cNvPr id="64689" name="Freeform 499"/>
                <p:cNvSpPr>
                  <a:spLocks/>
                </p:cNvSpPr>
                <p:nvPr/>
              </p:nvSpPr>
              <p:spPr bwMode="auto">
                <a:xfrm>
                  <a:off x="2796" y="2598"/>
                  <a:ext cx="37" cy="47"/>
                </a:xfrm>
                <a:custGeom>
                  <a:avLst/>
                  <a:gdLst>
                    <a:gd name="T0" fmla="*/ 0 w 37"/>
                    <a:gd name="T1" fmla="*/ 23 h 47"/>
                    <a:gd name="T2" fmla="*/ 6 w 37"/>
                    <a:gd name="T3" fmla="*/ 23 h 47"/>
                    <a:gd name="T4" fmla="*/ 24 w 37"/>
                    <a:gd name="T5" fmla="*/ 15 h 47"/>
                    <a:gd name="T6" fmla="*/ 37 w 37"/>
                    <a:gd name="T7" fmla="*/ 0 h 47"/>
                    <a:gd name="T8" fmla="*/ 37 w 37"/>
                    <a:gd name="T9" fmla="*/ 0 h 47"/>
                    <a:gd name="T10" fmla="*/ 37 w 37"/>
                    <a:gd name="T11" fmla="*/ 15 h 47"/>
                    <a:gd name="T12" fmla="*/ 24 w 37"/>
                    <a:gd name="T13" fmla="*/ 31 h 47"/>
                    <a:gd name="T14" fmla="*/ 18 w 37"/>
                    <a:gd name="T15" fmla="*/ 47 h 47"/>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47"/>
                    <a:gd name="T26" fmla="*/ 37 w 37"/>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47">
                      <a:moveTo>
                        <a:pt x="0" y="23"/>
                      </a:moveTo>
                      <a:lnTo>
                        <a:pt x="6" y="23"/>
                      </a:lnTo>
                      <a:lnTo>
                        <a:pt x="24" y="15"/>
                      </a:lnTo>
                      <a:lnTo>
                        <a:pt x="37" y="0"/>
                      </a:lnTo>
                      <a:lnTo>
                        <a:pt x="37" y="15"/>
                      </a:lnTo>
                      <a:lnTo>
                        <a:pt x="24" y="31"/>
                      </a:lnTo>
                      <a:lnTo>
                        <a:pt x="18" y="47"/>
                      </a:lnTo>
                    </a:path>
                  </a:pathLst>
                </a:custGeom>
                <a:noFill/>
                <a:ln w="0">
                  <a:solidFill>
                    <a:srgbClr val="000000"/>
                  </a:solidFill>
                  <a:prstDash val="solid"/>
                  <a:round/>
                  <a:headEnd/>
                  <a:tailEnd/>
                </a:ln>
              </p:spPr>
              <p:txBody>
                <a:bodyPr/>
                <a:lstStyle/>
                <a:p>
                  <a:endParaRPr lang="fr-FR" sz="1350"/>
                </a:p>
              </p:txBody>
            </p:sp>
            <p:sp>
              <p:nvSpPr>
                <p:cNvPr id="64690" name="Freeform 500"/>
                <p:cNvSpPr>
                  <a:spLocks/>
                </p:cNvSpPr>
                <p:nvPr/>
              </p:nvSpPr>
              <p:spPr bwMode="auto">
                <a:xfrm>
                  <a:off x="2796" y="2645"/>
                  <a:ext cx="37" cy="15"/>
                </a:xfrm>
                <a:custGeom>
                  <a:avLst/>
                  <a:gdLst>
                    <a:gd name="T0" fmla="*/ 0 w 37"/>
                    <a:gd name="T1" fmla="*/ 15 h 15"/>
                    <a:gd name="T2" fmla="*/ 6 w 37"/>
                    <a:gd name="T3" fmla="*/ 7 h 15"/>
                    <a:gd name="T4" fmla="*/ 18 w 37"/>
                    <a:gd name="T5" fmla="*/ 0 h 15"/>
                    <a:gd name="T6" fmla="*/ 37 w 37"/>
                    <a:gd name="T7" fmla="*/ 0 h 15"/>
                    <a:gd name="T8" fmla="*/ 37 w 37"/>
                    <a:gd name="T9" fmla="*/ 0 h 15"/>
                    <a:gd name="T10" fmla="*/ 30 w 37"/>
                    <a:gd name="T11" fmla="*/ 0 h 15"/>
                    <a:gd name="T12" fmla="*/ 24 w 37"/>
                    <a:gd name="T13" fmla="*/ 7 h 15"/>
                    <a:gd name="T14" fmla="*/ 18 w 37"/>
                    <a:gd name="T15" fmla="*/ 15 h 15"/>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15"/>
                    <a:gd name="T26" fmla="*/ 37 w 37"/>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15">
                      <a:moveTo>
                        <a:pt x="0" y="15"/>
                      </a:moveTo>
                      <a:lnTo>
                        <a:pt x="6" y="7"/>
                      </a:lnTo>
                      <a:lnTo>
                        <a:pt x="18" y="0"/>
                      </a:lnTo>
                      <a:lnTo>
                        <a:pt x="37" y="0"/>
                      </a:lnTo>
                      <a:lnTo>
                        <a:pt x="30" y="0"/>
                      </a:lnTo>
                      <a:lnTo>
                        <a:pt x="24" y="7"/>
                      </a:lnTo>
                      <a:lnTo>
                        <a:pt x="18" y="15"/>
                      </a:lnTo>
                    </a:path>
                  </a:pathLst>
                </a:custGeom>
                <a:noFill/>
                <a:ln w="0">
                  <a:solidFill>
                    <a:srgbClr val="000000"/>
                  </a:solidFill>
                  <a:prstDash val="solid"/>
                  <a:round/>
                  <a:headEnd/>
                  <a:tailEnd/>
                </a:ln>
              </p:spPr>
              <p:txBody>
                <a:bodyPr/>
                <a:lstStyle/>
                <a:p>
                  <a:endParaRPr lang="fr-FR" sz="1350"/>
                </a:p>
              </p:txBody>
            </p:sp>
            <p:sp>
              <p:nvSpPr>
                <p:cNvPr id="64691" name="Freeform 501"/>
                <p:cNvSpPr>
                  <a:spLocks/>
                </p:cNvSpPr>
                <p:nvPr/>
              </p:nvSpPr>
              <p:spPr bwMode="auto">
                <a:xfrm>
                  <a:off x="2643" y="2738"/>
                  <a:ext cx="31" cy="24"/>
                </a:xfrm>
                <a:custGeom>
                  <a:avLst/>
                  <a:gdLst>
                    <a:gd name="T0" fmla="*/ 0 w 31"/>
                    <a:gd name="T1" fmla="*/ 0 h 24"/>
                    <a:gd name="T2" fmla="*/ 6 w 31"/>
                    <a:gd name="T3" fmla="*/ 0 h 24"/>
                    <a:gd name="T4" fmla="*/ 19 w 31"/>
                    <a:gd name="T5" fmla="*/ 0 h 24"/>
                    <a:gd name="T6" fmla="*/ 31 w 31"/>
                    <a:gd name="T7" fmla="*/ 0 h 24"/>
                    <a:gd name="T8" fmla="*/ 31 w 31"/>
                    <a:gd name="T9" fmla="*/ 0 h 24"/>
                    <a:gd name="T10" fmla="*/ 31 w 31"/>
                    <a:gd name="T11" fmla="*/ 16 h 24"/>
                    <a:gd name="T12" fmla="*/ 25 w 31"/>
                    <a:gd name="T13" fmla="*/ 16 h 24"/>
                    <a:gd name="T14" fmla="*/ 13 w 31"/>
                    <a:gd name="T15" fmla="*/ 24 h 24"/>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24"/>
                    <a:gd name="T26" fmla="*/ 31 w 31"/>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24">
                      <a:moveTo>
                        <a:pt x="0" y="0"/>
                      </a:moveTo>
                      <a:lnTo>
                        <a:pt x="6" y="0"/>
                      </a:lnTo>
                      <a:lnTo>
                        <a:pt x="19" y="0"/>
                      </a:lnTo>
                      <a:lnTo>
                        <a:pt x="31" y="0"/>
                      </a:lnTo>
                      <a:lnTo>
                        <a:pt x="31" y="16"/>
                      </a:lnTo>
                      <a:lnTo>
                        <a:pt x="25" y="16"/>
                      </a:lnTo>
                      <a:lnTo>
                        <a:pt x="13" y="24"/>
                      </a:lnTo>
                    </a:path>
                  </a:pathLst>
                </a:custGeom>
                <a:noFill/>
                <a:ln w="0">
                  <a:solidFill>
                    <a:srgbClr val="000000"/>
                  </a:solidFill>
                  <a:prstDash val="solid"/>
                  <a:round/>
                  <a:headEnd/>
                  <a:tailEnd/>
                </a:ln>
              </p:spPr>
              <p:txBody>
                <a:bodyPr/>
                <a:lstStyle/>
                <a:p>
                  <a:endParaRPr lang="fr-FR" sz="1350"/>
                </a:p>
              </p:txBody>
            </p:sp>
            <p:sp>
              <p:nvSpPr>
                <p:cNvPr id="64692" name="Freeform 502"/>
                <p:cNvSpPr>
                  <a:spLocks/>
                </p:cNvSpPr>
                <p:nvPr/>
              </p:nvSpPr>
              <p:spPr bwMode="auto">
                <a:xfrm>
                  <a:off x="2656" y="2762"/>
                  <a:ext cx="79" cy="15"/>
                </a:xfrm>
                <a:custGeom>
                  <a:avLst/>
                  <a:gdLst>
                    <a:gd name="T0" fmla="*/ 0 w 79"/>
                    <a:gd name="T1" fmla="*/ 0 h 15"/>
                    <a:gd name="T2" fmla="*/ 18 w 79"/>
                    <a:gd name="T3" fmla="*/ 0 h 15"/>
                    <a:gd name="T4" fmla="*/ 48 w 79"/>
                    <a:gd name="T5" fmla="*/ 0 h 15"/>
                    <a:gd name="T6" fmla="*/ 79 w 79"/>
                    <a:gd name="T7" fmla="*/ 0 h 15"/>
                    <a:gd name="T8" fmla="*/ 79 w 79"/>
                    <a:gd name="T9" fmla="*/ 0 h 15"/>
                    <a:gd name="T10" fmla="*/ 73 w 79"/>
                    <a:gd name="T11" fmla="*/ 8 h 15"/>
                    <a:gd name="T12" fmla="*/ 61 w 79"/>
                    <a:gd name="T13" fmla="*/ 15 h 15"/>
                    <a:gd name="T14" fmla="*/ 48 w 79"/>
                    <a:gd name="T15" fmla="*/ 15 h 15"/>
                    <a:gd name="T16" fmla="*/ 0 60000 65536"/>
                    <a:gd name="T17" fmla="*/ 0 60000 65536"/>
                    <a:gd name="T18" fmla="*/ 0 60000 65536"/>
                    <a:gd name="T19" fmla="*/ 0 60000 65536"/>
                    <a:gd name="T20" fmla="*/ 0 60000 65536"/>
                    <a:gd name="T21" fmla="*/ 0 60000 65536"/>
                    <a:gd name="T22" fmla="*/ 0 60000 65536"/>
                    <a:gd name="T23" fmla="*/ 0 60000 65536"/>
                    <a:gd name="T24" fmla="*/ 0 w 79"/>
                    <a:gd name="T25" fmla="*/ 0 h 15"/>
                    <a:gd name="T26" fmla="*/ 79 w 79"/>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9" h="15">
                      <a:moveTo>
                        <a:pt x="0" y="0"/>
                      </a:moveTo>
                      <a:lnTo>
                        <a:pt x="18" y="0"/>
                      </a:lnTo>
                      <a:lnTo>
                        <a:pt x="48" y="0"/>
                      </a:lnTo>
                      <a:lnTo>
                        <a:pt x="79" y="0"/>
                      </a:lnTo>
                      <a:lnTo>
                        <a:pt x="73" y="8"/>
                      </a:lnTo>
                      <a:lnTo>
                        <a:pt x="61" y="15"/>
                      </a:lnTo>
                      <a:lnTo>
                        <a:pt x="48" y="15"/>
                      </a:lnTo>
                    </a:path>
                  </a:pathLst>
                </a:custGeom>
                <a:noFill/>
                <a:ln w="0">
                  <a:solidFill>
                    <a:srgbClr val="000000"/>
                  </a:solidFill>
                  <a:prstDash val="solid"/>
                  <a:round/>
                  <a:headEnd/>
                  <a:tailEnd/>
                </a:ln>
              </p:spPr>
              <p:txBody>
                <a:bodyPr/>
                <a:lstStyle/>
                <a:p>
                  <a:endParaRPr lang="fr-FR" sz="1350"/>
                </a:p>
              </p:txBody>
            </p:sp>
            <p:sp>
              <p:nvSpPr>
                <p:cNvPr id="64693" name="Freeform 503"/>
                <p:cNvSpPr>
                  <a:spLocks/>
                </p:cNvSpPr>
                <p:nvPr/>
              </p:nvSpPr>
              <p:spPr bwMode="auto">
                <a:xfrm>
                  <a:off x="2704" y="2777"/>
                  <a:ext cx="86" cy="24"/>
                </a:xfrm>
                <a:custGeom>
                  <a:avLst/>
                  <a:gdLst>
                    <a:gd name="T0" fmla="*/ 0 w 86"/>
                    <a:gd name="T1" fmla="*/ 0 h 24"/>
                    <a:gd name="T2" fmla="*/ 19 w 86"/>
                    <a:gd name="T3" fmla="*/ 0 h 24"/>
                    <a:gd name="T4" fmla="*/ 55 w 86"/>
                    <a:gd name="T5" fmla="*/ 0 h 24"/>
                    <a:gd name="T6" fmla="*/ 80 w 86"/>
                    <a:gd name="T7" fmla="*/ 0 h 24"/>
                    <a:gd name="T8" fmla="*/ 80 w 86"/>
                    <a:gd name="T9" fmla="*/ 0 h 24"/>
                    <a:gd name="T10" fmla="*/ 86 w 86"/>
                    <a:gd name="T11" fmla="*/ 8 h 24"/>
                    <a:gd name="T12" fmla="*/ 74 w 86"/>
                    <a:gd name="T13" fmla="*/ 16 h 24"/>
                    <a:gd name="T14" fmla="*/ 61 w 86"/>
                    <a:gd name="T15" fmla="*/ 24 h 24"/>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
                    <a:gd name="T26" fmla="*/ 86 w 86"/>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
                      <a:moveTo>
                        <a:pt x="0" y="0"/>
                      </a:moveTo>
                      <a:lnTo>
                        <a:pt x="19" y="0"/>
                      </a:lnTo>
                      <a:lnTo>
                        <a:pt x="55" y="0"/>
                      </a:lnTo>
                      <a:lnTo>
                        <a:pt x="80" y="0"/>
                      </a:lnTo>
                      <a:lnTo>
                        <a:pt x="86" y="8"/>
                      </a:lnTo>
                      <a:lnTo>
                        <a:pt x="74" y="16"/>
                      </a:lnTo>
                      <a:lnTo>
                        <a:pt x="61" y="24"/>
                      </a:lnTo>
                    </a:path>
                  </a:pathLst>
                </a:custGeom>
                <a:noFill/>
                <a:ln w="0">
                  <a:solidFill>
                    <a:srgbClr val="000000"/>
                  </a:solidFill>
                  <a:prstDash val="solid"/>
                  <a:round/>
                  <a:headEnd/>
                  <a:tailEnd/>
                </a:ln>
              </p:spPr>
              <p:txBody>
                <a:bodyPr/>
                <a:lstStyle/>
                <a:p>
                  <a:endParaRPr lang="fr-FR" sz="1350"/>
                </a:p>
              </p:txBody>
            </p:sp>
            <p:sp>
              <p:nvSpPr>
                <p:cNvPr id="64694" name="Freeform 504"/>
                <p:cNvSpPr>
                  <a:spLocks/>
                </p:cNvSpPr>
                <p:nvPr/>
              </p:nvSpPr>
              <p:spPr bwMode="auto">
                <a:xfrm>
                  <a:off x="2796" y="2777"/>
                  <a:ext cx="37" cy="24"/>
                </a:xfrm>
                <a:custGeom>
                  <a:avLst/>
                  <a:gdLst>
                    <a:gd name="T0" fmla="*/ 0 w 37"/>
                    <a:gd name="T1" fmla="*/ 0 h 24"/>
                    <a:gd name="T2" fmla="*/ 12 w 37"/>
                    <a:gd name="T3" fmla="*/ 0 h 24"/>
                    <a:gd name="T4" fmla="*/ 24 w 37"/>
                    <a:gd name="T5" fmla="*/ 0 h 24"/>
                    <a:gd name="T6" fmla="*/ 37 w 37"/>
                    <a:gd name="T7" fmla="*/ 0 h 24"/>
                    <a:gd name="T8" fmla="*/ 37 w 37"/>
                    <a:gd name="T9" fmla="*/ 0 h 24"/>
                    <a:gd name="T10" fmla="*/ 24 w 37"/>
                    <a:gd name="T11" fmla="*/ 16 h 24"/>
                    <a:gd name="T12" fmla="*/ 12 w 37"/>
                    <a:gd name="T13" fmla="*/ 24 h 24"/>
                    <a:gd name="T14" fmla="*/ 0 w 37"/>
                    <a:gd name="T15" fmla="*/ 24 h 24"/>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24"/>
                    <a:gd name="T26" fmla="*/ 37 w 37"/>
                    <a:gd name="T27" fmla="*/ 24 h 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24">
                      <a:moveTo>
                        <a:pt x="0" y="0"/>
                      </a:moveTo>
                      <a:lnTo>
                        <a:pt x="12" y="0"/>
                      </a:lnTo>
                      <a:lnTo>
                        <a:pt x="24" y="0"/>
                      </a:lnTo>
                      <a:lnTo>
                        <a:pt x="37" y="0"/>
                      </a:lnTo>
                      <a:lnTo>
                        <a:pt x="24" y="16"/>
                      </a:lnTo>
                      <a:lnTo>
                        <a:pt x="12" y="24"/>
                      </a:lnTo>
                      <a:lnTo>
                        <a:pt x="0" y="24"/>
                      </a:lnTo>
                    </a:path>
                  </a:pathLst>
                </a:custGeom>
                <a:noFill/>
                <a:ln w="0">
                  <a:solidFill>
                    <a:srgbClr val="000000"/>
                  </a:solidFill>
                  <a:prstDash val="solid"/>
                  <a:round/>
                  <a:headEnd/>
                  <a:tailEnd/>
                </a:ln>
              </p:spPr>
              <p:txBody>
                <a:bodyPr/>
                <a:lstStyle/>
                <a:p>
                  <a:endParaRPr lang="fr-FR" sz="1350"/>
                </a:p>
              </p:txBody>
            </p:sp>
            <p:sp>
              <p:nvSpPr>
                <p:cNvPr id="64695" name="Freeform 505"/>
                <p:cNvSpPr>
                  <a:spLocks/>
                </p:cNvSpPr>
                <p:nvPr/>
              </p:nvSpPr>
              <p:spPr bwMode="auto">
                <a:xfrm>
                  <a:off x="2765" y="2801"/>
                  <a:ext cx="80" cy="23"/>
                </a:xfrm>
                <a:custGeom>
                  <a:avLst/>
                  <a:gdLst>
                    <a:gd name="T0" fmla="*/ 0 w 80"/>
                    <a:gd name="T1" fmla="*/ 0 h 23"/>
                    <a:gd name="T2" fmla="*/ 25 w 80"/>
                    <a:gd name="T3" fmla="*/ 0 h 23"/>
                    <a:gd name="T4" fmla="*/ 68 w 80"/>
                    <a:gd name="T5" fmla="*/ 8 h 23"/>
                    <a:gd name="T6" fmla="*/ 80 w 80"/>
                    <a:gd name="T7" fmla="*/ 23 h 23"/>
                    <a:gd name="T8" fmla="*/ 80 w 80"/>
                    <a:gd name="T9" fmla="*/ 23 h 23"/>
                    <a:gd name="T10" fmla="*/ 74 w 80"/>
                    <a:gd name="T11" fmla="*/ 23 h 23"/>
                    <a:gd name="T12" fmla="*/ 61 w 80"/>
                    <a:gd name="T13" fmla="*/ 23 h 23"/>
                    <a:gd name="T14" fmla="*/ 49 w 80"/>
                    <a:gd name="T15" fmla="*/ 23 h 23"/>
                    <a:gd name="T16" fmla="*/ 0 60000 65536"/>
                    <a:gd name="T17" fmla="*/ 0 60000 65536"/>
                    <a:gd name="T18" fmla="*/ 0 60000 65536"/>
                    <a:gd name="T19" fmla="*/ 0 60000 65536"/>
                    <a:gd name="T20" fmla="*/ 0 60000 65536"/>
                    <a:gd name="T21" fmla="*/ 0 60000 65536"/>
                    <a:gd name="T22" fmla="*/ 0 60000 65536"/>
                    <a:gd name="T23" fmla="*/ 0 60000 65536"/>
                    <a:gd name="T24" fmla="*/ 0 w 80"/>
                    <a:gd name="T25" fmla="*/ 0 h 23"/>
                    <a:gd name="T26" fmla="*/ 80 w 80"/>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 h="23">
                      <a:moveTo>
                        <a:pt x="0" y="0"/>
                      </a:moveTo>
                      <a:lnTo>
                        <a:pt x="25" y="0"/>
                      </a:lnTo>
                      <a:lnTo>
                        <a:pt x="68" y="8"/>
                      </a:lnTo>
                      <a:lnTo>
                        <a:pt x="80" y="23"/>
                      </a:lnTo>
                      <a:lnTo>
                        <a:pt x="74" y="23"/>
                      </a:lnTo>
                      <a:lnTo>
                        <a:pt x="61" y="23"/>
                      </a:lnTo>
                      <a:lnTo>
                        <a:pt x="49" y="23"/>
                      </a:lnTo>
                    </a:path>
                  </a:pathLst>
                </a:custGeom>
                <a:noFill/>
                <a:ln w="0">
                  <a:solidFill>
                    <a:srgbClr val="000000"/>
                  </a:solidFill>
                  <a:prstDash val="solid"/>
                  <a:round/>
                  <a:headEnd/>
                  <a:tailEnd/>
                </a:ln>
              </p:spPr>
              <p:txBody>
                <a:bodyPr/>
                <a:lstStyle/>
                <a:p>
                  <a:endParaRPr lang="fr-FR" sz="1350"/>
                </a:p>
              </p:txBody>
            </p:sp>
            <p:sp>
              <p:nvSpPr>
                <p:cNvPr id="64696" name="Freeform 506"/>
                <p:cNvSpPr>
                  <a:spLocks/>
                </p:cNvSpPr>
                <p:nvPr/>
              </p:nvSpPr>
              <p:spPr bwMode="auto">
                <a:xfrm>
                  <a:off x="2845" y="2801"/>
                  <a:ext cx="30" cy="23"/>
                </a:xfrm>
                <a:custGeom>
                  <a:avLst/>
                  <a:gdLst>
                    <a:gd name="T0" fmla="*/ 0 w 30"/>
                    <a:gd name="T1" fmla="*/ 0 h 23"/>
                    <a:gd name="T2" fmla="*/ 12 w 30"/>
                    <a:gd name="T3" fmla="*/ 0 h 23"/>
                    <a:gd name="T4" fmla="*/ 30 w 30"/>
                    <a:gd name="T5" fmla="*/ 0 h 23"/>
                    <a:gd name="T6" fmla="*/ 18 w 30"/>
                    <a:gd name="T7" fmla="*/ 23 h 23"/>
                    <a:gd name="T8" fmla="*/ 0 60000 65536"/>
                    <a:gd name="T9" fmla="*/ 0 60000 65536"/>
                    <a:gd name="T10" fmla="*/ 0 60000 65536"/>
                    <a:gd name="T11" fmla="*/ 0 60000 65536"/>
                    <a:gd name="T12" fmla="*/ 0 w 30"/>
                    <a:gd name="T13" fmla="*/ 0 h 23"/>
                    <a:gd name="T14" fmla="*/ 30 w 30"/>
                    <a:gd name="T15" fmla="*/ 23 h 23"/>
                  </a:gdLst>
                  <a:ahLst/>
                  <a:cxnLst>
                    <a:cxn ang="T8">
                      <a:pos x="T0" y="T1"/>
                    </a:cxn>
                    <a:cxn ang="T9">
                      <a:pos x="T2" y="T3"/>
                    </a:cxn>
                    <a:cxn ang="T10">
                      <a:pos x="T4" y="T5"/>
                    </a:cxn>
                    <a:cxn ang="T11">
                      <a:pos x="T6" y="T7"/>
                    </a:cxn>
                  </a:cxnLst>
                  <a:rect l="T12" t="T13" r="T14" b="T15"/>
                  <a:pathLst>
                    <a:path w="30" h="23">
                      <a:moveTo>
                        <a:pt x="0" y="0"/>
                      </a:moveTo>
                      <a:lnTo>
                        <a:pt x="12" y="0"/>
                      </a:lnTo>
                      <a:lnTo>
                        <a:pt x="30" y="0"/>
                      </a:lnTo>
                      <a:lnTo>
                        <a:pt x="18" y="23"/>
                      </a:lnTo>
                    </a:path>
                  </a:pathLst>
                </a:custGeom>
                <a:noFill/>
                <a:ln w="0">
                  <a:solidFill>
                    <a:srgbClr val="000000"/>
                  </a:solidFill>
                  <a:prstDash val="solid"/>
                  <a:round/>
                  <a:headEnd/>
                  <a:tailEnd/>
                </a:ln>
              </p:spPr>
              <p:txBody>
                <a:bodyPr/>
                <a:lstStyle/>
                <a:p>
                  <a:endParaRPr lang="fr-FR" sz="1350"/>
                </a:p>
              </p:txBody>
            </p:sp>
            <p:sp>
              <p:nvSpPr>
                <p:cNvPr id="64697" name="Freeform 507"/>
                <p:cNvSpPr>
                  <a:spLocks/>
                </p:cNvSpPr>
                <p:nvPr/>
              </p:nvSpPr>
              <p:spPr bwMode="auto">
                <a:xfrm>
                  <a:off x="2863" y="2824"/>
                  <a:ext cx="49" cy="16"/>
                </a:xfrm>
                <a:custGeom>
                  <a:avLst/>
                  <a:gdLst>
                    <a:gd name="T0" fmla="*/ 0 w 49"/>
                    <a:gd name="T1" fmla="*/ 0 h 16"/>
                    <a:gd name="T2" fmla="*/ 18 w 49"/>
                    <a:gd name="T3" fmla="*/ 0 h 16"/>
                    <a:gd name="T4" fmla="*/ 49 w 49"/>
                    <a:gd name="T5" fmla="*/ 0 h 16"/>
                    <a:gd name="T6" fmla="*/ 31 w 49"/>
                    <a:gd name="T7" fmla="*/ 16 h 16"/>
                    <a:gd name="T8" fmla="*/ 0 60000 65536"/>
                    <a:gd name="T9" fmla="*/ 0 60000 65536"/>
                    <a:gd name="T10" fmla="*/ 0 60000 65536"/>
                    <a:gd name="T11" fmla="*/ 0 60000 65536"/>
                    <a:gd name="T12" fmla="*/ 0 w 49"/>
                    <a:gd name="T13" fmla="*/ 0 h 16"/>
                    <a:gd name="T14" fmla="*/ 49 w 49"/>
                    <a:gd name="T15" fmla="*/ 16 h 16"/>
                  </a:gdLst>
                  <a:ahLst/>
                  <a:cxnLst>
                    <a:cxn ang="T8">
                      <a:pos x="T0" y="T1"/>
                    </a:cxn>
                    <a:cxn ang="T9">
                      <a:pos x="T2" y="T3"/>
                    </a:cxn>
                    <a:cxn ang="T10">
                      <a:pos x="T4" y="T5"/>
                    </a:cxn>
                    <a:cxn ang="T11">
                      <a:pos x="T6" y="T7"/>
                    </a:cxn>
                  </a:cxnLst>
                  <a:rect l="T12" t="T13" r="T14" b="T15"/>
                  <a:pathLst>
                    <a:path w="49" h="16">
                      <a:moveTo>
                        <a:pt x="0" y="0"/>
                      </a:moveTo>
                      <a:lnTo>
                        <a:pt x="18" y="0"/>
                      </a:lnTo>
                      <a:lnTo>
                        <a:pt x="49" y="0"/>
                      </a:lnTo>
                      <a:lnTo>
                        <a:pt x="31" y="16"/>
                      </a:lnTo>
                    </a:path>
                  </a:pathLst>
                </a:custGeom>
                <a:noFill/>
                <a:ln w="0">
                  <a:solidFill>
                    <a:srgbClr val="000000"/>
                  </a:solidFill>
                  <a:prstDash val="solid"/>
                  <a:round/>
                  <a:headEnd/>
                  <a:tailEnd/>
                </a:ln>
              </p:spPr>
              <p:txBody>
                <a:bodyPr/>
                <a:lstStyle/>
                <a:p>
                  <a:endParaRPr lang="fr-FR" sz="1350"/>
                </a:p>
              </p:txBody>
            </p:sp>
            <p:sp>
              <p:nvSpPr>
                <p:cNvPr id="64698" name="Freeform 508"/>
                <p:cNvSpPr>
                  <a:spLocks/>
                </p:cNvSpPr>
                <p:nvPr/>
              </p:nvSpPr>
              <p:spPr bwMode="auto">
                <a:xfrm>
                  <a:off x="3846" y="2981"/>
                  <a:ext cx="372" cy="23"/>
                </a:xfrm>
                <a:custGeom>
                  <a:avLst/>
                  <a:gdLst>
                    <a:gd name="T0" fmla="*/ 0 w 372"/>
                    <a:gd name="T1" fmla="*/ 23 h 23"/>
                    <a:gd name="T2" fmla="*/ 30 w 372"/>
                    <a:gd name="T3" fmla="*/ 23 h 23"/>
                    <a:gd name="T4" fmla="*/ 122 w 372"/>
                    <a:gd name="T5" fmla="*/ 23 h 23"/>
                    <a:gd name="T6" fmla="*/ 250 w 372"/>
                    <a:gd name="T7" fmla="*/ 0 h 23"/>
                    <a:gd name="T8" fmla="*/ 250 w 372"/>
                    <a:gd name="T9" fmla="*/ 0 h 23"/>
                    <a:gd name="T10" fmla="*/ 317 w 372"/>
                    <a:gd name="T11" fmla="*/ 0 h 23"/>
                    <a:gd name="T12" fmla="*/ 354 w 372"/>
                    <a:gd name="T13" fmla="*/ 0 h 23"/>
                    <a:gd name="T14" fmla="*/ 372 w 372"/>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372"/>
                    <a:gd name="T25" fmla="*/ 0 h 23"/>
                    <a:gd name="T26" fmla="*/ 372 w 372"/>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2" h="23">
                      <a:moveTo>
                        <a:pt x="0" y="23"/>
                      </a:moveTo>
                      <a:lnTo>
                        <a:pt x="30" y="23"/>
                      </a:lnTo>
                      <a:lnTo>
                        <a:pt x="122" y="23"/>
                      </a:lnTo>
                      <a:lnTo>
                        <a:pt x="250" y="0"/>
                      </a:lnTo>
                      <a:lnTo>
                        <a:pt x="317" y="0"/>
                      </a:lnTo>
                      <a:lnTo>
                        <a:pt x="354" y="0"/>
                      </a:lnTo>
                      <a:lnTo>
                        <a:pt x="372" y="0"/>
                      </a:lnTo>
                    </a:path>
                  </a:pathLst>
                </a:custGeom>
                <a:noFill/>
                <a:ln w="0">
                  <a:solidFill>
                    <a:srgbClr val="000000"/>
                  </a:solidFill>
                  <a:prstDash val="solid"/>
                  <a:round/>
                  <a:headEnd/>
                  <a:tailEnd/>
                </a:ln>
              </p:spPr>
              <p:txBody>
                <a:bodyPr/>
                <a:lstStyle/>
                <a:p>
                  <a:endParaRPr lang="fr-FR" sz="1350"/>
                </a:p>
              </p:txBody>
            </p:sp>
            <p:sp>
              <p:nvSpPr>
                <p:cNvPr id="64699" name="Freeform 509"/>
                <p:cNvSpPr>
                  <a:spLocks/>
                </p:cNvSpPr>
                <p:nvPr/>
              </p:nvSpPr>
              <p:spPr bwMode="auto">
                <a:xfrm>
                  <a:off x="3846" y="2918"/>
                  <a:ext cx="250" cy="23"/>
                </a:xfrm>
                <a:custGeom>
                  <a:avLst/>
                  <a:gdLst>
                    <a:gd name="T0" fmla="*/ 0 w 250"/>
                    <a:gd name="T1" fmla="*/ 23 h 23"/>
                    <a:gd name="T2" fmla="*/ 48 w 250"/>
                    <a:gd name="T3" fmla="*/ 23 h 23"/>
                    <a:gd name="T4" fmla="*/ 152 w 250"/>
                    <a:gd name="T5" fmla="*/ 16 h 23"/>
                    <a:gd name="T6" fmla="*/ 250 w 250"/>
                    <a:gd name="T7" fmla="*/ 0 h 23"/>
                    <a:gd name="T8" fmla="*/ 0 60000 65536"/>
                    <a:gd name="T9" fmla="*/ 0 60000 65536"/>
                    <a:gd name="T10" fmla="*/ 0 60000 65536"/>
                    <a:gd name="T11" fmla="*/ 0 60000 65536"/>
                    <a:gd name="T12" fmla="*/ 0 w 250"/>
                    <a:gd name="T13" fmla="*/ 0 h 23"/>
                    <a:gd name="T14" fmla="*/ 250 w 250"/>
                    <a:gd name="T15" fmla="*/ 23 h 23"/>
                  </a:gdLst>
                  <a:ahLst/>
                  <a:cxnLst>
                    <a:cxn ang="T8">
                      <a:pos x="T0" y="T1"/>
                    </a:cxn>
                    <a:cxn ang="T9">
                      <a:pos x="T2" y="T3"/>
                    </a:cxn>
                    <a:cxn ang="T10">
                      <a:pos x="T4" y="T5"/>
                    </a:cxn>
                    <a:cxn ang="T11">
                      <a:pos x="T6" y="T7"/>
                    </a:cxn>
                  </a:cxnLst>
                  <a:rect l="T12" t="T13" r="T14" b="T15"/>
                  <a:pathLst>
                    <a:path w="250" h="23">
                      <a:moveTo>
                        <a:pt x="0" y="23"/>
                      </a:moveTo>
                      <a:lnTo>
                        <a:pt x="48" y="23"/>
                      </a:lnTo>
                      <a:lnTo>
                        <a:pt x="152" y="16"/>
                      </a:lnTo>
                      <a:lnTo>
                        <a:pt x="250" y="0"/>
                      </a:lnTo>
                    </a:path>
                  </a:pathLst>
                </a:custGeom>
                <a:noFill/>
                <a:ln w="0">
                  <a:solidFill>
                    <a:srgbClr val="000000"/>
                  </a:solidFill>
                  <a:prstDash val="solid"/>
                  <a:round/>
                  <a:headEnd/>
                  <a:tailEnd/>
                </a:ln>
              </p:spPr>
              <p:txBody>
                <a:bodyPr/>
                <a:lstStyle/>
                <a:p>
                  <a:endParaRPr lang="fr-FR" sz="1350"/>
                </a:p>
              </p:txBody>
            </p:sp>
            <p:sp>
              <p:nvSpPr>
                <p:cNvPr id="64700" name="Freeform 510"/>
                <p:cNvSpPr>
                  <a:spLocks/>
                </p:cNvSpPr>
                <p:nvPr/>
              </p:nvSpPr>
              <p:spPr bwMode="auto">
                <a:xfrm>
                  <a:off x="3705" y="2879"/>
                  <a:ext cx="263" cy="8"/>
                </a:xfrm>
                <a:custGeom>
                  <a:avLst/>
                  <a:gdLst>
                    <a:gd name="T0" fmla="*/ 0 w 263"/>
                    <a:gd name="T1" fmla="*/ 0 h 8"/>
                    <a:gd name="T2" fmla="*/ 49 w 263"/>
                    <a:gd name="T3" fmla="*/ 8 h 8"/>
                    <a:gd name="T4" fmla="*/ 165 w 263"/>
                    <a:gd name="T5" fmla="*/ 8 h 8"/>
                    <a:gd name="T6" fmla="*/ 263 w 263"/>
                    <a:gd name="T7" fmla="*/ 0 h 8"/>
                    <a:gd name="T8" fmla="*/ 0 60000 65536"/>
                    <a:gd name="T9" fmla="*/ 0 60000 65536"/>
                    <a:gd name="T10" fmla="*/ 0 60000 65536"/>
                    <a:gd name="T11" fmla="*/ 0 60000 65536"/>
                    <a:gd name="T12" fmla="*/ 0 w 263"/>
                    <a:gd name="T13" fmla="*/ 0 h 8"/>
                    <a:gd name="T14" fmla="*/ 263 w 263"/>
                    <a:gd name="T15" fmla="*/ 8 h 8"/>
                  </a:gdLst>
                  <a:ahLst/>
                  <a:cxnLst>
                    <a:cxn ang="T8">
                      <a:pos x="T0" y="T1"/>
                    </a:cxn>
                    <a:cxn ang="T9">
                      <a:pos x="T2" y="T3"/>
                    </a:cxn>
                    <a:cxn ang="T10">
                      <a:pos x="T4" y="T5"/>
                    </a:cxn>
                    <a:cxn ang="T11">
                      <a:pos x="T6" y="T7"/>
                    </a:cxn>
                  </a:cxnLst>
                  <a:rect l="T12" t="T13" r="T14" b="T15"/>
                  <a:pathLst>
                    <a:path w="263" h="8">
                      <a:moveTo>
                        <a:pt x="0" y="0"/>
                      </a:moveTo>
                      <a:lnTo>
                        <a:pt x="49" y="8"/>
                      </a:lnTo>
                      <a:lnTo>
                        <a:pt x="165" y="8"/>
                      </a:lnTo>
                      <a:lnTo>
                        <a:pt x="263" y="0"/>
                      </a:lnTo>
                    </a:path>
                  </a:pathLst>
                </a:custGeom>
                <a:noFill/>
                <a:ln w="0">
                  <a:solidFill>
                    <a:srgbClr val="000000"/>
                  </a:solidFill>
                  <a:prstDash val="solid"/>
                  <a:round/>
                  <a:headEnd/>
                  <a:tailEnd/>
                </a:ln>
              </p:spPr>
              <p:txBody>
                <a:bodyPr/>
                <a:lstStyle/>
                <a:p>
                  <a:endParaRPr lang="fr-FR" sz="1350"/>
                </a:p>
              </p:txBody>
            </p:sp>
            <p:sp>
              <p:nvSpPr>
                <p:cNvPr id="64701" name="Freeform 511"/>
                <p:cNvSpPr>
                  <a:spLocks/>
                </p:cNvSpPr>
                <p:nvPr/>
              </p:nvSpPr>
              <p:spPr bwMode="auto">
                <a:xfrm>
                  <a:off x="1502" y="1457"/>
                  <a:ext cx="49" cy="125"/>
                </a:xfrm>
                <a:custGeom>
                  <a:avLst/>
                  <a:gdLst>
                    <a:gd name="T0" fmla="*/ 49 w 49"/>
                    <a:gd name="T1" fmla="*/ 102 h 125"/>
                    <a:gd name="T2" fmla="*/ 37 w 49"/>
                    <a:gd name="T3" fmla="*/ 86 h 125"/>
                    <a:gd name="T4" fmla="*/ 19 w 49"/>
                    <a:gd name="T5" fmla="*/ 47 h 125"/>
                    <a:gd name="T6" fmla="*/ 0 w 49"/>
                    <a:gd name="T7" fmla="*/ 0 h 125"/>
                    <a:gd name="T8" fmla="*/ 0 w 49"/>
                    <a:gd name="T9" fmla="*/ 0 h 125"/>
                    <a:gd name="T10" fmla="*/ 6 w 49"/>
                    <a:gd name="T11" fmla="*/ 16 h 125"/>
                    <a:gd name="T12" fmla="*/ 19 w 49"/>
                    <a:gd name="T13" fmla="*/ 55 h 125"/>
                    <a:gd name="T14" fmla="*/ 49 w 49"/>
                    <a:gd name="T15" fmla="*/ 125 h 125"/>
                    <a:gd name="T16" fmla="*/ 49 w 49"/>
                    <a:gd name="T17" fmla="*/ 125 h 125"/>
                    <a:gd name="T18" fmla="*/ 43 w 49"/>
                    <a:gd name="T19" fmla="*/ 118 h 125"/>
                    <a:gd name="T20" fmla="*/ 43 w 49"/>
                    <a:gd name="T21" fmla="*/ 110 h 125"/>
                    <a:gd name="T22" fmla="*/ 49 w 49"/>
                    <a:gd name="T23" fmla="*/ 102 h 1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
                    <a:gd name="T37" fmla="*/ 0 h 125"/>
                    <a:gd name="T38" fmla="*/ 49 w 49"/>
                    <a:gd name="T39" fmla="*/ 125 h 1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 h="125">
                      <a:moveTo>
                        <a:pt x="49" y="102"/>
                      </a:moveTo>
                      <a:lnTo>
                        <a:pt x="37" y="86"/>
                      </a:lnTo>
                      <a:lnTo>
                        <a:pt x="19" y="47"/>
                      </a:lnTo>
                      <a:lnTo>
                        <a:pt x="0" y="0"/>
                      </a:lnTo>
                      <a:lnTo>
                        <a:pt x="6" y="16"/>
                      </a:lnTo>
                      <a:lnTo>
                        <a:pt x="19" y="55"/>
                      </a:lnTo>
                      <a:lnTo>
                        <a:pt x="49" y="125"/>
                      </a:lnTo>
                      <a:lnTo>
                        <a:pt x="43" y="118"/>
                      </a:lnTo>
                      <a:lnTo>
                        <a:pt x="43" y="110"/>
                      </a:lnTo>
                      <a:lnTo>
                        <a:pt x="49" y="102"/>
                      </a:lnTo>
                      <a:close/>
                    </a:path>
                  </a:pathLst>
                </a:custGeom>
                <a:solidFill>
                  <a:srgbClr val="997F7F"/>
                </a:solidFill>
                <a:ln w="0">
                  <a:solidFill>
                    <a:srgbClr val="000000"/>
                  </a:solidFill>
                  <a:prstDash val="solid"/>
                  <a:round/>
                  <a:headEnd/>
                  <a:tailEnd/>
                </a:ln>
              </p:spPr>
              <p:txBody>
                <a:bodyPr/>
                <a:lstStyle/>
                <a:p>
                  <a:endParaRPr lang="fr-FR" sz="1350"/>
                </a:p>
              </p:txBody>
            </p:sp>
            <p:sp>
              <p:nvSpPr>
                <p:cNvPr id="64702" name="Freeform 512"/>
                <p:cNvSpPr>
                  <a:spLocks/>
                </p:cNvSpPr>
                <p:nvPr/>
              </p:nvSpPr>
              <p:spPr bwMode="auto">
                <a:xfrm>
                  <a:off x="1551" y="1442"/>
                  <a:ext cx="31" cy="62"/>
                </a:xfrm>
                <a:custGeom>
                  <a:avLst/>
                  <a:gdLst>
                    <a:gd name="T0" fmla="*/ 0 w 31"/>
                    <a:gd name="T1" fmla="*/ 0 h 62"/>
                    <a:gd name="T2" fmla="*/ 0 w 31"/>
                    <a:gd name="T3" fmla="*/ 15 h 62"/>
                    <a:gd name="T4" fmla="*/ 12 w 31"/>
                    <a:gd name="T5" fmla="*/ 39 h 62"/>
                    <a:gd name="T6" fmla="*/ 31 w 31"/>
                    <a:gd name="T7" fmla="*/ 62 h 62"/>
                    <a:gd name="T8" fmla="*/ 31 w 31"/>
                    <a:gd name="T9" fmla="*/ 62 h 62"/>
                    <a:gd name="T10" fmla="*/ 24 w 31"/>
                    <a:gd name="T11" fmla="*/ 47 h 62"/>
                    <a:gd name="T12" fmla="*/ 12 w 31"/>
                    <a:gd name="T13" fmla="*/ 15 h 62"/>
                    <a:gd name="T14" fmla="*/ 0 w 31"/>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1"/>
                    <a:gd name="T25" fmla="*/ 0 h 62"/>
                    <a:gd name="T26" fmla="*/ 31 w 31"/>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 h="62">
                      <a:moveTo>
                        <a:pt x="0" y="0"/>
                      </a:moveTo>
                      <a:lnTo>
                        <a:pt x="0" y="15"/>
                      </a:lnTo>
                      <a:lnTo>
                        <a:pt x="12" y="39"/>
                      </a:lnTo>
                      <a:lnTo>
                        <a:pt x="31" y="62"/>
                      </a:lnTo>
                      <a:lnTo>
                        <a:pt x="24" y="47"/>
                      </a:lnTo>
                      <a:lnTo>
                        <a:pt x="12" y="15"/>
                      </a:lnTo>
                      <a:lnTo>
                        <a:pt x="0"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703" name="Freeform 513"/>
                <p:cNvSpPr>
                  <a:spLocks/>
                </p:cNvSpPr>
                <p:nvPr/>
              </p:nvSpPr>
              <p:spPr bwMode="auto">
                <a:xfrm>
                  <a:off x="1612" y="1442"/>
                  <a:ext cx="18" cy="78"/>
                </a:xfrm>
                <a:custGeom>
                  <a:avLst/>
                  <a:gdLst>
                    <a:gd name="T0" fmla="*/ 18 w 18"/>
                    <a:gd name="T1" fmla="*/ 78 h 78"/>
                    <a:gd name="T2" fmla="*/ 6 w 18"/>
                    <a:gd name="T3" fmla="*/ 62 h 78"/>
                    <a:gd name="T4" fmla="*/ 0 w 18"/>
                    <a:gd name="T5" fmla="*/ 31 h 78"/>
                    <a:gd name="T6" fmla="*/ 0 w 18"/>
                    <a:gd name="T7" fmla="*/ 0 h 78"/>
                    <a:gd name="T8" fmla="*/ 0 w 18"/>
                    <a:gd name="T9" fmla="*/ 0 h 78"/>
                    <a:gd name="T10" fmla="*/ 0 w 18"/>
                    <a:gd name="T11" fmla="*/ 15 h 78"/>
                    <a:gd name="T12" fmla="*/ 6 w 18"/>
                    <a:gd name="T13" fmla="*/ 62 h 78"/>
                    <a:gd name="T14" fmla="*/ 18 w 18"/>
                    <a:gd name="T15" fmla="*/ 78 h 78"/>
                    <a:gd name="T16" fmla="*/ 0 60000 65536"/>
                    <a:gd name="T17" fmla="*/ 0 60000 65536"/>
                    <a:gd name="T18" fmla="*/ 0 60000 65536"/>
                    <a:gd name="T19" fmla="*/ 0 60000 65536"/>
                    <a:gd name="T20" fmla="*/ 0 60000 65536"/>
                    <a:gd name="T21" fmla="*/ 0 60000 65536"/>
                    <a:gd name="T22" fmla="*/ 0 60000 65536"/>
                    <a:gd name="T23" fmla="*/ 0 60000 65536"/>
                    <a:gd name="T24" fmla="*/ 0 w 18"/>
                    <a:gd name="T25" fmla="*/ 0 h 78"/>
                    <a:gd name="T26" fmla="*/ 18 w 18"/>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 h="78">
                      <a:moveTo>
                        <a:pt x="18" y="78"/>
                      </a:moveTo>
                      <a:lnTo>
                        <a:pt x="6" y="62"/>
                      </a:lnTo>
                      <a:lnTo>
                        <a:pt x="0" y="31"/>
                      </a:lnTo>
                      <a:lnTo>
                        <a:pt x="0" y="0"/>
                      </a:lnTo>
                      <a:lnTo>
                        <a:pt x="0" y="15"/>
                      </a:lnTo>
                      <a:lnTo>
                        <a:pt x="6" y="62"/>
                      </a:lnTo>
                      <a:lnTo>
                        <a:pt x="18" y="78"/>
                      </a:lnTo>
                      <a:close/>
                    </a:path>
                  </a:pathLst>
                </a:custGeom>
                <a:solidFill>
                  <a:srgbClr val="997F7F"/>
                </a:solidFill>
                <a:ln w="0">
                  <a:solidFill>
                    <a:srgbClr val="000000"/>
                  </a:solidFill>
                  <a:prstDash val="solid"/>
                  <a:round/>
                  <a:headEnd/>
                  <a:tailEnd/>
                </a:ln>
              </p:spPr>
              <p:txBody>
                <a:bodyPr/>
                <a:lstStyle/>
                <a:p>
                  <a:endParaRPr lang="fr-FR" sz="1350"/>
                </a:p>
              </p:txBody>
            </p:sp>
            <p:sp>
              <p:nvSpPr>
                <p:cNvPr id="64704" name="Freeform 514"/>
                <p:cNvSpPr>
                  <a:spLocks/>
                </p:cNvSpPr>
                <p:nvPr/>
              </p:nvSpPr>
              <p:spPr bwMode="auto">
                <a:xfrm>
                  <a:off x="1661" y="1457"/>
                  <a:ext cx="12" cy="86"/>
                </a:xfrm>
                <a:custGeom>
                  <a:avLst/>
                  <a:gdLst>
                    <a:gd name="T0" fmla="*/ 0 w 12"/>
                    <a:gd name="T1" fmla="*/ 0 h 86"/>
                    <a:gd name="T2" fmla="*/ 0 w 12"/>
                    <a:gd name="T3" fmla="*/ 24 h 86"/>
                    <a:gd name="T4" fmla="*/ 0 w 12"/>
                    <a:gd name="T5" fmla="*/ 55 h 86"/>
                    <a:gd name="T6" fmla="*/ 12 w 12"/>
                    <a:gd name="T7" fmla="*/ 86 h 86"/>
                    <a:gd name="T8" fmla="*/ 12 w 12"/>
                    <a:gd name="T9" fmla="*/ 86 h 86"/>
                    <a:gd name="T10" fmla="*/ 12 w 12"/>
                    <a:gd name="T11" fmla="*/ 71 h 86"/>
                    <a:gd name="T12" fmla="*/ 6 w 12"/>
                    <a:gd name="T13" fmla="*/ 32 h 86"/>
                    <a:gd name="T14" fmla="*/ 0 w 12"/>
                    <a:gd name="T15" fmla="*/ 0 h 86"/>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86"/>
                    <a:gd name="T26" fmla="*/ 12 w 12"/>
                    <a:gd name="T27" fmla="*/ 86 h 8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86">
                      <a:moveTo>
                        <a:pt x="0" y="0"/>
                      </a:moveTo>
                      <a:lnTo>
                        <a:pt x="0" y="24"/>
                      </a:lnTo>
                      <a:lnTo>
                        <a:pt x="0" y="55"/>
                      </a:lnTo>
                      <a:lnTo>
                        <a:pt x="12" y="86"/>
                      </a:lnTo>
                      <a:lnTo>
                        <a:pt x="12" y="71"/>
                      </a:lnTo>
                      <a:lnTo>
                        <a:pt x="6" y="32"/>
                      </a:lnTo>
                      <a:lnTo>
                        <a:pt x="0"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705" name="Freeform 515"/>
                <p:cNvSpPr>
                  <a:spLocks/>
                </p:cNvSpPr>
                <p:nvPr/>
              </p:nvSpPr>
              <p:spPr bwMode="auto">
                <a:xfrm>
                  <a:off x="1734" y="1559"/>
                  <a:ext cx="6" cy="62"/>
                </a:xfrm>
                <a:custGeom>
                  <a:avLst/>
                  <a:gdLst>
                    <a:gd name="T0" fmla="*/ 6 w 6"/>
                    <a:gd name="T1" fmla="*/ 0 h 62"/>
                    <a:gd name="T2" fmla="*/ 0 w 6"/>
                    <a:gd name="T3" fmla="*/ 16 h 62"/>
                    <a:gd name="T4" fmla="*/ 0 w 6"/>
                    <a:gd name="T5" fmla="*/ 39 h 62"/>
                    <a:gd name="T6" fmla="*/ 6 w 6"/>
                    <a:gd name="T7" fmla="*/ 62 h 62"/>
                    <a:gd name="T8" fmla="*/ 6 w 6"/>
                    <a:gd name="T9" fmla="*/ 62 h 62"/>
                    <a:gd name="T10" fmla="*/ 6 w 6"/>
                    <a:gd name="T11" fmla="*/ 55 h 62"/>
                    <a:gd name="T12" fmla="*/ 6 w 6"/>
                    <a:gd name="T13" fmla="*/ 23 h 62"/>
                    <a:gd name="T14" fmla="*/ 6 w 6"/>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62"/>
                    <a:gd name="T26" fmla="*/ 6 w 6"/>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62">
                      <a:moveTo>
                        <a:pt x="6" y="0"/>
                      </a:moveTo>
                      <a:lnTo>
                        <a:pt x="0" y="16"/>
                      </a:lnTo>
                      <a:lnTo>
                        <a:pt x="0" y="39"/>
                      </a:lnTo>
                      <a:lnTo>
                        <a:pt x="6" y="62"/>
                      </a:lnTo>
                      <a:lnTo>
                        <a:pt x="6" y="55"/>
                      </a:lnTo>
                      <a:lnTo>
                        <a:pt x="6" y="23"/>
                      </a:lnTo>
                      <a:lnTo>
                        <a:pt x="6"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706" name="Freeform 516"/>
                <p:cNvSpPr>
                  <a:spLocks/>
                </p:cNvSpPr>
                <p:nvPr/>
              </p:nvSpPr>
              <p:spPr bwMode="auto">
                <a:xfrm>
                  <a:off x="1618" y="1684"/>
                  <a:ext cx="55" cy="117"/>
                </a:xfrm>
                <a:custGeom>
                  <a:avLst/>
                  <a:gdLst>
                    <a:gd name="T0" fmla="*/ 55 w 55"/>
                    <a:gd name="T1" fmla="*/ 39 h 117"/>
                    <a:gd name="T2" fmla="*/ 49 w 55"/>
                    <a:gd name="T3" fmla="*/ 31 h 117"/>
                    <a:gd name="T4" fmla="*/ 37 w 55"/>
                    <a:gd name="T5" fmla="*/ 16 h 117"/>
                    <a:gd name="T6" fmla="*/ 25 w 55"/>
                    <a:gd name="T7" fmla="*/ 0 h 117"/>
                    <a:gd name="T8" fmla="*/ 25 w 55"/>
                    <a:gd name="T9" fmla="*/ 0 h 117"/>
                    <a:gd name="T10" fmla="*/ 12 w 55"/>
                    <a:gd name="T11" fmla="*/ 0 h 117"/>
                    <a:gd name="T12" fmla="*/ 0 w 55"/>
                    <a:gd name="T13" fmla="*/ 0 h 117"/>
                    <a:gd name="T14" fmla="*/ 12 w 55"/>
                    <a:gd name="T15" fmla="*/ 16 h 117"/>
                    <a:gd name="T16" fmla="*/ 12 w 55"/>
                    <a:gd name="T17" fmla="*/ 16 h 117"/>
                    <a:gd name="T18" fmla="*/ 31 w 55"/>
                    <a:gd name="T19" fmla="*/ 70 h 117"/>
                    <a:gd name="T20" fmla="*/ 43 w 55"/>
                    <a:gd name="T21" fmla="*/ 94 h 117"/>
                    <a:gd name="T22" fmla="*/ 55 w 55"/>
                    <a:gd name="T23" fmla="*/ 117 h 1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117"/>
                    <a:gd name="T38" fmla="*/ 55 w 55"/>
                    <a:gd name="T39" fmla="*/ 117 h 1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117">
                      <a:moveTo>
                        <a:pt x="55" y="39"/>
                      </a:moveTo>
                      <a:lnTo>
                        <a:pt x="49" y="31"/>
                      </a:lnTo>
                      <a:lnTo>
                        <a:pt x="37" y="16"/>
                      </a:lnTo>
                      <a:lnTo>
                        <a:pt x="25" y="0"/>
                      </a:lnTo>
                      <a:lnTo>
                        <a:pt x="12" y="0"/>
                      </a:lnTo>
                      <a:lnTo>
                        <a:pt x="0" y="0"/>
                      </a:lnTo>
                      <a:lnTo>
                        <a:pt x="12" y="16"/>
                      </a:lnTo>
                      <a:lnTo>
                        <a:pt x="31" y="70"/>
                      </a:lnTo>
                      <a:lnTo>
                        <a:pt x="43" y="94"/>
                      </a:lnTo>
                      <a:lnTo>
                        <a:pt x="55" y="117"/>
                      </a:lnTo>
                    </a:path>
                  </a:pathLst>
                </a:custGeom>
                <a:noFill/>
                <a:ln w="0">
                  <a:solidFill>
                    <a:srgbClr val="000000"/>
                  </a:solidFill>
                  <a:prstDash val="solid"/>
                  <a:round/>
                  <a:headEnd/>
                  <a:tailEnd/>
                </a:ln>
              </p:spPr>
              <p:txBody>
                <a:bodyPr/>
                <a:lstStyle/>
                <a:p>
                  <a:endParaRPr lang="fr-FR" sz="1350"/>
                </a:p>
              </p:txBody>
            </p:sp>
            <p:sp>
              <p:nvSpPr>
                <p:cNvPr id="64707" name="Freeform 517"/>
                <p:cNvSpPr>
                  <a:spLocks/>
                </p:cNvSpPr>
                <p:nvPr/>
              </p:nvSpPr>
              <p:spPr bwMode="auto">
                <a:xfrm>
                  <a:off x="1643" y="1621"/>
                  <a:ext cx="48" cy="102"/>
                </a:xfrm>
                <a:custGeom>
                  <a:avLst/>
                  <a:gdLst>
                    <a:gd name="T0" fmla="*/ 0 w 48"/>
                    <a:gd name="T1" fmla="*/ 0 h 102"/>
                    <a:gd name="T2" fmla="*/ 6 w 48"/>
                    <a:gd name="T3" fmla="*/ 24 h 102"/>
                    <a:gd name="T4" fmla="*/ 18 w 48"/>
                    <a:gd name="T5" fmla="*/ 63 h 102"/>
                    <a:gd name="T6" fmla="*/ 48 w 48"/>
                    <a:gd name="T7" fmla="*/ 102 h 102"/>
                    <a:gd name="T8" fmla="*/ 48 w 48"/>
                    <a:gd name="T9" fmla="*/ 102 h 102"/>
                    <a:gd name="T10" fmla="*/ 42 w 48"/>
                    <a:gd name="T11" fmla="*/ 86 h 102"/>
                    <a:gd name="T12" fmla="*/ 24 w 48"/>
                    <a:gd name="T13" fmla="*/ 63 h 102"/>
                    <a:gd name="T14" fmla="*/ 6 w 48"/>
                    <a:gd name="T15" fmla="*/ 24 h 102"/>
                    <a:gd name="T16" fmla="*/ 0 w 48"/>
                    <a:gd name="T17" fmla="*/ 0 h 10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102"/>
                    <a:gd name="T29" fmla="*/ 48 w 48"/>
                    <a:gd name="T30" fmla="*/ 102 h 10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102">
                      <a:moveTo>
                        <a:pt x="0" y="0"/>
                      </a:moveTo>
                      <a:lnTo>
                        <a:pt x="6" y="24"/>
                      </a:lnTo>
                      <a:lnTo>
                        <a:pt x="18" y="63"/>
                      </a:lnTo>
                      <a:lnTo>
                        <a:pt x="48" y="102"/>
                      </a:lnTo>
                      <a:lnTo>
                        <a:pt x="42" y="86"/>
                      </a:lnTo>
                      <a:lnTo>
                        <a:pt x="24" y="63"/>
                      </a:lnTo>
                      <a:lnTo>
                        <a:pt x="6" y="24"/>
                      </a:lnTo>
                      <a:lnTo>
                        <a:pt x="0"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708" name="Freeform 518"/>
                <p:cNvSpPr>
                  <a:spLocks/>
                </p:cNvSpPr>
                <p:nvPr/>
              </p:nvSpPr>
              <p:spPr bwMode="auto">
                <a:xfrm>
                  <a:off x="1582" y="1645"/>
                  <a:ext cx="79" cy="133"/>
                </a:xfrm>
                <a:custGeom>
                  <a:avLst/>
                  <a:gdLst>
                    <a:gd name="T0" fmla="*/ 0 w 79"/>
                    <a:gd name="T1" fmla="*/ 0 h 133"/>
                    <a:gd name="T2" fmla="*/ 6 w 79"/>
                    <a:gd name="T3" fmla="*/ 16 h 133"/>
                    <a:gd name="T4" fmla="*/ 24 w 79"/>
                    <a:gd name="T5" fmla="*/ 70 h 133"/>
                    <a:gd name="T6" fmla="*/ 79 w 79"/>
                    <a:gd name="T7" fmla="*/ 133 h 133"/>
                    <a:gd name="T8" fmla="*/ 79 w 79"/>
                    <a:gd name="T9" fmla="*/ 133 h 133"/>
                    <a:gd name="T10" fmla="*/ 73 w 79"/>
                    <a:gd name="T11" fmla="*/ 133 h 133"/>
                    <a:gd name="T12" fmla="*/ 61 w 79"/>
                    <a:gd name="T13" fmla="*/ 117 h 133"/>
                    <a:gd name="T14" fmla="*/ 48 w 79"/>
                    <a:gd name="T15" fmla="*/ 94 h 133"/>
                    <a:gd name="T16" fmla="*/ 36 w 79"/>
                    <a:gd name="T17" fmla="*/ 70 h 133"/>
                    <a:gd name="T18" fmla="*/ 18 w 79"/>
                    <a:gd name="T19" fmla="*/ 39 h 133"/>
                    <a:gd name="T20" fmla="*/ 6 w 79"/>
                    <a:gd name="T21" fmla="*/ 16 h 133"/>
                    <a:gd name="T22" fmla="*/ 0 w 79"/>
                    <a:gd name="T23" fmla="*/ 0 h 1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9"/>
                    <a:gd name="T37" fmla="*/ 0 h 133"/>
                    <a:gd name="T38" fmla="*/ 79 w 79"/>
                    <a:gd name="T39" fmla="*/ 133 h 13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9" h="133">
                      <a:moveTo>
                        <a:pt x="0" y="0"/>
                      </a:moveTo>
                      <a:lnTo>
                        <a:pt x="6" y="16"/>
                      </a:lnTo>
                      <a:lnTo>
                        <a:pt x="24" y="70"/>
                      </a:lnTo>
                      <a:lnTo>
                        <a:pt x="79" y="133"/>
                      </a:lnTo>
                      <a:lnTo>
                        <a:pt x="73" y="133"/>
                      </a:lnTo>
                      <a:lnTo>
                        <a:pt x="61" y="117"/>
                      </a:lnTo>
                      <a:lnTo>
                        <a:pt x="48" y="94"/>
                      </a:lnTo>
                      <a:lnTo>
                        <a:pt x="36" y="70"/>
                      </a:lnTo>
                      <a:lnTo>
                        <a:pt x="18" y="39"/>
                      </a:lnTo>
                      <a:lnTo>
                        <a:pt x="6" y="16"/>
                      </a:lnTo>
                      <a:lnTo>
                        <a:pt x="0"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709" name="Freeform 519"/>
                <p:cNvSpPr>
                  <a:spLocks/>
                </p:cNvSpPr>
                <p:nvPr/>
              </p:nvSpPr>
              <p:spPr bwMode="auto">
                <a:xfrm>
                  <a:off x="1783" y="1543"/>
                  <a:ext cx="30" cy="102"/>
                </a:xfrm>
                <a:custGeom>
                  <a:avLst/>
                  <a:gdLst>
                    <a:gd name="T0" fmla="*/ 0 w 30"/>
                    <a:gd name="T1" fmla="*/ 102 h 102"/>
                    <a:gd name="T2" fmla="*/ 6 w 30"/>
                    <a:gd name="T3" fmla="*/ 86 h 102"/>
                    <a:gd name="T4" fmla="*/ 24 w 30"/>
                    <a:gd name="T5" fmla="*/ 39 h 102"/>
                    <a:gd name="T6" fmla="*/ 30 w 30"/>
                    <a:gd name="T7" fmla="*/ 0 h 102"/>
                    <a:gd name="T8" fmla="*/ 30 w 30"/>
                    <a:gd name="T9" fmla="*/ 0 h 102"/>
                    <a:gd name="T10" fmla="*/ 30 w 30"/>
                    <a:gd name="T11" fmla="*/ 16 h 102"/>
                    <a:gd name="T12" fmla="*/ 18 w 30"/>
                    <a:gd name="T13" fmla="*/ 63 h 102"/>
                    <a:gd name="T14" fmla="*/ 0 w 30"/>
                    <a:gd name="T15" fmla="*/ 102 h 102"/>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02"/>
                    <a:gd name="T26" fmla="*/ 30 w 30"/>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02">
                      <a:moveTo>
                        <a:pt x="0" y="102"/>
                      </a:moveTo>
                      <a:lnTo>
                        <a:pt x="6" y="86"/>
                      </a:lnTo>
                      <a:lnTo>
                        <a:pt x="24" y="39"/>
                      </a:lnTo>
                      <a:lnTo>
                        <a:pt x="30" y="0"/>
                      </a:lnTo>
                      <a:lnTo>
                        <a:pt x="30" y="16"/>
                      </a:lnTo>
                      <a:lnTo>
                        <a:pt x="18" y="63"/>
                      </a:lnTo>
                      <a:lnTo>
                        <a:pt x="0" y="102"/>
                      </a:lnTo>
                      <a:close/>
                    </a:path>
                  </a:pathLst>
                </a:custGeom>
                <a:solidFill>
                  <a:srgbClr val="997F7F"/>
                </a:solidFill>
                <a:ln w="0">
                  <a:solidFill>
                    <a:srgbClr val="000000"/>
                  </a:solidFill>
                  <a:prstDash val="solid"/>
                  <a:round/>
                  <a:headEnd/>
                  <a:tailEnd/>
                </a:ln>
              </p:spPr>
              <p:txBody>
                <a:bodyPr/>
                <a:lstStyle/>
                <a:p>
                  <a:endParaRPr lang="fr-FR" sz="1350"/>
                </a:p>
              </p:txBody>
            </p:sp>
            <p:sp>
              <p:nvSpPr>
                <p:cNvPr id="64710" name="Freeform 520"/>
                <p:cNvSpPr>
                  <a:spLocks/>
                </p:cNvSpPr>
                <p:nvPr/>
              </p:nvSpPr>
              <p:spPr bwMode="auto">
                <a:xfrm>
                  <a:off x="1844" y="1559"/>
                  <a:ext cx="37" cy="62"/>
                </a:xfrm>
                <a:custGeom>
                  <a:avLst/>
                  <a:gdLst>
                    <a:gd name="T0" fmla="*/ 37 w 37"/>
                    <a:gd name="T1" fmla="*/ 0 h 62"/>
                    <a:gd name="T2" fmla="*/ 30 w 37"/>
                    <a:gd name="T3" fmla="*/ 16 h 62"/>
                    <a:gd name="T4" fmla="*/ 18 w 37"/>
                    <a:gd name="T5" fmla="*/ 39 h 62"/>
                    <a:gd name="T6" fmla="*/ 0 w 37"/>
                    <a:gd name="T7" fmla="*/ 62 h 62"/>
                    <a:gd name="T8" fmla="*/ 0 w 37"/>
                    <a:gd name="T9" fmla="*/ 62 h 62"/>
                    <a:gd name="T10" fmla="*/ 6 w 37"/>
                    <a:gd name="T11" fmla="*/ 55 h 62"/>
                    <a:gd name="T12" fmla="*/ 24 w 37"/>
                    <a:gd name="T13" fmla="*/ 23 h 62"/>
                    <a:gd name="T14" fmla="*/ 37 w 37"/>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37"/>
                    <a:gd name="T25" fmla="*/ 0 h 62"/>
                    <a:gd name="T26" fmla="*/ 37 w 37"/>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 h="62">
                      <a:moveTo>
                        <a:pt x="37" y="0"/>
                      </a:moveTo>
                      <a:lnTo>
                        <a:pt x="30" y="16"/>
                      </a:lnTo>
                      <a:lnTo>
                        <a:pt x="18" y="39"/>
                      </a:lnTo>
                      <a:lnTo>
                        <a:pt x="0" y="62"/>
                      </a:lnTo>
                      <a:lnTo>
                        <a:pt x="6" y="55"/>
                      </a:lnTo>
                      <a:lnTo>
                        <a:pt x="24" y="23"/>
                      </a:lnTo>
                      <a:lnTo>
                        <a:pt x="37"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711" name="Freeform 521"/>
                <p:cNvSpPr>
                  <a:spLocks/>
                </p:cNvSpPr>
                <p:nvPr/>
              </p:nvSpPr>
              <p:spPr bwMode="auto">
                <a:xfrm>
                  <a:off x="1881" y="1598"/>
                  <a:ext cx="42" cy="63"/>
                </a:xfrm>
                <a:custGeom>
                  <a:avLst/>
                  <a:gdLst>
                    <a:gd name="T0" fmla="*/ 0 w 42"/>
                    <a:gd name="T1" fmla="*/ 63 h 63"/>
                    <a:gd name="T2" fmla="*/ 0 w 42"/>
                    <a:gd name="T3" fmla="*/ 47 h 63"/>
                    <a:gd name="T4" fmla="*/ 24 w 42"/>
                    <a:gd name="T5" fmla="*/ 31 h 63"/>
                    <a:gd name="T6" fmla="*/ 42 w 42"/>
                    <a:gd name="T7" fmla="*/ 0 h 63"/>
                    <a:gd name="T8" fmla="*/ 42 w 42"/>
                    <a:gd name="T9" fmla="*/ 0 h 63"/>
                    <a:gd name="T10" fmla="*/ 36 w 42"/>
                    <a:gd name="T11" fmla="*/ 16 h 63"/>
                    <a:gd name="T12" fmla="*/ 18 w 42"/>
                    <a:gd name="T13" fmla="*/ 39 h 63"/>
                    <a:gd name="T14" fmla="*/ 0 w 42"/>
                    <a:gd name="T15" fmla="*/ 63 h 63"/>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63"/>
                    <a:gd name="T26" fmla="*/ 42 w 42"/>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63">
                      <a:moveTo>
                        <a:pt x="0" y="63"/>
                      </a:moveTo>
                      <a:lnTo>
                        <a:pt x="0" y="47"/>
                      </a:lnTo>
                      <a:lnTo>
                        <a:pt x="24" y="31"/>
                      </a:lnTo>
                      <a:lnTo>
                        <a:pt x="42" y="0"/>
                      </a:lnTo>
                      <a:lnTo>
                        <a:pt x="36" y="16"/>
                      </a:lnTo>
                      <a:lnTo>
                        <a:pt x="18" y="39"/>
                      </a:lnTo>
                      <a:lnTo>
                        <a:pt x="0" y="63"/>
                      </a:lnTo>
                      <a:close/>
                    </a:path>
                  </a:pathLst>
                </a:custGeom>
                <a:solidFill>
                  <a:srgbClr val="997F7F"/>
                </a:solidFill>
                <a:ln w="0">
                  <a:solidFill>
                    <a:srgbClr val="000000"/>
                  </a:solidFill>
                  <a:prstDash val="solid"/>
                  <a:round/>
                  <a:headEnd/>
                  <a:tailEnd/>
                </a:ln>
              </p:spPr>
              <p:txBody>
                <a:bodyPr/>
                <a:lstStyle/>
                <a:p>
                  <a:endParaRPr lang="fr-FR" sz="1350"/>
                </a:p>
              </p:txBody>
            </p:sp>
            <p:sp>
              <p:nvSpPr>
                <p:cNvPr id="64712" name="Freeform 522"/>
                <p:cNvSpPr>
                  <a:spLocks/>
                </p:cNvSpPr>
                <p:nvPr/>
              </p:nvSpPr>
              <p:spPr bwMode="auto">
                <a:xfrm>
                  <a:off x="1667" y="1739"/>
                  <a:ext cx="6" cy="39"/>
                </a:xfrm>
                <a:custGeom>
                  <a:avLst/>
                  <a:gdLst>
                    <a:gd name="T0" fmla="*/ 6 w 6"/>
                    <a:gd name="T1" fmla="*/ 39 h 39"/>
                    <a:gd name="T2" fmla="*/ 6 w 6"/>
                    <a:gd name="T3" fmla="*/ 39 h 39"/>
                    <a:gd name="T4" fmla="*/ 0 w 6"/>
                    <a:gd name="T5" fmla="*/ 15 h 39"/>
                    <a:gd name="T6" fmla="*/ 6 w 6"/>
                    <a:gd name="T7" fmla="*/ 0 h 39"/>
                    <a:gd name="T8" fmla="*/ 6 w 6"/>
                    <a:gd name="T9" fmla="*/ 0 h 39"/>
                    <a:gd name="T10" fmla="*/ 6 w 6"/>
                    <a:gd name="T11" fmla="*/ 15 h 39"/>
                    <a:gd name="T12" fmla="*/ 6 w 6"/>
                    <a:gd name="T13" fmla="*/ 31 h 39"/>
                    <a:gd name="T14" fmla="*/ 6 w 6"/>
                    <a:gd name="T15" fmla="*/ 39 h 39"/>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39"/>
                    <a:gd name="T26" fmla="*/ 6 w 6"/>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39">
                      <a:moveTo>
                        <a:pt x="6" y="39"/>
                      </a:moveTo>
                      <a:lnTo>
                        <a:pt x="6" y="39"/>
                      </a:lnTo>
                      <a:lnTo>
                        <a:pt x="0" y="15"/>
                      </a:lnTo>
                      <a:lnTo>
                        <a:pt x="6" y="0"/>
                      </a:lnTo>
                      <a:lnTo>
                        <a:pt x="6" y="15"/>
                      </a:lnTo>
                      <a:lnTo>
                        <a:pt x="6" y="31"/>
                      </a:lnTo>
                      <a:lnTo>
                        <a:pt x="6" y="39"/>
                      </a:lnTo>
                    </a:path>
                  </a:pathLst>
                </a:custGeom>
                <a:noFill/>
                <a:ln w="0">
                  <a:solidFill>
                    <a:srgbClr val="000000"/>
                  </a:solidFill>
                  <a:prstDash val="solid"/>
                  <a:round/>
                  <a:headEnd/>
                  <a:tailEnd/>
                </a:ln>
              </p:spPr>
              <p:txBody>
                <a:bodyPr/>
                <a:lstStyle/>
                <a:p>
                  <a:endParaRPr lang="fr-FR" sz="1350"/>
                </a:p>
              </p:txBody>
            </p:sp>
            <p:sp>
              <p:nvSpPr>
                <p:cNvPr id="64713" name="Freeform 523"/>
                <p:cNvSpPr>
                  <a:spLocks/>
                </p:cNvSpPr>
                <p:nvPr/>
              </p:nvSpPr>
              <p:spPr bwMode="auto">
                <a:xfrm>
                  <a:off x="1954" y="1723"/>
                  <a:ext cx="30" cy="1"/>
                </a:xfrm>
                <a:custGeom>
                  <a:avLst/>
                  <a:gdLst>
                    <a:gd name="T0" fmla="*/ 0 w 30"/>
                    <a:gd name="T1" fmla="*/ 0 h 1"/>
                    <a:gd name="T2" fmla="*/ 6 w 30"/>
                    <a:gd name="T3" fmla="*/ 0 h 1"/>
                    <a:gd name="T4" fmla="*/ 18 w 30"/>
                    <a:gd name="T5" fmla="*/ 0 h 1"/>
                    <a:gd name="T6" fmla="*/ 30 w 30"/>
                    <a:gd name="T7" fmla="*/ 0 h 1"/>
                    <a:gd name="T8" fmla="*/ 30 w 30"/>
                    <a:gd name="T9" fmla="*/ 0 h 1"/>
                    <a:gd name="T10" fmla="*/ 30 w 30"/>
                    <a:gd name="T11" fmla="*/ 0 h 1"/>
                    <a:gd name="T12" fmla="*/ 24 w 30"/>
                    <a:gd name="T13" fmla="*/ 0 h 1"/>
                    <a:gd name="T14" fmla="*/ 18 w 30"/>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30"/>
                    <a:gd name="T25" fmla="*/ 0 h 1"/>
                    <a:gd name="T26" fmla="*/ 30 w 30"/>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 h="1">
                      <a:moveTo>
                        <a:pt x="0" y="0"/>
                      </a:moveTo>
                      <a:lnTo>
                        <a:pt x="6" y="0"/>
                      </a:lnTo>
                      <a:lnTo>
                        <a:pt x="18" y="0"/>
                      </a:lnTo>
                      <a:lnTo>
                        <a:pt x="30" y="0"/>
                      </a:lnTo>
                      <a:lnTo>
                        <a:pt x="24" y="0"/>
                      </a:lnTo>
                      <a:lnTo>
                        <a:pt x="18" y="0"/>
                      </a:lnTo>
                    </a:path>
                  </a:pathLst>
                </a:custGeom>
                <a:noFill/>
                <a:ln w="0">
                  <a:solidFill>
                    <a:srgbClr val="000000"/>
                  </a:solidFill>
                  <a:prstDash val="solid"/>
                  <a:round/>
                  <a:headEnd/>
                  <a:tailEnd/>
                </a:ln>
              </p:spPr>
              <p:txBody>
                <a:bodyPr/>
                <a:lstStyle/>
                <a:p>
                  <a:endParaRPr lang="fr-FR" sz="1350"/>
                </a:p>
              </p:txBody>
            </p:sp>
            <p:sp>
              <p:nvSpPr>
                <p:cNvPr id="64714" name="Freeform 524"/>
                <p:cNvSpPr>
                  <a:spLocks/>
                </p:cNvSpPr>
                <p:nvPr/>
              </p:nvSpPr>
              <p:spPr bwMode="auto">
                <a:xfrm>
                  <a:off x="1771" y="1668"/>
                  <a:ext cx="30" cy="16"/>
                </a:xfrm>
                <a:custGeom>
                  <a:avLst/>
                  <a:gdLst>
                    <a:gd name="T0" fmla="*/ 30 w 30"/>
                    <a:gd name="T1" fmla="*/ 16 h 16"/>
                    <a:gd name="T2" fmla="*/ 18 w 30"/>
                    <a:gd name="T3" fmla="*/ 8 h 16"/>
                    <a:gd name="T4" fmla="*/ 6 w 30"/>
                    <a:gd name="T5" fmla="*/ 0 h 16"/>
                    <a:gd name="T6" fmla="*/ 0 w 30"/>
                    <a:gd name="T7" fmla="*/ 16 h 16"/>
                    <a:gd name="T8" fmla="*/ 0 60000 65536"/>
                    <a:gd name="T9" fmla="*/ 0 60000 65536"/>
                    <a:gd name="T10" fmla="*/ 0 60000 65536"/>
                    <a:gd name="T11" fmla="*/ 0 60000 65536"/>
                    <a:gd name="T12" fmla="*/ 0 w 30"/>
                    <a:gd name="T13" fmla="*/ 0 h 16"/>
                    <a:gd name="T14" fmla="*/ 30 w 30"/>
                    <a:gd name="T15" fmla="*/ 16 h 16"/>
                  </a:gdLst>
                  <a:ahLst/>
                  <a:cxnLst>
                    <a:cxn ang="T8">
                      <a:pos x="T0" y="T1"/>
                    </a:cxn>
                    <a:cxn ang="T9">
                      <a:pos x="T2" y="T3"/>
                    </a:cxn>
                    <a:cxn ang="T10">
                      <a:pos x="T4" y="T5"/>
                    </a:cxn>
                    <a:cxn ang="T11">
                      <a:pos x="T6" y="T7"/>
                    </a:cxn>
                  </a:cxnLst>
                  <a:rect l="T12" t="T13" r="T14" b="T15"/>
                  <a:pathLst>
                    <a:path w="30" h="16">
                      <a:moveTo>
                        <a:pt x="30" y="16"/>
                      </a:moveTo>
                      <a:lnTo>
                        <a:pt x="18" y="8"/>
                      </a:lnTo>
                      <a:lnTo>
                        <a:pt x="6" y="0"/>
                      </a:lnTo>
                      <a:lnTo>
                        <a:pt x="0" y="16"/>
                      </a:lnTo>
                    </a:path>
                  </a:pathLst>
                </a:custGeom>
                <a:noFill/>
                <a:ln w="0">
                  <a:solidFill>
                    <a:srgbClr val="000000"/>
                  </a:solidFill>
                  <a:prstDash val="solid"/>
                  <a:round/>
                  <a:headEnd/>
                  <a:tailEnd/>
                </a:ln>
              </p:spPr>
              <p:txBody>
                <a:bodyPr/>
                <a:lstStyle/>
                <a:p>
                  <a:endParaRPr lang="fr-FR" sz="1350"/>
                </a:p>
              </p:txBody>
            </p:sp>
            <p:sp>
              <p:nvSpPr>
                <p:cNvPr id="64715" name="Freeform 525"/>
                <p:cNvSpPr>
                  <a:spLocks/>
                </p:cNvSpPr>
                <p:nvPr/>
              </p:nvSpPr>
              <p:spPr bwMode="auto">
                <a:xfrm>
                  <a:off x="1893" y="1684"/>
                  <a:ext cx="6" cy="16"/>
                </a:xfrm>
                <a:custGeom>
                  <a:avLst/>
                  <a:gdLst>
                    <a:gd name="T0" fmla="*/ 0 w 6"/>
                    <a:gd name="T1" fmla="*/ 0 h 16"/>
                    <a:gd name="T2" fmla="*/ 6 w 6"/>
                    <a:gd name="T3" fmla="*/ 0 h 16"/>
                    <a:gd name="T4" fmla="*/ 6 w 6"/>
                    <a:gd name="T5" fmla="*/ 0 h 16"/>
                    <a:gd name="T6" fmla="*/ 0 w 6"/>
                    <a:gd name="T7" fmla="*/ 16 h 16"/>
                    <a:gd name="T8" fmla="*/ 0 60000 65536"/>
                    <a:gd name="T9" fmla="*/ 0 60000 65536"/>
                    <a:gd name="T10" fmla="*/ 0 60000 65536"/>
                    <a:gd name="T11" fmla="*/ 0 60000 65536"/>
                    <a:gd name="T12" fmla="*/ 0 w 6"/>
                    <a:gd name="T13" fmla="*/ 0 h 16"/>
                    <a:gd name="T14" fmla="*/ 6 w 6"/>
                    <a:gd name="T15" fmla="*/ 16 h 16"/>
                  </a:gdLst>
                  <a:ahLst/>
                  <a:cxnLst>
                    <a:cxn ang="T8">
                      <a:pos x="T0" y="T1"/>
                    </a:cxn>
                    <a:cxn ang="T9">
                      <a:pos x="T2" y="T3"/>
                    </a:cxn>
                    <a:cxn ang="T10">
                      <a:pos x="T4" y="T5"/>
                    </a:cxn>
                    <a:cxn ang="T11">
                      <a:pos x="T6" y="T7"/>
                    </a:cxn>
                  </a:cxnLst>
                  <a:rect l="T12" t="T13" r="T14" b="T15"/>
                  <a:pathLst>
                    <a:path w="6" h="16">
                      <a:moveTo>
                        <a:pt x="0" y="0"/>
                      </a:moveTo>
                      <a:lnTo>
                        <a:pt x="6" y="0"/>
                      </a:lnTo>
                      <a:lnTo>
                        <a:pt x="0" y="16"/>
                      </a:lnTo>
                    </a:path>
                  </a:pathLst>
                </a:custGeom>
                <a:noFill/>
                <a:ln w="0">
                  <a:solidFill>
                    <a:srgbClr val="000000"/>
                  </a:solidFill>
                  <a:prstDash val="solid"/>
                  <a:round/>
                  <a:headEnd/>
                  <a:tailEnd/>
                </a:ln>
              </p:spPr>
              <p:txBody>
                <a:bodyPr/>
                <a:lstStyle/>
                <a:p>
                  <a:endParaRPr lang="fr-FR" sz="1350"/>
                </a:p>
              </p:txBody>
            </p:sp>
            <p:sp>
              <p:nvSpPr>
                <p:cNvPr id="64716" name="Freeform 526"/>
                <p:cNvSpPr>
                  <a:spLocks/>
                </p:cNvSpPr>
                <p:nvPr/>
              </p:nvSpPr>
              <p:spPr bwMode="auto">
                <a:xfrm>
                  <a:off x="1972" y="1661"/>
                  <a:ext cx="61" cy="39"/>
                </a:xfrm>
                <a:custGeom>
                  <a:avLst/>
                  <a:gdLst>
                    <a:gd name="T0" fmla="*/ 0 w 61"/>
                    <a:gd name="T1" fmla="*/ 39 h 39"/>
                    <a:gd name="T2" fmla="*/ 6 w 61"/>
                    <a:gd name="T3" fmla="*/ 39 h 39"/>
                    <a:gd name="T4" fmla="*/ 37 w 61"/>
                    <a:gd name="T5" fmla="*/ 15 h 39"/>
                    <a:gd name="T6" fmla="*/ 61 w 61"/>
                    <a:gd name="T7" fmla="*/ 0 h 39"/>
                    <a:gd name="T8" fmla="*/ 61 w 61"/>
                    <a:gd name="T9" fmla="*/ 0 h 39"/>
                    <a:gd name="T10" fmla="*/ 49 w 61"/>
                    <a:gd name="T11" fmla="*/ 7 h 39"/>
                    <a:gd name="T12" fmla="*/ 25 w 61"/>
                    <a:gd name="T13" fmla="*/ 23 h 39"/>
                    <a:gd name="T14" fmla="*/ 0 w 61"/>
                    <a:gd name="T15" fmla="*/ 39 h 39"/>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39"/>
                    <a:gd name="T26" fmla="*/ 61 w 61"/>
                    <a:gd name="T27" fmla="*/ 39 h 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39">
                      <a:moveTo>
                        <a:pt x="0" y="39"/>
                      </a:moveTo>
                      <a:lnTo>
                        <a:pt x="6" y="39"/>
                      </a:lnTo>
                      <a:lnTo>
                        <a:pt x="37" y="15"/>
                      </a:lnTo>
                      <a:lnTo>
                        <a:pt x="61" y="0"/>
                      </a:lnTo>
                      <a:lnTo>
                        <a:pt x="49" y="7"/>
                      </a:lnTo>
                      <a:lnTo>
                        <a:pt x="25" y="23"/>
                      </a:lnTo>
                      <a:lnTo>
                        <a:pt x="0" y="39"/>
                      </a:lnTo>
                    </a:path>
                  </a:pathLst>
                </a:custGeom>
                <a:noFill/>
                <a:ln w="0">
                  <a:solidFill>
                    <a:srgbClr val="000000"/>
                  </a:solidFill>
                  <a:prstDash val="solid"/>
                  <a:round/>
                  <a:headEnd/>
                  <a:tailEnd/>
                </a:ln>
              </p:spPr>
              <p:txBody>
                <a:bodyPr/>
                <a:lstStyle/>
                <a:p>
                  <a:endParaRPr lang="fr-FR" sz="1350"/>
                </a:p>
              </p:txBody>
            </p:sp>
            <p:sp>
              <p:nvSpPr>
                <p:cNvPr id="64717" name="Freeform 527"/>
                <p:cNvSpPr>
                  <a:spLocks/>
                </p:cNvSpPr>
                <p:nvPr/>
              </p:nvSpPr>
              <p:spPr bwMode="auto">
                <a:xfrm>
                  <a:off x="2021" y="1723"/>
                  <a:ext cx="43" cy="16"/>
                </a:xfrm>
                <a:custGeom>
                  <a:avLst/>
                  <a:gdLst>
                    <a:gd name="T0" fmla="*/ 0 w 43"/>
                    <a:gd name="T1" fmla="*/ 16 h 16"/>
                    <a:gd name="T2" fmla="*/ 0 w 43"/>
                    <a:gd name="T3" fmla="*/ 16 h 16"/>
                    <a:gd name="T4" fmla="*/ 6 w 43"/>
                    <a:gd name="T5" fmla="*/ 0 h 16"/>
                    <a:gd name="T6" fmla="*/ 43 w 43"/>
                    <a:gd name="T7" fmla="*/ 0 h 16"/>
                    <a:gd name="T8" fmla="*/ 0 60000 65536"/>
                    <a:gd name="T9" fmla="*/ 0 60000 65536"/>
                    <a:gd name="T10" fmla="*/ 0 60000 65536"/>
                    <a:gd name="T11" fmla="*/ 0 60000 65536"/>
                    <a:gd name="T12" fmla="*/ 0 w 43"/>
                    <a:gd name="T13" fmla="*/ 0 h 16"/>
                    <a:gd name="T14" fmla="*/ 43 w 43"/>
                    <a:gd name="T15" fmla="*/ 16 h 16"/>
                  </a:gdLst>
                  <a:ahLst/>
                  <a:cxnLst>
                    <a:cxn ang="T8">
                      <a:pos x="T0" y="T1"/>
                    </a:cxn>
                    <a:cxn ang="T9">
                      <a:pos x="T2" y="T3"/>
                    </a:cxn>
                    <a:cxn ang="T10">
                      <a:pos x="T4" y="T5"/>
                    </a:cxn>
                    <a:cxn ang="T11">
                      <a:pos x="T6" y="T7"/>
                    </a:cxn>
                  </a:cxnLst>
                  <a:rect l="T12" t="T13" r="T14" b="T15"/>
                  <a:pathLst>
                    <a:path w="43" h="16">
                      <a:moveTo>
                        <a:pt x="0" y="16"/>
                      </a:moveTo>
                      <a:lnTo>
                        <a:pt x="0" y="16"/>
                      </a:lnTo>
                      <a:lnTo>
                        <a:pt x="6" y="0"/>
                      </a:lnTo>
                      <a:lnTo>
                        <a:pt x="43" y="0"/>
                      </a:lnTo>
                    </a:path>
                  </a:pathLst>
                </a:custGeom>
                <a:noFill/>
                <a:ln w="0">
                  <a:solidFill>
                    <a:srgbClr val="000000"/>
                  </a:solidFill>
                  <a:prstDash val="solid"/>
                  <a:round/>
                  <a:headEnd/>
                  <a:tailEnd/>
                </a:ln>
              </p:spPr>
              <p:txBody>
                <a:bodyPr/>
                <a:lstStyle/>
                <a:p>
                  <a:endParaRPr lang="fr-FR" sz="1350"/>
                </a:p>
              </p:txBody>
            </p:sp>
            <p:sp>
              <p:nvSpPr>
                <p:cNvPr id="64718" name="Freeform 528"/>
                <p:cNvSpPr>
                  <a:spLocks/>
                </p:cNvSpPr>
                <p:nvPr/>
              </p:nvSpPr>
              <p:spPr bwMode="auto">
                <a:xfrm>
                  <a:off x="1771" y="1403"/>
                  <a:ext cx="12" cy="101"/>
                </a:xfrm>
                <a:custGeom>
                  <a:avLst/>
                  <a:gdLst>
                    <a:gd name="T0" fmla="*/ 12 w 12"/>
                    <a:gd name="T1" fmla="*/ 0 h 101"/>
                    <a:gd name="T2" fmla="*/ 12 w 12"/>
                    <a:gd name="T3" fmla="*/ 15 h 101"/>
                    <a:gd name="T4" fmla="*/ 0 w 12"/>
                    <a:gd name="T5" fmla="*/ 54 h 101"/>
                    <a:gd name="T6" fmla="*/ 0 w 12"/>
                    <a:gd name="T7" fmla="*/ 101 h 101"/>
                    <a:gd name="T8" fmla="*/ 0 60000 65536"/>
                    <a:gd name="T9" fmla="*/ 0 60000 65536"/>
                    <a:gd name="T10" fmla="*/ 0 60000 65536"/>
                    <a:gd name="T11" fmla="*/ 0 60000 65536"/>
                    <a:gd name="T12" fmla="*/ 0 w 12"/>
                    <a:gd name="T13" fmla="*/ 0 h 101"/>
                    <a:gd name="T14" fmla="*/ 12 w 12"/>
                    <a:gd name="T15" fmla="*/ 101 h 101"/>
                  </a:gdLst>
                  <a:ahLst/>
                  <a:cxnLst>
                    <a:cxn ang="T8">
                      <a:pos x="T0" y="T1"/>
                    </a:cxn>
                    <a:cxn ang="T9">
                      <a:pos x="T2" y="T3"/>
                    </a:cxn>
                    <a:cxn ang="T10">
                      <a:pos x="T4" y="T5"/>
                    </a:cxn>
                    <a:cxn ang="T11">
                      <a:pos x="T6" y="T7"/>
                    </a:cxn>
                  </a:cxnLst>
                  <a:rect l="T12" t="T13" r="T14" b="T15"/>
                  <a:pathLst>
                    <a:path w="12" h="101">
                      <a:moveTo>
                        <a:pt x="12" y="0"/>
                      </a:moveTo>
                      <a:lnTo>
                        <a:pt x="12" y="15"/>
                      </a:lnTo>
                      <a:lnTo>
                        <a:pt x="0" y="54"/>
                      </a:lnTo>
                      <a:lnTo>
                        <a:pt x="0" y="101"/>
                      </a:lnTo>
                    </a:path>
                  </a:pathLst>
                </a:custGeom>
                <a:noFill/>
                <a:ln w="0">
                  <a:solidFill>
                    <a:srgbClr val="000000"/>
                  </a:solidFill>
                  <a:prstDash val="solid"/>
                  <a:round/>
                  <a:headEnd/>
                  <a:tailEnd/>
                </a:ln>
              </p:spPr>
              <p:txBody>
                <a:bodyPr/>
                <a:lstStyle/>
                <a:p>
                  <a:endParaRPr lang="fr-FR" sz="1350"/>
                </a:p>
              </p:txBody>
            </p:sp>
            <p:sp>
              <p:nvSpPr>
                <p:cNvPr id="64719" name="Freeform 529"/>
                <p:cNvSpPr>
                  <a:spLocks/>
                </p:cNvSpPr>
                <p:nvPr/>
              </p:nvSpPr>
              <p:spPr bwMode="auto">
                <a:xfrm>
                  <a:off x="3327" y="3020"/>
                  <a:ext cx="110" cy="62"/>
                </a:xfrm>
                <a:custGeom>
                  <a:avLst/>
                  <a:gdLst>
                    <a:gd name="T0" fmla="*/ 110 w 110"/>
                    <a:gd name="T1" fmla="*/ 62 h 62"/>
                    <a:gd name="T2" fmla="*/ 67 w 110"/>
                    <a:gd name="T3" fmla="*/ 39 h 62"/>
                    <a:gd name="T4" fmla="*/ 36 w 110"/>
                    <a:gd name="T5" fmla="*/ 23 h 62"/>
                    <a:gd name="T6" fmla="*/ 12 w 110"/>
                    <a:gd name="T7" fmla="*/ 7 h 62"/>
                    <a:gd name="T8" fmla="*/ 0 w 110"/>
                    <a:gd name="T9" fmla="*/ 0 h 62"/>
                    <a:gd name="T10" fmla="*/ 0 w 110"/>
                    <a:gd name="T11" fmla="*/ 0 h 62"/>
                    <a:gd name="T12" fmla="*/ 36 w 110"/>
                    <a:gd name="T13" fmla="*/ 15 h 62"/>
                    <a:gd name="T14" fmla="*/ 73 w 110"/>
                    <a:gd name="T15" fmla="*/ 39 h 62"/>
                    <a:gd name="T16" fmla="*/ 98 w 110"/>
                    <a:gd name="T17" fmla="*/ 54 h 62"/>
                    <a:gd name="T18" fmla="*/ 110 w 110"/>
                    <a:gd name="T19" fmla="*/ 62 h 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0"/>
                    <a:gd name="T31" fmla="*/ 0 h 62"/>
                    <a:gd name="T32" fmla="*/ 110 w 110"/>
                    <a:gd name="T33" fmla="*/ 62 h 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0" h="62">
                      <a:moveTo>
                        <a:pt x="110" y="62"/>
                      </a:moveTo>
                      <a:lnTo>
                        <a:pt x="67" y="39"/>
                      </a:lnTo>
                      <a:lnTo>
                        <a:pt x="36" y="23"/>
                      </a:lnTo>
                      <a:lnTo>
                        <a:pt x="12" y="7"/>
                      </a:lnTo>
                      <a:lnTo>
                        <a:pt x="0" y="0"/>
                      </a:lnTo>
                      <a:lnTo>
                        <a:pt x="36" y="15"/>
                      </a:lnTo>
                      <a:lnTo>
                        <a:pt x="73" y="39"/>
                      </a:lnTo>
                      <a:lnTo>
                        <a:pt x="98" y="54"/>
                      </a:lnTo>
                      <a:lnTo>
                        <a:pt x="110" y="62"/>
                      </a:lnTo>
                      <a:close/>
                    </a:path>
                  </a:pathLst>
                </a:custGeom>
                <a:solidFill>
                  <a:srgbClr val="997F7F"/>
                </a:solidFill>
                <a:ln w="0">
                  <a:solidFill>
                    <a:srgbClr val="000000"/>
                  </a:solidFill>
                  <a:prstDash val="solid"/>
                  <a:round/>
                  <a:headEnd/>
                  <a:tailEnd/>
                </a:ln>
              </p:spPr>
              <p:txBody>
                <a:bodyPr/>
                <a:lstStyle/>
                <a:p>
                  <a:endParaRPr lang="fr-FR" sz="1350"/>
                </a:p>
              </p:txBody>
            </p:sp>
            <p:sp>
              <p:nvSpPr>
                <p:cNvPr id="64720" name="Freeform 530"/>
                <p:cNvSpPr>
                  <a:spLocks/>
                </p:cNvSpPr>
                <p:nvPr/>
              </p:nvSpPr>
              <p:spPr bwMode="auto">
                <a:xfrm>
                  <a:off x="3394" y="2981"/>
                  <a:ext cx="92" cy="62"/>
                </a:xfrm>
                <a:custGeom>
                  <a:avLst/>
                  <a:gdLst>
                    <a:gd name="T0" fmla="*/ 0 w 92"/>
                    <a:gd name="T1" fmla="*/ 0 h 62"/>
                    <a:gd name="T2" fmla="*/ 6 w 92"/>
                    <a:gd name="T3" fmla="*/ 15 h 62"/>
                    <a:gd name="T4" fmla="*/ 37 w 92"/>
                    <a:gd name="T5" fmla="*/ 39 h 62"/>
                    <a:gd name="T6" fmla="*/ 92 w 92"/>
                    <a:gd name="T7" fmla="*/ 62 h 62"/>
                    <a:gd name="T8" fmla="*/ 92 w 92"/>
                    <a:gd name="T9" fmla="*/ 62 h 62"/>
                    <a:gd name="T10" fmla="*/ 67 w 92"/>
                    <a:gd name="T11" fmla="*/ 54 h 62"/>
                    <a:gd name="T12" fmla="*/ 31 w 92"/>
                    <a:gd name="T13" fmla="*/ 31 h 62"/>
                    <a:gd name="T14" fmla="*/ 0 w 92"/>
                    <a:gd name="T15" fmla="*/ 0 h 62"/>
                    <a:gd name="T16" fmla="*/ 0 60000 65536"/>
                    <a:gd name="T17" fmla="*/ 0 60000 65536"/>
                    <a:gd name="T18" fmla="*/ 0 60000 65536"/>
                    <a:gd name="T19" fmla="*/ 0 60000 65536"/>
                    <a:gd name="T20" fmla="*/ 0 60000 65536"/>
                    <a:gd name="T21" fmla="*/ 0 60000 65536"/>
                    <a:gd name="T22" fmla="*/ 0 60000 65536"/>
                    <a:gd name="T23" fmla="*/ 0 60000 65536"/>
                    <a:gd name="T24" fmla="*/ 0 w 92"/>
                    <a:gd name="T25" fmla="*/ 0 h 62"/>
                    <a:gd name="T26" fmla="*/ 92 w 92"/>
                    <a:gd name="T27" fmla="*/ 62 h 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 h="62">
                      <a:moveTo>
                        <a:pt x="0" y="0"/>
                      </a:moveTo>
                      <a:lnTo>
                        <a:pt x="6" y="15"/>
                      </a:lnTo>
                      <a:lnTo>
                        <a:pt x="37" y="39"/>
                      </a:lnTo>
                      <a:lnTo>
                        <a:pt x="92" y="62"/>
                      </a:lnTo>
                      <a:lnTo>
                        <a:pt x="67" y="54"/>
                      </a:lnTo>
                      <a:lnTo>
                        <a:pt x="31" y="31"/>
                      </a:lnTo>
                      <a:lnTo>
                        <a:pt x="0"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721" name="Freeform 531"/>
                <p:cNvSpPr>
                  <a:spLocks/>
                </p:cNvSpPr>
                <p:nvPr/>
              </p:nvSpPr>
              <p:spPr bwMode="auto">
                <a:xfrm>
                  <a:off x="3437" y="2965"/>
                  <a:ext cx="140" cy="55"/>
                </a:xfrm>
                <a:custGeom>
                  <a:avLst/>
                  <a:gdLst>
                    <a:gd name="T0" fmla="*/ 140 w 140"/>
                    <a:gd name="T1" fmla="*/ 55 h 55"/>
                    <a:gd name="T2" fmla="*/ 79 w 140"/>
                    <a:gd name="T3" fmla="*/ 39 h 55"/>
                    <a:gd name="T4" fmla="*/ 36 w 140"/>
                    <a:gd name="T5" fmla="*/ 16 h 55"/>
                    <a:gd name="T6" fmla="*/ 12 w 140"/>
                    <a:gd name="T7" fmla="*/ 0 h 55"/>
                    <a:gd name="T8" fmla="*/ 0 w 140"/>
                    <a:gd name="T9" fmla="*/ 0 h 55"/>
                    <a:gd name="T10" fmla="*/ 0 w 140"/>
                    <a:gd name="T11" fmla="*/ 0 h 55"/>
                    <a:gd name="T12" fmla="*/ 42 w 140"/>
                    <a:gd name="T13" fmla="*/ 8 h 55"/>
                    <a:gd name="T14" fmla="*/ 85 w 140"/>
                    <a:gd name="T15" fmla="*/ 31 h 55"/>
                    <a:gd name="T16" fmla="*/ 128 w 140"/>
                    <a:gd name="T17" fmla="*/ 47 h 55"/>
                    <a:gd name="T18" fmla="*/ 140 w 140"/>
                    <a:gd name="T19" fmla="*/ 55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55"/>
                    <a:gd name="T32" fmla="*/ 140 w 140"/>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55">
                      <a:moveTo>
                        <a:pt x="140" y="55"/>
                      </a:moveTo>
                      <a:lnTo>
                        <a:pt x="79" y="39"/>
                      </a:lnTo>
                      <a:lnTo>
                        <a:pt x="36" y="16"/>
                      </a:lnTo>
                      <a:lnTo>
                        <a:pt x="12" y="0"/>
                      </a:lnTo>
                      <a:lnTo>
                        <a:pt x="0" y="0"/>
                      </a:lnTo>
                      <a:lnTo>
                        <a:pt x="42" y="8"/>
                      </a:lnTo>
                      <a:lnTo>
                        <a:pt x="85" y="31"/>
                      </a:lnTo>
                      <a:lnTo>
                        <a:pt x="128" y="47"/>
                      </a:lnTo>
                      <a:lnTo>
                        <a:pt x="140" y="55"/>
                      </a:lnTo>
                      <a:close/>
                    </a:path>
                  </a:pathLst>
                </a:custGeom>
                <a:solidFill>
                  <a:srgbClr val="997F7F"/>
                </a:solidFill>
                <a:ln w="0">
                  <a:solidFill>
                    <a:srgbClr val="000000"/>
                  </a:solidFill>
                  <a:prstDash val="solid"/>
                  <a:round/>
                  <a:headEnd/>
                  <a:tailEnd/>
                </a:ln>
              </p:spPr>
              <p:txBody>
                <a:bodyPr/>
                <a:lstStyle/>
                <a:p>
                  <a:endParaRPr lang="fr-FR" sz="1350"/>
                </a:p>
              </p:txBody>
            </p:sp>
            <p:sp>
              <p:nvSpPr>
                <p:cNvPr id="64722" name="Freeform 532"/>
                <p:cNvSpPr>
                  <a:spLocks/>
                </p:cNvSpPr>
                <p:nvPr/>
              </p:nvSpPr>
              <p:spPr bwMode="auto">
                <a:xfrm>
                  <a:off x="3486" y="2918"/>
                  <a:ext cx="91" cy="47"/>
                </a:xfrm>
                <a:custGeom>
                  <a:avLst/>
                  <a:gdLst>
                    <a:gd name="T0" fmla="*/ 0 w 91"/>
                    <a:gd name="T1" fmla="*/ 0 h 47"/>
                    <a:gd name="T2" fmla="*/ 12 w 91"/>
                    <a:gd name="T3" fmla="*/ 16 h 47"/>
                    <a:gd name="T4" fmla="*/ 48 w 91"/>
                    <a:gd name="T5" fmla="*/ 39 h 47"/>
                    <a:gd name="T6" fmla="*/ 91 w 91"/>
                    <a:gd name="T7" fmla="*/ 47 h 47"/>
                    <a:gd name="T8" fmla="*/ 91 w 91"/>
                    <a:gd name="T9" fmla="*/ 47 h 47"/>
                    <a:gd name="T10" fmla="*/ 67 w 91"/>
                    <a:gd name="T11" fmla="*/ 39 h 47"/>
                    <a:gd name="T12" fmla="*/ 24 w 91"/>
                    <a:gd name="T13" fmla="*/ 16 h 47"/>
                    <a:gd name="T14" fmla="*/ 0 w 91"/>
                    <a:gd name="T15" fmla="*/ 0 h 47"/>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47"/>
                    <a:gd name="T26" fmla="*/ 91 w 91"/>
                    <a:gd name="T27" fmla="*/ 47 h 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47">
                      <a:moveTo>
                        <a:pt x="0" y="0"/>
                      </a:moveTo>
                      <a:lnTo>
                        <a:pt x="12" y="16"/>
                      </a:lnTo>
                      <a:lnTo>
                        <a:pt x="48" y="39"/>
                      </a:lnTo>
                      <a:lnTo>
                        <a:pt x="91" y="47"/>
                      </a:lnTo>
                      <a:lnTo>
                        <a:pt x="67" y="39"/>
                      </a:lnTo>
                      <a:lnTo>
                        <a:pt x="24" y="16"/>
                      </a:lnTo>
                      <a:lnTo>
                        <a:pt x="0"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723" name="Freeform 533"/>
                <p:cNvSpPr>
                  <a:spLocks/>
                </p:cNvSpPr>
                <p:nvPr/>
              </p:nvSpPr>
              <p:spPr bwMode="auto">
                <a:xfrm>
                  <a:off x="3589" y="3145"/>
                  <a:ext cx="128" cy="78"/>
                </a:xfrm>
                <a:custGeom>
                  <a:avLst/>
                  <a:gdLst>
                    <a:gd name="T0" fmla="*/ 6 w 128"/>
                    <a:gd name="T1" fmla="*/ 0 h 78"/>
                    <a:gd name="T2" fmla="*/ 12 w 128"/>
                    <a:gd name="T3" fmla="*/ 0 h 78"/>
                    <a:gd name="T4" fmla="*/ 25 w 128"/>
                    <a:gd name="T5" fmla="*/ 7 h 78"/>
                    <a:gd name="T6" fmla="*/ 43 w 128"/>
                    <a:gd name="T7" fmla="*/ 23 h 78"/>
                    <a:gd name="T8" fmla="*/ 67 w 128"/>
                    <a:gd name="T9" fmla="*/ 46 h 78"/>
                    <a:gd name="T10" fmla="*/ 92 w 128"/>
                    <a:gd name="T11" fmla="*/ 62 h 78"/>
                    <a:gd name="T12" fmla="*/ 110 w 128"/>
                    <a:gd name="T13" fmla="*/ 70 h 78"/>
                    <a:gd name="T14" fmla="*/ 128 w 128"/>
                    <a:gd name="T15" fmla="*/ 78 h 78"/>
                    <a:gd name="T16" fmla="*/ 128 w 128"/>
                    <a:gd name="T17" fmla="*/ 78 h 78"/>
                    <a:gd name="T18" fmla="*/ 110 w 128"/>
                    <a:gd name="T19" fmla="*/ 70 h 78"/>
                    <a:gd name="T20" fmla="*/ 67 w 128"/>
                    <a:gd name="T21" fmla="*/ 54 h 78"/>
                    <a:gd name="T22" fmla="*/ 6 w 128"/>
                    <a:gd name="T23" fmla="*/ 0 h 78"/>
                    <a:gd name="T24" fmla="*/ 6 w 128"/>
                    <a:gd name="T25" fmla="*/ 0 h 78"/>
                    <a:gd name="T26" fmla="*/ 0 w 128"/>
                    <a:gd name="T27" fmla="*/ 0 h 78"/>
                    <a:gd name="T28" fmla="*/ 0 w 128"/>
                    <a:gd name="T29" fmla="*/ 0 h 78"/>
                    <a:gd name="T30" fmla="*/ 6 w 128"/>
                    <a:gd name="T31" fmla="*/ 0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8"/>
                    <a:gd name="T49" fmla="*/ 0 h 78"/>
                    <a:gd name="T50" fmla="*/ 128 w 128"/>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8" h="78">
                      <a:moveTo>
                        <a:pt x="6" y="0"/>
                      </a:moveTo>
                      <a:lnTo>
                        <a:pt x="12" y="0"/>
                      </a:lnTo>
                      <a:lnTo>
                        <a:pt x="25" y="7"/>
                      </a:lnTo>
                      <a:lnTo>
                        <a:pt x="43" y="23"/>
                      </a:lnTo>
                      <a:lnTo>
                        <a:pt x="67" y="46"/>
                      </a:lnTo>
                      <a:lnTo>
                        <a:pt x="92" y="62"/>
                      </a:lnTo>
                      <a:lnTo>
                        <a:pt x="110" y="70"/>
                      </a:lnTo>
                      <a:lnTo>
                        <a:pt x="128" y="78"/>
                      </a:lnTo>
                      <a:lnTo>
                        <a:pt x="110" y="70"/>
                      </a:lnTo>
                      <a:lnTo>
                        <a:pt x="67" y="54"/>
                      </a:lnTo>
                      <a:lnTo>
                        <a:pt x="6" y="0"/>
                      </a:lnTo>
                      <a:lnTo>
                        <a:pt x="0" y="0"/>
                      </a:lnTo>
                      <a:lnTo>
                        <a:pt x="6"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724" name="Freeform 534"/>
                <p:cNvSpPr>
                  <a:spLocks/>
                </p:cNvSpPr>
                <p:nvPr/>
              </p:nvSpPr>
              <p:spPr bwMode="auto">
                <a:xfrm>
                  <a:off x="3717" y="3082"/>
                  <a:ext cx="68" cy="63"/>
                </a:xfrm>
                <a:custGeom>
                  <a:avLst/>
                  <a:gdLst>
                    <a:gd name="T0" fmla="*/ 0 w 68"/>
                    <a:gd name="T1" fmla="*/ 0 h 63"/>
                    <a:gd name="T2" fmla="*/ 13 w 68"/>
                    <a:gd name="T3" fmla="*/ 16 h 63"/>
                    <a:gd name="T4" fmla="*/ 37 w 68"/>
                    <a:gd name="T5" fmla="*/ 39 h 63"/>
                    <a:gd name="T6" fmla="*/ 68 w 68"/>
                    <a:gd name="T7" fmla="*/ 63 h 63"/>
                    <a:gd name="T8" fmla="*/ 68 w 68"/>
                    <a:gd name="T9" fmla="*/ 63 h 63"/>
                    <a:gd name="T10" fmla="*/ 49 w 68"/>
                    <a:gd name="T11" fmla="*/ 55 h 63"/>
                    <a:gd name="T12" fmla="*/ 25 w 68"/>
                    <a:gd name="T13" fmla="*/ 39 h 63"/>
                    <a:gd name="T14" fmla="*/ 0 w 68"/>
                    <a:gd name="T15" fmla="*/ 0 h 63"/>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63"/>
                    <a:gd name="T26" fmla="*/ 68 w 68"/>
                    <a:gd name="T27" fmla="*/ 63 h 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63">
                      <a:moveTo>
                        <a:pt x="0" y="0"/>
                      </a:moveTo>
                      <a:lnTo>
                        <a:pt x="13" y="16"/>
                      </a:lnTo>
                      <a:lnTo>
                        <a:pt x="37" y="39"/>
                      </a:lnTo>
                      <a:lnTo>
                        <a:pt x="68" y="63"/>
                      </a:lnTo>
                      <a:lnTo>
                        <a:pt x="49" y="55"/>
                      </a:lnTo>
                      <a:lnTo>
                        <a:pt x="25" y="39"/>
                      </a:lnTo>
                      <a:lnTo>
                        <a:pt x="0"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725" name="Freeform 535"/>
                <p:cNvSpPr>
                  <a:spLocks/>
                </p:cNvSpPr>
                <p:nvPr/>
              </p:nvSpPr>
              <p:spPr bwMode="auto">
                <a:xfrm>
                  <a:off x="3785" y="3059"/>
                  <a:ext cx="91" cy="23"/>
                </a:xfrm>
                <a:custGeom>
                  <a:avLst/>
                  <a:gdLst>
                    <a:gd name="T0" fmla="*/ 0 w 91"/>
                    <a:gd name="T1" fmla="*/ 0 h 23"/>
                    <a:gd name="T2" fmla="*/ 12 w 91"/>
                    <a:gd name="T3" fmla="*/ 15 h 23"/>
                    <a:gd name="T4" fmla="*/ 54 w 91"/>
                    <a:gd name="T5" fmla="*/ 23 h 23"/>
                    <a:gd name="T6" fmla="*/ 91 w 91"/>
                    <a:gd name="T7" fmla="*/ 23 h 23"/>
                    <a:gd name="T8" fmla="*/ 91 w 91"/>
                    <a:gd name="T9" fmla="*/ 23 h 23"/>
                    <a:gd name="T10" fmla="*/ 73 w 91"/>
                    <a:gd name="T11" fmla="*/ 23 h 23"/>
                    <a:gd name="T12" fmla="*/ 30 w 91"/>
                    <a:gd name="T13" fmla="*/ 23 h 23"/>
                    <a:gd name="T14" fmla="*/ 0 w 91"/>
                    <a:gd name="T15" fmla="*/ 0 h 23"/>
                    <a:gd name="T16" fmla="*/ 0 60000 65536"/>
                    <a:gd name="T17" fmla="*/ 0 60000 65536"/>
                    <a:gd name="T18" fmla="*/ 0 60000 65536"/>
                    <a:gd name="T19" fmla="*/ 0 60000 65536"/>
                    <a:gd name="T20" fmla="*/ 0 60000 65536"/>
                    <a:gd name="T21" fmla="*/ 0 60000 65536"/>
                    <a:gd name="T22" fmla="*/ 0 60000 65536"/>
                    <a:gd name="T23" fmla="*/ 0 60000 65536"/>
                    <a:gd name="T24" fmla="*/ 0 w 91"/>
                    <a:gd name="T25" fmla="*/ 0 h 23"/>
                    <a:gd name="T26" fmla="*/ 91 w 91"/>
                    <a:gd name="T27" fmla="*/ 23 h 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1" h="23">
                      <a:moveTo>
                        <a:pt x="0" y="0"/>
                      </a:moveTo>
                      <a:lnTo>
                        <a:pt x="12" y="15"/>
                      </a:lnTo>
                      <a:lnTo>
                        <a:pt x="54" y="23"/>
                      </a:lnTo>
                      <a:lnTo>
                        <a:pt x="91" y="23"/>
                      </a:lnTo>
                      <a:lnTo>
                        <a:pt x="73" y="23"/>
                      </a:lnTo>
                      <a:lnTo>
                        <a:pt x="30" y="23"/>
                      </a:lnTo>
                      <a:lnTo>
                        <a:pt x="0" y="0"/>
                      </a:lnTo>
                      <a:close/>
                    </a:path>
                  </a:pathLst>
                </a:custGeom>
                <a:solidFill>
                  <a:srgbClr val="997F7F"/>
                </a:solidFill>
                <a:ln w="0">
                  <a:solidFill>
                    <a:srgbClr val="000000"/>
                  </a:solidFill>
                  <a:prstDash val="solid"/>
                  <a:round/>
                  <a:headEnd/>
                  <a:tailEnd/>
                </a:ln>
              </p:spPr>
              <p:txBody>
                <a:bodyPr/>
                <a:lstStyle/>
                <a:p>
                  <a:endParaRPr lang="fr-FR" sz="1350"/>
                </a:p>
              </p:txBody>
            </p:sp>
            <p:sp>
              <p:nvSpPr>
                <p:cNvPr id="64726" name="Freeform 536"/>
                <p:cNvSpPr>
                  <a:spLocks/>
                </p:cNvSpPr>
                <p:nvPr/>
              </p:nvSpPr>
              <p:spPr bwMode="auto">
                <a:xfrm>
                  <a:off x="3827" y="3020"/>
                  <a:ext cx="141" cy="23"/>
                </a:xfrm>
                <a:custGeom>
                  <a:avLst/>
                  <a:gdLst>
                    <a:gd name="T0" fmla="*/ 19 w 141"/>
                    <a:gd name="T1" fmla="*/ 0 h 23"/>
                    <a:gd name="T2" fmla="*/ 37 w 141"/>
                    <a:gd name="T3" fmla="*/ 7 h 23"/>
                    <a:gd name="T4" fmla="*/ 86 w 141"/>
                    <a:gd name="T5" fmla="*/ 23 h 23"/>
                    <a:gd name="T6" fmla="*/ 141 w 141"/>
                    <a:gd name="T7" fmla="*/ 23 h 23"/>
                    <a:gd name="T8" fmla="*/ 141 w 141"/>
                    <a:gd name="T9" fmla="*/ 23 h 23"/>
                    <a:gd name="T10" fmla="*/ 122 w 141"/>
                    <a:gd name="T11" fmla="*/ 23 h 23"/>
                    <a:gd name="T12" fmla="*/ 67 w 141"/>
                    <a:gd name="T13" fmla="*/ 23 h 23"/>
                    <a:gd name="T14" fmla="*/ 0 w 141"/>
                    <a:gd name="T15" fmla="*/ 0 h 23"/>
                    <a:gd name="T16" fmla="*/ 0 w 141"/>
                    <a:gd name="T17" fmla="*/ 0 h 23"/>
                    <a:gd name="T18" fmla="*/ 6 w 141"/>
                    <a:gd name="T19" fmla="*/ 0 h 23"/>
                    <a:gd name="T20" fmla="*/ 12 w 141"/>
                    <a:gd name="T21" fmla="*/ 0 h 23"/>
                    <a:gd name="T22" fmla="*/ 19 w 141"/>
                    <a:gd name="T23" fmla="*/ 0 h 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1"/>
                    <a:gd name="T37" fmla="*/ 0 h 23"/>
                    <a:gd name="T38" fmla="*/ 141 w 141"/>
                    <a:gd name="T39" fmla="*/ 23 h 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1" h="23">
                      <a:moveTo>
                        <a:pt x="19" y="0"/>
                      </a:moveTo>
                      <a:lnTo>
                        <a:pt x="37" y="7"/>
                      </a:lnTo>
                      <a:lnTo>
                        <a:pt x="86" y="23"/>
                      </a:lnTo>
                      <a:lnTo>
                        <a:pt x="141" y="23"/>
                      </a:lnTo>
                      <a:lnTo>
                        <a:pt x="122" y="23"/>
                      </a:lnTo>
                      <a:lnTo>
                        <a:pt x="67" y="23"/>
                      </a:lnTo>
                      <a:lnTo>
                        <a:pt x="0" y="0"/>
                      </a:lnTo>
                      <a:lnTo>
                        <a:pt x="6" y="0"/>
                      </a:lnTo>
                      <a:lnTo>
                        <a:pt x="12" y="0"/>
                      </a:lnTo>
                      <a:lnTo>
                        <a:pt x="19" y="0"/>
                      </a:lnTo>
                      <a:close/>
                    </a:path>
                  </a:pathLst>
                </a:custGeom>
                <a:solidFill>
                  <a:srgbClr val="997F7F"/>
                </a:solidFill>
                <a:ln w="0">
                  <a:solidFill>
                    <a:srgbClr val="000000"/>
                  </a:solidFill>
                  <a:prstDash val="solid"/>
                  <a:round/>
                  <a:headEnd/>
                  <a:tailEnd/>
                </a:ln>
              </p:spPr>
              <p:txBody>
                <a:bodyPr/>
                <a:lstStyle/>
                <a:p>
                  <a:endParaRPr lang="fr-FR" sz="1350"/>
                </a:p>
              </p:txBody>
            </p:sp>
          </p:grpSp>
          <p:sp>
            <p:nvSpPr>
              <p:cNvPr id="64525" name="Freeform 537"/>
              <p:cNvSpPr>
                <a:spLocks/>
              </p:cNvSpPr>
              <p:nvPr/>
            </p:nvSpPr>
            <p:spPr bwMode="auto">
              <a:xfrm>
                <a:off x="2094" y="2801"/>
                <a:ext cx="360" cy="39"/>
              </a:xfrm>
              <a:custGeom>
                <a:avLst/>
                <a:gdLst>
                  <a:gd name="T0" fmla="*/ 360 w 360"/>
                  <a:gd name="T1" fmla="*/ 39 h 39"/>
                  <a:gd name="T2" fmla="*/ 336 w 360"/>
                  <a:gd name="T3" fmla="*/ 31 h 39"/>
                  <a:gd name="T4" fmla="*/ 293 w 360"/>
                  <a:gd name="T5" fmla="*/ 23 h 39"/>
                  <a:gd name="T6" fmla="*/ 269 w 360"/>
                  <a:gd name="T7" fmla="*/ 0 h 39"/>
                  <a:gd name="T8" fmla="*/ 269 w 360"/>
                  <a:gd name="T9" fmla="*/ 0 h 39"/>
                  <a:gd name="T10" fmla="*/ 263 w 360"/>
                  <a:gd name="T11" fmla="*/ 8 h 39"/>
                  <a:gd name="T12" fmla="*/ 250 w 360"/>
                  <a:gd name="T13" fmla="*/ 8 h 39"/>
                  <a:gd name="T14" fmla="*/ 220 w 360"/>
                  <a:gd name="T15" fmla="*/ 0 h 39"/>
                  <a:gd name="T16" fmla="*/ 220 w 360"/>
                  <a:gd name="T17" fmla="*/ 0 h 39"/>
                  <a:gd name="T18" fmla="*/ 214 w 360"/>
                  <a:gd name="T19" fmla="*/ 0 h 39"/>
                  <a:gd name="T20" fmla="*/ 202 w 360"/>
                  <a:gd name="T21" fmla="*/ 0 h 39"/>
                  <a:gd name="T22" fmla="*/ 189 w 360"/>
                  <a:gd name="T23" fmla="*/ 0 h 39"/>
                  <a:gd name="T24" fmla="*/ 189 w 360"/>
                  <a:gd name="T25" fmla="*/ 0 h 39"/>
                  <a:gd name="T26" fmla="*/ 165 w 360"/>
                  <a:gd name="T27" fmla="*/ 8 h 39"/>
                  <a:gd name="T28" fmla="*/ 141 w 360"/>
                  <a:gd name="T29" fmla="*/ 23 h 39"/>
                  <a:gd name="T30" fmla="*/ 128 w 360"/>
                  <a:gd name="T31" fmla="*/ 23 h 39"/>
                  <a:gd name="T32" fmla="*/ 128 w 360"/>
                  <a:gd name="T33" fmla="*/ 23 h 39"/>
                  <a:gd name="T34" fmla="*/ 122 w 360"/>
                  <a:gd name="T35" fmla="*/ 23 h 39"/>
                  <a:gd name="T36" fmla="*/ 110 w 360"/>
                  <a:gd name="T37" fmla="*/ 23 h 39"/>
                  <a:gd name="T38" fmla="*/ 98 w 360"/>
                  <a:gd name="T39" fmla="*/ 23 h 39"/>
                  <a:gd name="T40" fmla="*/ 98 w 360"/>
                  <a:gd name="T41" fmla="*/ 23 h 39"/>
                  <a:gd name="T42" fmla="*/ 80 w 360"/>
                  <a:gd name="T43" fmla="*/ 23 h 39"/>
                  <a:gd name="T44" fmla="*/ 49 w 360"/>
                  <a:gd name="T45" fmla="*/ 23 h 39"/>
                  <a:gd name="T46" fmla="*/ 18 w 360"/>
                  <a:gd name="T47" fmla="*/ 23 h 39"/>
                  <a:gd name="T48" fmla="*/ 18 w 360"/>
                  <a:gd name="T49" fmla="*/ 23 h 39"/>
                  <a:gd name="T50" fmla="*/ 12 w 360"/>
                  <a:gd name="T51" fmla="*/ 23 h 39"/>
                  <a:gd name="T52" fmla="*/ 0 w 360"/>
                  <a:gd name="T53" fmla="*/ 23 h 39"/>
                  <a:gd name="T54" fmla="*/ 0 w 360"/>
                  <a:gd name="T55" fmla="*/ 23 h 3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0"/>
                  <a:gd name="T85" fmla="*/ 0 h 39"/>
                  <a:gd name="T86" fmla="*/ 360 w 360"/>
                  <a:gd name="T87" fmla="*/ 39 h 3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0" h="39">
                    <a:moveTo>
                      <a:pt x="360" y="39"/>
                    </a:moveTo>
                    <a:lnTo>
                      <a:pt x="336" y="31"/>
                    </a:lnTo>
                    <a:lnTo>
                      <a:pt x="293" y="23"/>
                    </a:lnTo>
                    <a:lnTo>
                      <a:pt x="269" y="0"/>
                    </a:lnTo>
                    <a:lnTo>
                      <a:pt x="263" y="8"/>
                    </a:lnTo>
                    <a:lnTo>
                      <a:pt x="250" y="8"/>
                    </a:lnTo>
                    <a:lnTo>
                      <a:pt x="220" y="0"/>
                    </a:lnTo>
                    <a:lnTo>
                      <a:pt x="214" y="0"/>
                    </a:lnTo>
                    <a:lnTo>
                      <a:pt x="202" y="0"/>
                    </a:lnTo>
                    <a:lnTo>
                      <a:pt x="189" y="0"/>
                    </a:lnTo>
                    <a:lnTo>
                      <a:pt x="165" y="8"/>
                    </a:lnTo>
                    <a:lnTo>
                      <a:pt x="141" y="23"/>
                    </a:lnTo>
                    <a:lnTo>
                      <a:pt x="128" y="23"/>
                    </a:lnTo>
                    <a:lnTo>
                      <a:pt x="122" y="23"/>
                    </a:lnTo>
                    <a:lnTo>
                      <a:pt x="110" y="23"/>
                    </a:lnTo>
                    <a:lnTo>
                      <a:pt x="98" y="23"/>
                    </a:lnTo>
                    <a:lnTo>
                      <a:pt x="80" y="23"/>
                    </a:lnTo>
                    <a:lnTo>
                      <a:pt x="49" y="23"/>
                    </a:lnTo>
                    <a:lnTo>
                      <a:pt x="18" y="23"/>
                    </a:lnTo>
                    <a:lnTo>
                      <a:pt x="12" y="23"/>
                    </a:lnTo>
                    <a:lnTo>
                      <a:pt x="0" y="23"/>
                    </a:lnTo>
                  </a:path>
                </a:pathLst>
              </a:custGeom>
              <a:noFill/>
              <a:ln w="0">
                <a:solidFill>
                  <a:srgbClr val="000000"/>
                </a:solidFill>
                <a:prstDash val="solid"/>
                <a:round/>
                <a:headEnd/>
                <a:tailEnd/>
              </a:ln>
            </p:spPr>
            <p:txBody>
              <a:bodyPr/>
              <a:lstStyle/>
              <a:p>
                <a:endParaRPr lang="fr-FR" sz="1350"/>
              </a:p>
            </p:txBody>
          </p:sp>
          <p:sp>
            <p:nvSpPr>
              <p:cNvPr id="64526" name="Freeform 538"/>
              <p:cNvSpPr>
                <a:spLocks/>
              </p:cNvSpPr>
              <p:nvPr/>
            </p:nvSpPr>
            <p:spPr bwMode="auto">
              <a:xfrm>
                <a:off x="2094" y="2738"/>
                <a:ext cx="391" cy="86"/>
              </a:xfrm>
              <a:custGeom>
                <a:avLst/>
                <a:gdLst>
                  <a:gd name="T0" fmla="*/ 0 w 391"/>
                  <a:gd name="T1" fmla="*/ 86 h 86"/>
                  <a:gd name="T2" fmla="*/ 6 w 391"/>
                  <a:gd name="T3" fmla="*/ 86 h 86"/>
                  <a:gd name="T4" fmla="*/ 18 w 391"/>
                  <a:gd name="T5" fmla="*/ 71 h 86"/>
                  <a:gd name="T6" fmla="*/ 31 w 391"/>
                  <a:gd name="T7" fmla="*/ 63 h 86"/>
                  <a:gd name="T8" fmla="*/ 31 w 391"/>
                  <a:gd name="T9" fmla="*/ 63 h 86"/>
                  <a:gd name="T10" fmla="*/ 49 w 391"/>
                  <a:gd name="T11" fmla="*/ 63 h 86"/>
                  <a:gd name="T12" fmla="*/ 73 w 391"/>
                  <a:gd name="T13" fmla="*/ 55 h 86"/>
                  <a:gd name="T14" fmla="*/ 98 w 391"/>
                  <a:gd name="T15" fmla="*/ 39 h 86"/>
                  <a:gd name="T16" fmla="*/ 98 w 391"/>
                  <a:gd name="T17" fmla="*/ 39 h 86"/>
                  <a:gd name="T18" fmla="*/ 98 w 391"/>
                  <a:gd name="T19" fmla="*/ 39 h 86"/>
                  <a:gd name="T20" fmla="*/ 98 w 391"/>
                  <a:gd name="T21" fmla="*/ 32 h 86"/>
                  <a:gd name="T22" fmla="*/ 110 w 391"/>
                  <a:gd name="T23" fmla="*/ 24 h 86"/>
                  <a:gd name="T24" fmla="*/ 110 w 391"/>
                  <a:gd name="T25" fmla="*/ 24 h 86"/>
                  <a:gd name="T26" fmla="*/ 116 w 391"/>
                  <a:gd name="T27" fmla="*/ 32 h 86"/>
                  <a:gd name="T28" fmla="*/ 122 w 391"/>
                  <a:gd name="T29" fmla="*/ 32 h 86"/>
                  <a:gd name="T30" fmla="*/ 128 w 391"/>
                  <a:gd name="T31" fmla="*/ 24 h 86"/>
                  <a:gd name="T32" fmla="*/ 128 w 391"/>
                  <a:gd name="T33" fmla="*/ 24 h 86"/>
                  <a:gd name="T34" fmla="*/ 134 w 391"/>
                  <a:gd name="T35" fmla="*/ 32 h 86"/>
                  <a:gd name="T36" fmla="*/ 141 w 391"/>
                  <a:gd name="T37" fmla="*/ 24 h 86"/>
                  <a:gd name="T38" fmla="*/ 141 w 391"/>
                  <a:gd name="T39" fmla="*/ 24 h 86"/>
                  <a:gd name="T40" fmla="*/ 141 w 391"/>
                  <a:gd name="T41" fmla="*/ 24 h 86"/>
                  <a:gd name="T42" fmla="*/ 147 w 391"/>
                  <a:gd name="T43" fmla="*/ 24 h 86"/>
                  <a:gd name="T44" fmla="*/ 147 w 391"/>
                  <a:gd name="T45" fmla="*/ 24 h 86"/>
                  <a:gd name="T46" fmla="*/ 141 w 391"/>
                  <a:gd name="T47" fmla="*/ 24 h 86"/>
                  <a:gd name="T48" fmla="*/ 141 w 391"/>
                  <a:gd name="T49" fmla="*/ 24 h 86"/>
                  <a:gd name="T50" fmla="*/ 147 w 391"/>
                  <a:gd name="T51" fmla="*/ 16 h 86"/>
                  <a:gd name="T52" fmla="*/ 153 w 391"/>
                  <a:gd name="T53" fmla="*/ 8 h 86"/>
                  <a:gd name="T54" fmla="*/ 159 w 391"/>
                  <a:gd name="T55" fmla="*/ 0 h 86"/>
                  <a:gd name="T56" fmla="*/ 159 w 391"/>
                  <a:gd name="T57" fmla="*/ 0 h 86"/>
                  <a:gd name="T58" fmla="*/ 165 w 391"/>
                  <a:gd name="T59" fmla="*/ 16 h 86"/>
                  <a:gd name="T60" fmla="*/ 183 w 391"/>
                  <a:gd name="T61" fmla="*/ 16 h 86"/>
                  <a:gd name="T62" fmla="*/ 220 w 391"/>
                  <a:gd name="T63" fmla="*/ 24 h 86"/>
                  <a:gd name="T64" fmla="*/ 220 w 391"/>
                  <a:gd name="T65" fmla="*/ 24 h 86"/>
                  <a:gd name="T66" fmla="*/ 256 w 391"/>
                  <a:gd name="T67" fmla="*/ 16 h 86"/>
                  <a:gd name="T68" fmla="*/ 299 w 391"/>
                  <a:gd name="T69" fmla="*/ 8 h 86"/>
                  <a:gd name="T70" fmla="*/ 330 w 391"/>
                  <a:gd name="T71" fmla="*/ 0 h 86"/>
                  <a:gd name="T72" fmla="*/ 330 w 391"/>
                  <a:gd name="T73" fmla="*/ 0 h 86"/>
                  <a:gd name="T74" fmla="*/ 324 w 391"/>
                  <a:gd name="T75" fmla="*/ 0 h 86"/>
                  <a:gd name="T76" fmla="*/ 324 w 391"/>
                  <a:gd name="T77" fmla="*/ 0 h 86"/>
                  <a:gd name="T78" fmla="*/ 330 w 391"/>
                  <a:gd name="T79" fmla="*/ 0 h 86"/>
                  <a:gd name="T80" fmla="*/ 330 w 391"/>
                  <a:gd name="T81" fmla="*/ 0 h 86"/>
                  <a:gd name="T82" fmla="*/ 348 w 391"/>
                  <a:gd name="T83" fmla="*/ 8 h 86"/>
                  <a:gd name="T84" fmla="*/ 366 w 391"/>
                  <a:gd name="T85" fmla="*/ 16 h 86"/>
                  <a:gd name="T86" fmla="*/ 391 w 391"/>
                  <a:gd name="T87" fmla="*/ 24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1"/>
                  <a:gd name="T133" fmla="*/ 0 h 86"/>
                  <a:gd name="T134" fmla="*/ 391 w 391"/>
                  <a:gd name="T135" fmla="*/ 86 h 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1" h="86">
                    <a:moveTo>
                      <a:pt x="0" y="86"/>
                    </a:moveTo>
                    <a:lnTo>
                      <a:pt x="6" y="86"/>
                    </a:lnTo>
                    <a:lnTo>
                      <a:pt x="18" y="71"/>
                    </a:lnTo>
                    <a:lnTo>
                      <a:pt x="31" y="63"/>
                    </a:lnTo>
                    <a:lnTo>
                      <a:pt x="49" y="63"/>
                    </a:lnTo>
                    <a:lnTo>
                      <a:pt x="73" y="55"/>
                    </a:lnTo>
                    <a:lnTo>
                      <a:pt x="98" y="39"/>
                    </a:lnTo>
                    <a:lnTo>
                      <a:pt x="98" y="32"/>
                    </a:lnTo>
                    <a:lnTo>
                      <a:pt x="110" y="24"/>
                    </a:lnTo>
                    <a:lnTo>
                      <a:pt x="116" y="32"/>
                    </a:lnTo>
                    <a:lnTo>
                      <a:pt x="122" y="32"/>
                    </a:lnTo>
                    <a:lnTo>
                      <a:pt x="128" y="24"/>
                    </a:lnTo>
                    <a:lnTo>
                      <a:pt x="134" y="32"/>
                    </a:lnTo>
                    <a:lnTo>
                      <a:pt x="141" y="24"/>
                    </a:lnTo>
                    <a:lnTo>
                      <a:pt x="147" y="24"/>
                    </a:lnTo>
                    <a:lnTo>
                      <a:pt x="141" y="24"/>
                    </a:lnTo>
                    <a:lnTo>
                      <a:pt x="147" y="16"/>
                    </a:lnTo>
                    <a:lnTo>
                      <a:pt x="153" y="8"/>
                    </a:lnTo>
                    <a:lnTo>
                      <a:pt x="159" y="0"/>
                    </a:lnTo>
                    <a:lnTo>
                      <a:pt x="165" y="16"/>
                    </a:lnTo>
                    <a:lnTo>
                      <a:pt x="183" y="16"/>
                    </a:lnTo>
                    <a:lnTo>
                      <a:pt x="220" y="24"/>
                    </a:lnTo>
                    <a:lnTo>
                      <a:pt x="256" y="16"/>
                    </a:lnTo>
                    <a:lnTo>
                      <a:pt x="299" y="8"/>
                    </a:lnTo>
                    <a:lnTo>
                      <a:pt x="330" y="0"/>
                    </a:lnTo>
                    <a:lnTo>
                      <a:pt x="324" y="0"/>
                    </a:lnTo>
                    <a:lnTo>
                      <a:pt x="330" y="0"/>
                    </a:lnTo>
                    <a:lnTo>
                      <a:pt x="348" y="8"/>
                    </a:lnTo>
                    <a:lnTo>
                      <a:pt x="366" y="16"/>
                    </a:lnTo>
                    <a:lnTo>
                      <a:pt x="391" y="24"/>
                    </a:lnTo>
                  </a:path>
                </a:pathLst>
              </a:custGeom>
              <a:noFill/>
              <a:ln w="0">
                <a:solidFill>
                  <a:srgbClr val="7F7F7F"/>
                </a:solidFill>
                <a:prstDash val="solid"/>
                <a:round/>
                <a:headEnd/>
                <a:tailEnd/>
              </a:ln>
            </p:spPr>
            <p:txBody>
              <a:bodyPr/>
              <a:lstStyle/>
              <a:p>
                <a:endParaRPr lang="fr-FR" sz="1350"/>
              </a:p>
            </p:txBody>
          </p:sp>
          <p:sp>
            <p:nvSpPr>
              <p:cNvPr id="64527" name="Freeform 539"/>
              <p:cNvSpPr>
                <a:spLocks/>
              </p:cNvSpPr>
              <p:nvPr/>
            </p:nvSpPr>
            <p:spPr bwMode="auto">
              <a:xfrm>
                <a:off x="2094" y="2738"/>
                <a:ext cx="391" cy="86"/>
              </a:xfrm>
              <a:custGeom>
                <a:avLst/>
                <a:gdLst>
                  <a:gd name="T0" fmla="*/ 0 w 391"/>
                  <a:gd name="T1" fmla="*/ 86 h 86"/>
                  <a:gd name="T2" fmla="*/ 6 w 391"/>
                  <a:gd name="T3" fmla="*/ 86 h 86"/>
                  <a:gd name="T4" fmla="*/ 18 w 391"/>
                  <a:gd name="T5" fmla="*/ 71 h 86"/>
                  <a:gd name="T6" fmla="*/ 31 w 391"/>
                  <a:gd name="T7" fmla="*/ 63 h 86"/>
                  <a:gd name="T8" fmla="*/ 31 w 391"/>
                  <a:gd name="T9" fmla="*/ 63 h 86"/>
                  <a:gd name="T10" fmla="*/ 43 w 391"/>
                  <a:gd name="T11" fmla="*/ 63 h 86"/>
                  <a:gd name="T12" fmla="*/ 67 w 391"/>
                  <a:gd name="T13" fmla="*/ 55 h 86"/>
                  <a:gd name="T14" fmla="*/ 80 w 391"/>
                  <a:gd name="T15" fmla="*/ 39 h 86"/>
                  <a:gd name="T16" fmla="*/ 80 w 391"/>
                  <a:gd name="T17" fmla="*/ 39 h 86"/>
                  <a:gd name="T18" fmla="*/ 80 w 391"/>
                  <a:gd name="T19" fmla="*/ 39 h 86"/>
                  <a:gd name="T20" fmla="*/ 92 w 391"/>
                  <a:gd name="T21" fmla="*/ 32 h 86"/>
                  <a:gd name="T22" fmla="*/ 110 w 391"/>
                  <a:gd name="T23" fmla="*/ 24 h 86"/>
                  <a:gd name="T24" fmla="*/ 110 w 391"/>
                  <a:gd name="T25" fmla="*/ 24 h 86"/>
                  <a:gd name="T26" fmla="*/ 116 w 391"/>
                  <a:gd name="T27" fmla="*/ 32 h 86"/>
                  <a:gd name="T28" fmla="*/ 122 w 391"/>
                  <a:gd name="T29" fmla="*/ 32 h 86"/>
                  <a:gd name="T30" fmla="*/ 128 w 391"/>
                  <a:gd name="T31" fmla="*/ 24 h 86"/>
                  <a:gd name="T32" fmla="*/ 128 w 391"/>
                  <a:gd name="T33" fmla="*/ 24 h 86"/>
                  <a:gd name="T34" fmla="*/ 128 w 391"/>
                  <a:gd name="T35" fmla="*/ 24 h 86"/>
                  <a:gd name="T36" fmla="*/ 134 w 391"/>
                  <a:gd name="T37" fmla="*/ 24 h 86"/>
                  <a:gd name="T38" fmla="*/ 141 w 391"/>
                  <a:gd name="T39" fmla="*/ 24 h 86"/>
                  <a:gd name="T40" fmla="*/ 141 w 391"/>
                  <a:gd name="T41" fmla="*/ 24 h 86"/>
                  <a:gd name="T42" fmla="*/ 147 w 391"/>
                  <a:gd name="T43" fmla="*/ 24 h 86"/>
                  <a:gd name="T44" fmla="*/ 147 w 391"/>
                  <a:gd name="T45" fmla="*/ 16 h 86"/>
                  <a:gd name="T46" fmla="*/ 141 w 391"/>
                  <a:gd name="T47" fmla="*/ 0 h 86"/>
                  <a:gd name="T48" fmla="*/ 141 w 391"/>
                  <a:gd name="T49" fmla="*/ 0 h 86"/>
                  <a:gd name="T50" fmla="*/ 141 w 391"/>
                  <a:gd name="T51" fmla="*/ 8 h 86"/>
                  <a:gd name="T52" fmla="*/ 147 w 391"/>
                  <a:gd name="T53" fmla="*/ 8 h 86"/>
                  <a:gd name="T54" fmla="*/ 159 w 391"/>
                  <a:gd name="T55" fmla="*/ 0 h 86"/>
                  <a:gd name="T56" fmla="*/ 159 w 391"/>
                  <a:gd name="T57" fmla="*/ 0 h 86"/>
                  <a:gd name="T58" fmla="*/ 165 w 391"/>
                  <a:gd name="T59" fmla="*/ 8 h 86"/>
                  <a:gd name="T60" fmla="*/ 177 w 391"/>
                  <a:gd name="T61" fmla="*/ 8 h 86"/>
                  <a:gd name="T62" fmla="*/ 208 w 391"/>
                  <a:gd name="T63" fmla="*/ 0 h 86"/>
                  <a:gd name="T64" fmla="*/ 208 w 391"/>
                  <a:gd name="T65" fmla="*/ 0 h 86"/>
                  <a:gd name="T66" fmla="*/ 250 w 391"/>
                  <a:gd name="T67" fmla="*/ 8 h 86"/>
                  <a:gd name="T68" fmla="*/ 293 w 391"/>
                  <a:gd name="T69" fmla="*/ 8 h 86"/>
                  <a:gd name="T70" fmla="*/ 317 w 391"/>
                  <a:gd name="T71" fmla="*/ 0 h 86"/>
                  <a:gd name="T72" fmla="*/ 317 w 391"/>
                  <a:gd name="T73" fmla="*/ 0 h 86"/>
                  <a:gd name="T74" fmla="*/ 317 w 391"/>
                  <a:gd name="T75" fmla="*/ 0 h 86"/>
                  <a:gd name="T76" fmla="*/ 317 w 391"/>
                  <a:gd name="T77" fmla="*/ 0 h 86"/>
                  <a:gd name="T78" fmla="*/ 330 w 391"/>
                  <a:gd name="T79" fmla="*/ 0 h 86"/>
                  <a:gd name="T80" fmla="*/ 330 w 391"/>
                  <a:gd name="T81" fmla="*/ 0 h 86"/>
                  <a:gd name="T82" fmla="*/ 342 w 391"/>
                  <a:gd name="T83" fmla="*/ 0 h 86"/>
                  <a:gd name="T84" fmla="*/ 366 w 391"/>
                  <a:gd name="T85" fmla="*/ 16 h 86"/>
                  <a:gd name="T86" fmla="*/ 391 w 391"/>
                  <a:gd name="T87" fmla="*/ 24 h 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91"/>
                  <a:gd name="T133" fmla="*/ 0 h 86"/>
                  <a:gd name="T134" fmla="*/ 391 w 391"/>
                  <a:gd name="T135" fmla="*/ 86 h 8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91" h="86">
                    <a:moveTo>
                      <a:pt x="0" y="86"/>
                    </a:moveTo>
                    <a:lnTo>
                      <a:pt x="6" y="86"/>
                    </a:lnTo>
                    <a:lnTo>
                      <a:pt x="18" y="71"/>
                    </a:lnTo>
                    <a:lnTo>
                      <a:pt x="31" y="63"/>
                    </a:lnTo>
                    <a:lnTo>
                      <a:pt x="43" y="63"/>
                    </a:lnTo>
                    <a:lnTo>
                      <a:pt x="67" y="55"/>
                    </a:lnTo>
                    <a:lnTo>
                      <a:pt x="80" y="39"/>
                    </a:lnTo>
                    <a:lnTo>
                      <a:pt x="92" y="32"/>
                    </a:lnTo>
                    <a:lnTo>
                      <a:pt x="110" y="24"/>
                    </a:lnTo>
                    <a:lnTo>
                      <a:pt x="116" y="32"/>
                    </a:lnTo>
                    <a:lnTo>
                      <a:pt x="122" y="32"/>
                    </a:lnTo>
                    <a:lnTo>
                      <a:pt x="128" y="24"/>
                    </a:lnTo>
                    <a:lnTo>
                      <a:pt x="134" y="24"/>
                    </a:lnTo>
                    <a:lnTo>
                      <a:pt x="141" y="24"/>
                    </a:lnTo>
                    <a:lnTo>
                      <a:pt x="147" y="24"/>
                    </a:lnTo>
                    <a:lnTo>
                      <a:pt x="147" y="16"/>
                    </a:lnTo>
                    <a:lnTo>
                      <a:pt x="141" y="0"/>
                    </a:lnTo>
                    <a:lnTo>
                      <a:pt x="141" y="8"/>
                    </a:lnTo>
                    <a:lnTo>
                      <a:pt x="147" y="8"/>
                    </a:lnTo>
                    <a:lnTo>
                      <a:pt x="159" y="0"/>
                    </a:lnTo>
                    <a:lnTo>
                      <a:pt x="165" y="8"/>
                    </a:lnTo>
                    <a:lnTo>
                      <a:pt x="177" y="8"/>
                    </a:lnTo>
                    <a:lnTo>
                      <a:pt x="208" y="0"/>
                    </a:lnTo>
                    <a:lnTo>
                      <a:pt x="250" y="8"/>
                    </a:lnTo>
                    <a:lnTo>
                      <a:pt x="293" y="8"/>
                    </a:lnTo>
                    <a:lnTo>
                      <a:pt x="317" y="0"/>
                    </a:lnTo>
                    <a:lnTo>
                      <a:pt x="330" y="0"/>
                    </a:lnTo>
                    <a:lnTo>
                      <a:pt x="342" y="0"/>
                    </a:lnTo>
                    <a:lnTo>
                      <a:pt x="366" y="16"/>
                    </a:lnTo>
                    <a:lnTo>
                      <a:pt x="391" y="24"/>
                    </a:lnTo>
                  </a:path>
                </a:pathLst>
              </a:custGeom>
              <a:noFill/>
              <a:ln w="0">
                <a:solidFill>
                  <a:srgbClr val="B2B2B2"/>
                </a:solidFill>
                <a:prstDash val="solid"/>
                <a:round/>
                <a:headEnd/>
                <a:tailEnd/>
              </a:ln>
            </p:spPr>
            <p:txBody>
              <a:bodyPr/>
              <a:lstStyle/>
              <a:p>
                <a:endParaRPr lang="fr-FR" sz="1350"/>
              </a:p>
            </p:txBody>
          </p:sp>
        </p:grpSp>
      </p:grpSp>
      <p:sp>
        <p:nvSpPr>
          <p:cNvPr id="64520" name="Rectangle 540"/>
          <p:cNvSpPr>
            <a:spLocks noGrp="1" noChangeArrowheads="1"/>
          </p:cNvSpPr>
          <p:nvPr>
            <p:ph type="title"/>
          </p:nvPr>
        </p:nvSpPr>
        <p:spPr>
          <a:xfrm>
            <a:off x="3594101" y="914400"/>
            <a:ext cx="5086350" cy="857250"/>
          </a:xfrm>
          <a:noFill/>
        </p:spPr>
        <p:txBody>
          <a:bodyPr>
            <a:normAutofit fontScale="90000"/>
          </a:bodyPr>
          <a:lstStyle/>
          <a:p>
            <a:pPr eaLnBrk="1" hangingPunct="1"/>
            <a:r>
              <a:rPr lang="ar-LB" sz="3000">
                <a:cs typeface="Times New Roman" pitchFamily="18" charset="0"/>
              </a:rPr>
              <a:t>مواقف القادة من </a:t>
            </a:r>
            <a:r>
              <a:rPr lang="ar-SA" sz="3000">
                <a:cs typeface="Times New Roman" pitchFamily="18" charset="0"/>
              </a:rPr>
              <a:t>التخطيط الاستراتيجي</a:t>
            </a:r>
            <a:r>
              <a:rPr lang="ar-LB" sz="3000">
                <a:cs typeface="Times New Roman" pitchFamily="18" charset="0"/>
              </a:rPr>
              <a:t> -</a:t>
            </a:r>
            <a:br>
              <a:rPr lang="ar-LB" sz="3000">
                <a:cs typeface="Times New Roman" pitchFamily="18" charset="0"/>
              </a:rPr>
            </a:br>
            <a:r>
              <a:rPr lang="ar-LB" sz="3000">
                <a:cs typeface="Times New Roman" pitchFamily="18" charset="0"/>
              </a:rPr>
              <a:t>تابع...</a:t>
            </a:r>
            <a:endParaRPr lang="en-US" sz="3000">
              <a:cs typeface="Times New Roman" pitchFamily="18" charset="0"/>
            </a:endParaRPr>
          </a:p>
        </p:txBody>
      </p:sp>
    </p:spTree>
    <p:extLst>
      <p:ext uri="{BB962C8B-B14F-4D97-AF65-F5344CB8AC3E}">
        <p14:creationId xmlns:p14="http://schemas.microsoft.com/office/powerpoint/2010/main" xmlns="" val="18694584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xit" presetSubtype="9" fill="hold" nodeType="afterEffect">
                                  <p:stCondLst>
                                    <p:cond delay="0"/>
                                  </p:stCondLst>
                                  <p:childTnLst>
                                    <p:anim calcmode="lin" valueType="num">
                                      <p:cBhvr additive="base">
                                        <p:cTn id="11" dur="1000"/>
                                        <p:tgtEl>
                                          <p:spTgt spid="3"/>
                                        </p:tgtEl>
                                        <p:attrNameLst>
                                          <p:attrName>ppt_x</p:attrName>
                                        </p:attrNameLst>
                                      </p:cBhvr>
                                      <p:tavLst>
                                        <p:tav tm="0">
                                          <p:val>
                                            <p:strVal val="ppt_x"/>
                                          </p:val>
                                        </p:tav>
                                        <p:tav tm="100000">
                                          <p:val>
                                            <p:strVal val="0-ppt_w/2"/>
                                          </p:val>
                                        </p:tav>
                                      </p:tavLst>
                                    </p:anim>
                                    <p:anim calcmode="lin" valueType="num">
                                      <p:cBhvr additive="base">
                                        <p:cTn id="12" dur="1000"/>
                                        <p:tgtEl>
                                          <p:spTgt spid="3"/>
                                        </p:tgtEl>
                                        <p:attrNameLst>
                                          <p:attrName>ppt_y</p:attrName>
                                        </p:attrNameLst>
                                      </p:cBhvr>
                                      <p:tavLst>
                                        <p:tav tm="0">
                                          <p:val>
                                            <p:strVal val="ppt_y"/>
                                          </p:val>
                                        </p:tav>
                                        <p:tav tm="100000">
                                          <p:val>
                                            <p:strVal val="0-ppt_h/2"/>
                                          </p:val>
                                        </p:tav>
                                      </p:tavLst>
                                    </p:anim>
                                    <p:set>
                                      <p:cBhvr>
                                        <p:cTn id="13" dur="1" fill="hold">
                                          <p:stCondLst>
                                            <p:cond delay="999"/>
                                          </p:stCondLst>
                                        </p:cTn>
                                        <p:tgtEl>
                                          <p:spTgt spid="3"/>
                                        </p:tgtEl>
                                        <p:attrNameLst>
                                          <p:attrName>style.visibility</p:attrName>
                                        </p:attrNameLst>
                                      </p:cBhvr>
                                      <p:to>
                                        <p:strVal val="hidden"/>
                                      </p:to>
                                    </p:set>
                                  </p:childTnLst>
                                </p:cTn>
                              </p:par>
                            </p:childTnLst>
                          </p:cTn>
                        </p:par>
                        <p:par>
                          <p:cTn id="14" fill="hold">
                            <p:stCondLst>
                              <p:cond delay="2000"/>
                            </p:stCondLst>
                            <p:childTnLst>
                              <p:par>
                                <p:cTn id="15" presetID="2" presetClass="entr" presetSubtype="3"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000" fill="hold"/>
                                        <p:tgtEl>
                                          <p:spTgt spid="6"/>
                                        </p:tgtEl>
                                        <p:attrNameLst>
                                          <p:attrName>ppt_x</p:attrName>
                                        </p:attrNameLst>
                                      </p:cBhvr>
                                      <p:tavLst>
                                        <p:tav tm="0">
                                          <p:val>
                                            <p:strVal val="1+#ppt_w/2"/>
                                          </p:val>
                                        </p:tav>
                                        <p:tav tm="100000">
                                          <p:val>
                                            <p:strVal val="#ppt_x"/>
                                          </p:val>
                                        </p:tav>
                                      </p:tavLst>
                                    </p:anim>
                                    <p:anim calcmode="lin" valueType="num">
                                      <p:cBhvr additive="base">
                                        <p:cTn id="18" dur="20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4000"/>
                            </p:stCondLst>
                            <p:childTnLst>
                              <p:par>
                                <p:cTn id="20" presetID="2" presetClass="entr" presetSubtype="3"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2000" fill="hold"/>
                                        <p:tgtEl>
                                          <p:spTgt spid="2"/>
                                        </p:tgtEl>
                                        <p:attrNameLst>
                                          <p:attrName>ppt_x</p:attrName>
                                        </p:attrNameLst>
                                      </p:cBhvr>
                                      <p:tavLst>
                                        <p:tav tm="0">
                                          <p:val>
                                            <p:strVal val="1+#ppt_w/2"/>
                                          </p:val>
                                        </p:tav>
                                        <p:tav tm="100000">
                                          <p:val>
                                            <p:strVal val="#ppt_x"/>
                                          </p:val>
                                        </p:tav>
                                      </p:tavLst>
                                    </p:anim>
                                    <p:anim calcmode="lin" valueType="num">
                                      <p:cBhvr additive="base">
                                        <p:cTn id="23" dur="2000" fill="hold"/>
                                        <p:tgtEl>
                                          <p:spTgt spid="2"/>
                                        </p:tgtEl>
                                        <p:attrNameLst>
                                          <p:attrName>ppt_y</p:attrName>
                                        </p:attrNameLst>
                                      </p:cBhvr>
                                      <p:tavLst>
                                        <p:tav tm="0">
                                          <p:val>
                                            <p:strVal val="0-#ppt_h/2"/>
                                          </p:val>
                                        </p:tav>
                                        <p:tav tm="100000">
                                          <p:val>
                                            <p:strVal val="#ppt_y"/>
                                          </p:val>
                                        </p:tav>
                                      </p:tavLst>
                                    </p:anim>
                                  </p:childTnLst>
                                </p:cTn>
                              </p:par>
                            </p:childTnLst>
                          </p:cTn>
                        </p:par>
                        <p:par>
                          <p:cTn id="24" fill="hold">
                            <p:stCondLst>
                              <p:cond delay="6000"/>
                            </p:stCondLst>
                            <p:childTnLst>
                              <p:par>
                                <p:cTn id="25" presetID="32" presetClass="emph" presetSubtype="0" repeatCount="indefinite" fill="hold" nodeType="afterEffect">
                                  <p:stCondLst>
                                    <p:cond delay="0"/>
                                  </p:stCondLst>
                                  <p:childTnLst>
                                    <p:animClr clrSpc="rgb" dir="cw">
                                      <p:cBhvr override="childStyle">
                                        <p:cTn id="26" dur="500" fill="hold"/>
                                        <p:tgtEl>
                                          <p:spTgt spid="6"/>
                                        </p:tgtEl>
                                        <p:attrNameLst>
                                          <p:attrName>style.color</p:attrName>
                                        </p:attrNameLst>
                                      </p:cBhvr>
                                      <p:to>
                                        <a:schemeClr val="accent2"/>
                                      </p:to>
                                    </p:animClr>
                                    <p:animClr clrSpc="rgb" dir="cw">
                                      <p:cBhvr>
                                        <p:cTn id="27" dur="500" fill="hold"/>
                                        <p:tgtEl>
                                          <p:spTgt spid="6"/>
                                        </p:tgtEl>
                                        <p:attrNameLst>
                                          <p:attrName>fillcolor</p:attrName>
                                        </p:attrNameLst>
                                      </p:cBhvr>
                                      <p:to>
                                        <a:schemeClr val="accent2"/>
                                      </p:to>
                                    </p:animClr>
                                    <p:set>
                                      <p:cBhvr>
                                        <p:cTn id="28" dur="500" fill="hold"/>
                                        <p:tgtEl>
                                          <p:spTgt spid="6"/>
                                        </p:tgtEl>
                                        <p:attrNameLst>
                                          <p:attrName>fill.type</p:attrName>
                                        </p:attrNameLst>
                                      </p:cBhvr>
                                      <p:to>
                                        <p:strVal val="solid"/>
                                      </p:to>
                                    </p:set>
                                    <p:set>
                                      <p:cBhvr>
                                        <p:cTn id="29" dur="500" fill="hold"/>
                                        <p:tgtEl>
                                          <p:spTgt spid="6"/>
                                        </p:tgtEl>
                                        <p:attrNameLst>
                                          <p:attrName>fill.on</p:attrName>
                                        </p:attrNameLst>
                                      </p:cBhvr>
                                      <p:to>
                                        <p:strVal val="true"/>
                                      </p:to>
                                    </p:set>
                                    <p:animRot by="120000">
                                      <p:cBhvr>
                                        <p:cTn id="30" dur="500" fill="hold">
                                          <p:stCondLst>
                                            <p:cond delay="0"/>
                                          </p:stCondLst>
                                        </p:cTn>
                                        <p:tgtEl>
                                          <p:spTgt spid="6"/>
                                        </p:tgtEl>
                                        <p:attrNameLst>
                                          <p:attrName>r</p:attrName>
                                        </p:attrNameLst>
                                      </p:cBhvr>
                                    </p:animRot>
                                    <p:animRot by="-240000">
                                      <p:cBhvr>
                                        <p:cTn id="31" dur="1000" fill="hold">
                                          <p:stCondLst>
                                            <p:cond delay="1000"/>
                                          </p:stCondLst>
                                        </p:cTn>
                                        <p:tgtEl>
                                          <p:spTgt spid="6"/>
                                        </p:tgtEl>
                                        <p:attrNameLst>
                                          <p:attrName>r</p:attrName>
                                        </p:attrNameLst>
                                      </p:cBhvr>
                                    </p:animRot>
                                    <p:animRot by="240000">
                                      <p:cBhvr>
                                        <p:cTn id="32" dur="1000" fill="hold">
                                          <p:stCondLst>
                                            <p:cond delay="2000"/>
                                          </p:stCondLst>
                                        </p:cTn>
                                        <p:tgtEl>
                                          <p:spTgt spid="6"/>
                                        </p:tgtEl>
                                        <p:attrNameLst>
                                          <p:attrName>r</p:attrName>
                                        </p:attrNameLst>
                                      </p:cBhvr>
                                    </p:animRot>
                                    <p:animRot by="-240000">
                                      <p:cBhvr>
                                        <p:cTn id="33" dur="1000" fill="hold">
                                          <p:stCondLst>
                                            <p:cond delay="3000"/>
                                          </p:stCondLst>
                                        </p:cTn>
                                        <p:tgtEl>
                                          <p:spTgt spid="6"/>
                                        </p:tgtEl>
                                        <p:attrNameLst>
                                          <p:attrName>r</p:attrName>
                                        </p:attrNameLst>
                                      </p:cBhvr>
                                    </p:animRot>
                                    <p:animRot by="120000">
                                      <p:cBhvr>
                                        <p:cTn id="34" dur="1000" fill="hold">
                                          <p:stCondLst>
                                            <p:cond delay="4000"/>
                                          </p:stCondLst>
                                        </p:cTn>
                                        <p:tgtEl>
                                          <p:spTgt spid="6"/>
                                        </p:tgtEl>
                                        <p:attrNameLst>
                                          <p:attrName>r</p:attrName>
                                        </p:attrNameLst>
                                      </p:cBhvr>
                                    </p:animRot>
                                  </p:childTnLst>
                                </p:cTn>
                              </p:par>
                              <p:par>
                                <p:cTn id="35" presetID="49" presetClass="path" presetSubtype="0" accel="50000" decel="50000" fill="hold" nodeType="withEffect">
                                  <p:stCondLst>
                                    <p:cond delay="0"/>
                                  </p:stCondLst>
                                  <p:childTnLst>
                                    <p:animMotion origin="layout" path="M 3.05556E-6 3.33333E-6 L 0.25 0.33333 " pathEditMode="relative" rAng="0" ptsTypes="AA">
                                      <p:cBhvr>
                                        <p:cTn id="36" dur="2000" fill="hold"/>
                                        <p:tgtEl>
                                          <p:spTgt spid="6"/>
                                        </p:tgtEl>
                                        <p:attrNameLst>
                                          <p:attrName>ppt_x</p:attrName>
                                          <p:attrName>ppt_y</p:attrName>
                                        </p:attrNameLst>
                                      </p:cBhvr>
                                      <p:rCtr x="12500" y="16700"/>
                                    </p:animMotion>
                                  </p:childTnLst>
                                </p:cTn>
                              </p:par>
                            </p:childTnLst>
                          </p:cTn>
                        </p:par>
                        <p:par>
                          <p:cTn id="37" fill="hold">
                            <p:stCondLst>
                              <p:cond delay="11000"/>
                            </p:stCondLst>
                            <p:childTnLst>
                              <p:par>
                                <p:cTn id="38" presetID="49" presetClass="path" presetSubtype="0" accel="50000" decel="50000" fill="hold" nodeType="afterEffect">
                                  <p:stCondLst>
                                    <p:cond delay="0"/>
                                  </p:stCondLst>
                                  <p:childTnLst>
                                    <p:animMotion origin="layout" path="M 0.0 0.0  L 0.25 0.33333  E" pathEditMode="relative" ptsTypes="">
                                      <p:cBhvr>
                                        <p:cTn id="39" dur="2000" spd="-100000" fill="hold"/>
                                        <p:tgtEl>
                                          <p:spTgt spid="6"/>
                                        </p:tgtEl>
                                        <p:attrNameLst>
                                          <p:attrName>ppt_x</p:attrName>
                                          <p:attrName>ppt_y</p:attrName>
                                        </p:attrNameLst>
                                      </p:cBhvr>
                                    </p:animMotion>
                                  </p:childTnLst>
                                </p:cTn>
                              </p:par>
                            </p:childTnLst>
                          </p:cTn>
                        </p:par>
                        <p:par>
                          <p:cTn id="40" fill="hold">
                            <p:stCondLst>
                              <p:cond delay="13000"/>
                            </p:stCondLst>
                            <p:childTnLst>
                              <p:par>
                                <p:cTn id="41" presetID="56" presetClass="entr" presetSubtype="0" fill="hold" grpId="0" nodeType="afterEffect">
                                  <p:stCondLst>
                                    <p:cond delay="0"/>
                                  </p:stCondLst>
                                  <p:iterate type="lt">
                                    <p:tmPct val="10000"/>
                                  </p:iterate>
                                  <p:childTnLst>
                                    <p:set>
                                      <p:cBhvr>
                                        <p:cTn id="42" dur="1" fill="hold">
                                          <p:stCondLst>
                                            <p:cond delay="0"/>
                                          </p:stCondLst>
                                        </p:cTn>
                                        <p:tgtEl>
                                          <p:spTgt spid="5265534"/>
                                        </p:tgtEl>
                                        <p:attrNameLst>
                                          <p:attrName>style.visibility</p:attrName>
                                        </p:attrNameLst>
                                      </p:cBhvr>
                                      <p:to>
                                        <p:strVal val="visible"/>
                                      </p:to>
                                    </p:set>
                                    <p:anim by="(-#ppt_w*2)" calcmode="lin" valueType="num">
                                      <p:cBhvr rctx="PPT">
                                        <p:cTn id="43" dur="500" autoRev="1" fill="hold">
                                          <p:stCondLst>
                                            <p:cond delay="0"/>
                                          </p:stCondLst>
                                        </p:cTn>
                                        <p:tgtEl>
                                          <p:spTgt spid="5265534"/>
                                        </p:tgtEl>
                                        <p:attrNameLst>
                                          <p:attrName>ppt_w</p:attrName>
                                        </p:attrNameLst>
                                      </p:cBhvr>
                                    </p:anim>
                                    <p:anim by="(#ppt_w*0.50)" calcmode="lin" valueType="num">
                                      <p:cBhvr>
                                        <p:cTn id="44" dur="500" decel="50000" autoRev="1" fill="hold">
                                          <p:stCondLst>
                                            <p:cond delay="0"/>
                                          </p:stCondLst>
                                        </p:cTn>
                                        <p:tgtEl>
                                          <p:spTgt spid="5265534"/>
                                        </p:tgtEl>
                                        <p:attrNameLst>
                                          <p:attrName>ppt_x</p:attrName>
                                        </p:attrNameLst>
                                      </p:cBhvr>
                                    </p:anim>
                                    <p:anim from="(-#ppt_h/2)" to="(#ppt_y)" calcmode="lin" valueType="num">
                                      <p:cBhvr>
                                        <p:cTn id="45" dur="1000" fill="hold">
                                          <p:stCondLst>
                                            <p:cond delay="0"/>
                                          </p:stCondLst>
                                        </p:cTn>
                                        <p:tgtEl>
                                          <p:spTgt spid="5265534"/>
                                        </p:tgtEl>
                                        <p:attrNameLst>
                                          <p:attrName>ppt_y</p:attrName>
                                        </p:attrNameLst>
                                      </p:cBhvr>
                                    </p:anim>
                                    <p:animRot by="21600000">
                                      <p:cBhvr>
                                        <p:cTn id="46" dur="1000" fill="hold">
                                          <p:stCondLst>
                                            <p:cond delay="0"/>
                                          </p:stCondLst>
                                        </p:cTn>
                                        <p:tgtEl>
                                          <p:spTgt spid="5265534"/>
                                        </p:tgtEl>
                                        <p:attrNameLst>
                                          <p:attrName>r</p:attrName>
                                        </p:attrNameLst>
                                      </p:cBhvr>
                                    </p:animRot>
                                  </p:childTnLst>
                                </p:cTn>
                              </p:par>
                            </p:childTnLst>
                          </p:cTn>
                        </p:par>
                        <p:par>
                          <p:cTn id="47" fill="hold">
                            <p:stCondLst>
                              <p:cond delay="17700"/>
                            </p:stCondLst>
                            <p:childTnLst>
                              <p:par>
                                <p:cTn id="48" presetID="26" presetClass="emph" presetSubtype="0" repeatCount="indefinite" fill="hold" grpId="1" nodeType="afterEffect">
                                  <p:stCondLst>
                                    <p:cond delay="0"/>
                                  </p:stCondLst>
                                  <p:iterate type="lt">
                                    <p:tmPct val="0"/>
                                  </p:iterate>
                                  <p:childTnLst>
                                    <p:animEffect transition="out" filter="fade">
                                      <p:cBhvr>
                                        <p:cTn id="49" dur="1000" tmFilter="0, 0; .2, .5; .8, .5; 1, 0"/>
                                        <p:tgtEl>
                                          <p:spTgt spid="5265534"/>
                                        </p:tgtEl>
                                      </p:cBhvr>
                                    </p:animEffect>
                                    <p:animScale>
                                      <p:cBhvr>
                                        <p:cTn id="50" dur="500" autoRev="1" fill="hold"/>
                                        <p:tgtEl>
                                          <p:spTgt spid="5265534"/>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541"/>
                                        </p:tgtEl>
                                        <p:attrNameLst>
                                          <p:attrName>style.visibility</p:attrName>
                                        </p:attrNameLst>
                                      </p:cBhvr>
                                      <p:to>
                                        <p:strVal val="visible"/>
                                      </p:to>
                                    </p:set>
                                    <p:animEffect transition="in" filter="wheel(1)">
                                      <p:cBhvr>
                                        <p:cTn id="55" dur="2000"/>
                                        <p:tgtEl>
                                          <p:spTgt spid="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65534" grpId="0"/>
      <p:bldP spid="5265534" grpId="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1" name="Picture 2"/>
          <p:cNvPicPr>
            <a:picLocks noChangeAspect="1" noChangeArrowheads="1"/>
          </p:cNvPicPr>
          <p:nvPr/>
        </p:nvPicPr>
        <p:blipFill>
          <a:blip r:embed="rId2"/>
          <a:srcRect/>
          <a:stretch>
            <a:fillRect/>
          </a:stretch>
        </p:blipFill>
        <p:spPr bwMode="auto">
          <a:xfrm>
            <a:off x="187569" y="0"/>
            <a:ext cx="12004431" cy="6858000"/>
          </a:xfrm>
          <a:prstGeom prst="rect">
            <a:avLst/>
          </a:prstGeom>
          <a:noFill/>
          <a:ln w="9525">
            <a:noFill/>
            <a:miter lim="800000"/>
            <a:headEnd/>
            <a:tailEnd/>
          </a:ln>
        </p:spPr>
      </p:pic>
      <p:sp>
        <p:nvSpPr>
          <p:cNvPr id="65539" name="Slide Number Placeholder 4"/>
          <p:cNvSpPr>
            <a:spLocks noGrp="1"/>
          </p:cNvSpPr>
          <p:nvPr>
            <p:ph type="sldNum" sz="quarter" idx="12"/>
          </p:nvPr>
        </p:nvSpPr>
        <p:spPr>
          <a:noFill/>
        </p:spPr>
        <p:txBody>
          <a:bodyPr/>
          <a:lstStyle/>
          <a:p>
            <a:fld id="{BEC8762D-73F1-4C49-8D3A-F281F02ACA45}" type="slidenum">
              <a:rPr lang="ar-SA">
                <a:latin typeface="Arial" charset="0"/>
                <a:cs typeface="Arial" charset="0"/>
              </a:rPr>
              <a:pPr/>
              <a:t>24</a:t>
            </a:fld>
            <a:endParaRPr lang="en-US">
              <a:latin typeface="Arial" charset="0"/>
              <a:cs typeface="Arial" charset="0"/>
            </a:endParaRPr>
          </a:p>
        </p:txBody>
      </p:sp>
      <p:grpSp>
        <p:nvGrpSpPr>
          <p:cNvPr id="2" name="Group 2"/>
          <p:cNvGrpSpPr>
            <a:grpSpLocks/>
          </p:cNvGrpSpPr>
          <p:nvPr/>
        </p:nvGrpSpPr>
        <p:grpSpPr bwMode="auto">
          <a:xfrm>
            <a:off x="2693461" y="2996804"/>
            <a:ext cx="2782358" cy="2590800"/>
            <a:chOff x="827" y="1479"/>
            <a:chExt cx="2337" cy="2176"/>
          </a:xfrm>
        </p:grpSpPr>
        <p:grpSp>
          <p:nvGrpSpPr>
            <p:cNvPr id="3" name="Group 3"/>
            <p:cNvGrpSpPr>
              <a:grpSpLocks/>
            </p:cNvGrpSpPr>
            <p:nvPr/>
          </p:nvGrpSpPr>
          <p:grpSpPr bwMode="auto">
            <a:xfrm>
              <a:off x="827" y="1480"/>
              <a:ext cx="2336" cy="2175"/>
              <a:chOff x="60" y="2865"/>
              <a:chExt cx="1505" cy="1454"/>
            </a:xfrm>
          </p:grpSpPr>
          <p:sp>
            <p:nvSpPr>
              <p:cNvPr id="5267460" name="Freeform 4"/>
              <p:cNvSpPr>
                <a:spLocks/>
              </p:cNvSpPr>
              <p:nvPr/>
            </p:nvSpPr>
            <p:spPr bwMode="auto">
              <a:xfrm>
                <a:off x="476" y="3227"/>
                <a:ext cx="296" cy="368"/>
              </a:xfrm>
              <a:custGeom>
                <a:avLst/>
                <a:gdLst/>
                <a:ahLst/>
                <a:cxnLst>
                  <a:cxn ang="0">
                    <a:pos x="0" y="0"/>
                  </a:cxn>
                  <a:cxn ang="0">
                    <a:pos x="4" y="1"/>
                  </a:cxn>
                  <a:cxn ang="0">
                    <a:pos x="14" y="6"/>
                  </a:cxn>
                  <a:cxn ang="0">
                    <a:pos x="30" y="14"/>
                  </a:cxn>
                  <a:cxn ang="0">
                    <a:pos x="49" y="29"/>
                  </a:cxn>
                  <a:cxn ang="0">
                    <a:pos x="66" y="49"/>
                  </a:cxn>
                  <a:cxn ang="0">
                    <a:pos x="85" y="77"/>
                  </a:cxn>
                  <a:cxn ang="0">
                    <a:pos x="100" y="114"/>
                  </a:cxn>
                  <a:cxn ang="0">
                    <a:pos x="111" y="160"/>
                  </a:cxn>
                  <a:cxn ang="0">
                    <a:pos x="126" y="305"/>
                  </a:cxn>
                  <a:cxn ang="0">
                    <a:pos x="138" y="459"/>
                  </a:cxn>
                  <a:cxn ang="0">
                    <a:pos x="143" y="582"/>
                  </a:cxn>
                  <a:cxn ang="0">
                    <a:pos x="145" y="633"/>
                  </a:cxn>
                  <a:cxn ang="0">
                    <a:pos x="150" y="633"/>
                  </a:cxn>
                  <a:cxn ang="0">
                    <a:pos x="162" y="636"/>
                  </a:cxn>
                  <a:cxn ang="0">
                    <a:pos x="181" y="639"/>
                  </a:cxn>
                  <a:cxn ang="0">
                    <a:pos x="207" y="644"/>
                  </a:cxn>
                  <a:cxn ang="0">
                    <a:pos x="238" y="649"/>
                  </a:cxn>
                  <a:cxn ang="0">
                    <a:pos x="273" y="655"/>
                  </a:cxn>
                  <a:cxn ang="0">
                    <a:pos x="311" y="662"/>
                  </a:cxn>
                  <a:cxn ang="0">
                    <a:pos x="349" y="670"/>
                  </a:cxn>
                  <a:cxn ang="0">
                    <a:pos x="388" y="678"/>
                  </a:cxn>
                  <a:cxn ang="0">
                    <a:pos x="428" y="686"/>
                  </a:cxn>
                  <a:cxn ang="0">
                    <a:pos x="466" y="695"/>
                  </a:cxn>
                  <a:cxn ang="0">
                    <a:pos x="500" y="703"/>
                  </a:cxn>
                  <a:cxn ang="0">
                    <a:pos x="531" y="712"/>
                  </a:cxn>
                  <a:cxn ang="0">
                    <a:pos x="557" y="719"/>
                  </a:cxn>
                  <a:cxn ang="0">
                    <a:pos x="578" y="727"/>
                  </a:cxn>
                  <a:cxn ang="0">
                    <a:pos x="592" y="735"/>
                  </a:cxn>
                  <a:cxn ang="0">
                    <a:pos x="592" y="735"/>
                  </a:cxn>
                  <a:cxn ang="0">
                    <a:pos x="588" y="732"/>
                  </a:cxn>
                  <a:cxn ang="0">
                    <a:pos x="585" y="729"/>
                  </a:cxn>
                  <a:cxn ang="0">
                    <a:pos x="578" y="724"/>
                  </a:cxn>
                  <a:cxn ang="0">
                    <a:pos x="569" y="719"/>
                  </a:cxn>
                  <a:cxn ang="0">
                    <a:pos x="557" y="712"/>
                  </a:cxn>
                  <a:cxn ang="0">
                    <a:pos x="542" y="704"/>
                  </a:cxn>
                  <a:cxn ang="0">
                    <a:pos x="523" y="695"/>
                  </a:cxn>
                  <a:cxn ang="0">
                    <a:pos x="500" y="686"/>
                  </a:cxn>
                  <a:cxn ang="0">
                    <a:pos x="473" y="675"/>
                  </a:cxn>
                  <a:cxn ang="0">
                    <a:pos x="440" y="662"/>
                  </a:cxn>
                  <a:cxn ang="0">
                    <a:pos x="404" y="649"/>
                  </a:cxn>
                  <a:cxn ang="0">
                    <a:pos x="361" y="635"/>
                  </a:cxn>
                  <a:cxn ang="0">
                    <a:pos x="312" y="619"/>
                  </a:cxn>
                  <a:cxn ang="0">
                    <a:pos x="257" y="604"/>
                  </a:cxn>
                  <a:cxn ang="0">
                    <a:pos x="197" y="587"/>
                  </a:cxn>
                  <a:cxn ang="0">
                    <a:pos x="199" y="561"/>
                  </a:cxn>
                  <a:cxn ang="0">
                    <a:pos x="202" y="491"/>
                  </a:cxn>
                  <a:cxn ang="0">
                    <a:pos x="202" y="393"/>
                  </a:cxn>
                  <a:cxn ang="0">
                    <a:pos x="195" y="282"/>
                  </a:cxn>
                  <a:cxn ang="0">
                    <a:pos x="176" y="172"/>
                  </a:cxn>
                  <a:cxn ang="0">
                    <a:pos x="140" y="78"/>
                  </a:cxn>
                  <a:cxn ang="0">
                    <a:pos x="83" y="17"/>
                  </a:cxn>
                  <a:cxn ang="0">
                    <a:pos x="0" y="0"/>
                  </a:cxn>
                </a:cxnLst>
                <a:rect l="0" t="0" r="r" b="b"/>
                <a:pathLst>
                  <a:path w="592" h="735">
                    <a:moveTo>
                      <a:pt x="0" y="0"/>
                    </a:moveTo>
                    <a:lnTo>
                      <a:pt x="4" y="1"/>
                    </a:lnTo>
                    <a:lnTo>
                      <a:pt x="14" y="6"/>
                    </a:lnTo>
                    <a:lnTo>
                      <a:pt x="30" y="14"/>
                    </a:lnTo>
                    <a:lnTo>
                      <a:pt x="49" y="29"/>
                    </a:lnTo>
                    <a:lnTo>
                      <a:pt x="66" y="49"/>
                    </a:lnTo>
                    <a:lnTo>
                      <a:pt x="85" y="77"/>
                    </a:lnTo>
                    <a:lnTo>
                      <a:pt x="100" y="114"/>
                    </a:lnTo>
                    <a:lnTo>
                      <a:pt x="111" y="160"/>
                    </a:lnTo>
                    <a:lnTo>
                      <a:pt x="126" y="305"/>
                    </a:lnTo>
                    <a:lnTo>
                      <a:pt x="138" y="459"/>
                    </a:lnTo>
                    <a:lnTo>
                      <a:pt x="143" y="582"/>
                    </a:lnTo>
                    <a:lnTo>
                      <a:pt x="145" y="633"/>
                    </a:lnTo>
                    <a:lnTo>
                      <a:pt x="150" y="633"/>
                    </a:lnTo>
                    <a:lnTo>
                      <a:pt x="162" y="636"/>
                    </a:lnTo>
                    <a:lnTo>
                      <a:pt x="181" y="639"/>
                    </a:lnTo>
                    <a:lnTo>
                      <a:pt x="207" y="644"/>
                    </a:lnTo>
                    <a:lnTo>
                      <a:pt x="238" y="649"/>
                    </a:lnTo>
                    <a:lnTo>
                      <a:pt x="273" y="655"/>
                    </a:lnTo>
                    <a:lnTo>
                      <a:pt x="311" y="662"/>
                    </a:lnTo>
                    <a:lnTo>
                      <a:pt x="349" y="670"/>
                    </a:lnTo>
                    <a:lnTo>
                      <a:pt x="388" y="678"/>
                    </a:lnTo>
                    <a:lnTo>
                      <a:pt x="428" y="686"/>
                    </a:lnTo>
                    <a:lnTo>
                      <a:pt x="466" y="695"/>
                    </a:lnTo>
                    <a:lnTo>
                      <a:pt x="500" y="703"/>
                    </a:lnTo>
                    <a:lnTo>
                      <a:pt x="531" y="712"/>
                    </a:lnTo>
                    <a:lnTo>
                      <a:pt x="557" y="719"/>
                    </a:lnTo>
                    <a:lnTo>
                      <a:pt x="578" y="727"/>
                    </a:lnTo>
                    <a:lnTo>
                      <a:pt x="592" y="735"/>
                    </a:lnTo>
                    <a:lnTo>
                      <a:pt x="592" y="735"/>
                    </a:lnTo>
                    <a:lnTo>
                      <a:pt x="588" y="732"/>
                    </a:lnTo>
                    <a:lnTo>
                      <a:pt x="585" y="729"/>
                    </a:lnTo>
                    <a:lnTo>
                      <a:pt x="578" y="724"/>
                    </a:lnTo>
                    <a:lnTo>
                      <a:pt x="569" y="719"/>
                    </a:lnTo>
                    <a:lnTo>
                      <a:pt x="557" y="712"/>
                    </a:lnTo>
                    <a:lnTo>
                      <a:pt x="542" y="704"/>
                    </a:lnTo>
                    <a:lnTo>
                      <a:pt x="523" y="695"/>
                    </a:lnTo>
                    <a:lnTo>
                      <a:pt x="500" y="686"/>
                    </a:lnTo>
                    <a:lnTo>
                      <a:pt x="473" y="675"/>
                    </a:lnTo>
                    <a:lnTo>
                      <a:pt x="440" y="662"/>
                    </a:lnTo>
                    <a:lnTo>
                      <a:pt x="404" y="649"/>
                    </a:lnTo>
                    <a:lnTo>
                      <a:pt x="361" y="635"/>
                    </a:lnTo>
                    <a:lnTo>
                      <a:pt x="312" y="619"/>
                    </a:lnTo>
                    <a:lnTo>
                      <a:pt x="257" y="604"/>
                    </a:lnTo>
                    <a:lnTo>
                      <a:pt x="197" y="587"/>
                    </a:lnTo>
                    <a:lnTo>
                      <a:pt x="199" y="561"/>
                    </a:lnTo>
                    <a:lnTo>
                      <a:pt x="202" y="491"/>
                    </a:lnTo>
                    <a:lnTo>
                      <a:pt x="202" y="393"/>
                    </a:lnTo>
                    <a:lnTo>
                      <a:pt x="195" y="282"/>
                    </a:lnTo>
                    <a:lnTo>
                      <a:pt x="176" y="172"/>
                    </a:lnTo>
                    <a:lnTo>
                      <a:pt x="140" y="78"/>
                    </a:lnTo>
                    <a:lnTo>
                      <a:pt x="83" y="17"/>
                    </a:lnTo>
                    <a:lnTo>
                      <a:pt x="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61" name="Freeform 5"/>
              <p:cNvSpPr>
                <a:spLocks/>
              </p:cNvSpPr>
              <p:nvPr/>
            </p:nvSpPr>
            <p:spPr bwMode="auto">
              <a:xfrm>
                <a:off x="125" y="3999"/>
                <a:ext cx="1426" cy="320"/>
              </a:xfrm>
              <a:custGeom>
                <a:avLst/>
                <a:gdLst/>
                <a:ahLst/>
                <a:cxnLst>
                  <a:cxn ang="0">
                    <a:pos x="313" y="52"/>
                  </a:cxn>
                  <a:cxn ang="0">
                    <a:pos x="418" y="48"/>
                  </a:cxn>
                  <a:cxn ang="0">
                    <a:pos x="595" y="40"/>
                  </a:cxn>
                  <a:cxn ang="0">
                    <a:pos x="828" y="31"/>
                  </a:cxn>
                  <a:cxn ang="0">
                    <a:pos x="1095" y="22"/>
                  </a:cxn>
                  <a:cxn ang="0">
                    <a:pos x="1382" y="12"/>
                  </a:cxn>
                  <a:cxn ang="0">
                    <a:pos x="1666" y="5"/>
                  </a:cxn>
                  <a:cxn ang="0">
                    <a:pos x="1935" y="0"/>
                  </a:cxn>
                  <a:cxn ang="0">
                    <a:pos x="2166" y="0"/>
                  </a:cxn>
                  <a:cxn ang="0">
                    <a:pos x="2342" y="6"/>
                  </a:cxn>
                  <a:cxn ang="0">
                    <a:pos x="2448" y="17"/>
                  </a:cxn>
                  <a:cxn ang="0">
                    <a:pos x="2558" y="38"/>
                  </a:cxn>
                  <a:cxn ang="0">
                    <a:pos x="2656" y="52"/>
                  </a:cxn>
                  <a:cxn ang="0">
                    <a:pos x="2736" y="66"/>
                  </a:cxn>
                  <a:cxn ang="0">
                    <a:pos x="2794" y="85"/>
                  </a:cxn>
                  <a:cxn ang="0">
                    <a:pos x="2822" y="114"/>
                  </a:cxn>
                  <a:cxn ang="0">
                    <a:pos x="2822" y="140"/>
                  </a:cxn>
                  <a:cxn ang="0">
                    <a:pos x="2801" y="193"/>
                  </a:cxn>
                  <a:cxn ang="0">
                    <a:pos x="2765" y="290"/>
                  </a:cxn>
                  <a:cxn ang="0">
                    <a:pos x="2787" y="368"/>
                  </a:cxn>
                  <a:cxn ang="0">
                    <a:pos x="2844" y="416"/>
                  </a:cxn>
                  <a:cxn ang="0">
                    <a:pos x="2851" y="459"/>
                  </a:cxn>
                  <a:cxn ang="0">
                    <a:pos x="2825" y="496"/>
                  </a:cxn>
                  <a:cxn ang="0">
                    <a:pos x="2763" y="532"/>
                  </a:cxn>
                  <a:cxn ang="0">
                    <a:pos x="2658" y="562"/>
                  </a:cxn>
                  <a:cxn ang="0">
                    <a:pos x="2508" y="582"/>
                  </a:cxn>
                  <a:cxn ang="0">
                    <a:pos x="2303" y="590"/>
                  </a:cxn>
                  <a:cxn ang="0">
                    <a:pos x="2185" y="592"/>
                  </a:cxn>
                  <a:cxn ang="0">
                    <a:pos x="2058" y="595"/>
                  </a:cxn>
                  <a:cxn ang="0">
                    <a:pos x="1920" y="598"/>
                  </a:cxn>
                  <a:cxn ang="0">
                    <a:pos x="1775" y="604"/>
                  </a:cxn>
                  <a:cxn ang="0">
                    <a:pos x="1628" y="610"/>
                  </a:cxn>
                  <a:cxn ang="0">
                    <a:pos x="1478" y="616"/>
                  </a:cxn>
                  <a:cxn ang="0">
                    <a:pos x="1332" y="623"/>
                  </a:cxn>
                  <a:cxn ang="0">
                    <a:pos x="1190" y="629"/>
                  </a:cxn>
                  <a:cxn ang="0">
                    <a:pos x="1056" y="633"/>
                  </a:cxn>
                  <a:cxn ang="0">
                    <a:pos x="932" y="636"/>
                  </a:cxn>
                  <a:cxn ang="0">
                    <a:pos x="826" y="638"/>
                  </a:cxn>
                  <a:cxn ang="0">
                    <a:pos x="747" y="639"/>
                  </a:cxn>
                  <a:cxn ang="0">
                    <a:pos x="678" y="638"/>
                  </a:cxn>
                  <a:cxn ang="0">
                    <a:pos x="625" y="633"/>
                  </a:cxn>
                  <a:cxn ang="0">
                    <a:pos x="587" y="629"/>
                  </a:cxn>
                  <a:cxn ang="0">
                    <a:pos x="564" y="621"/>
                  </a:cxn>
                  <a:cxn ang="0">
                    <a:pos x="525" y="596"/>
                  </a:cxn>
                  <a:cxn ang="0">
                    <a:pos x="490" y="582"/>
                  </a:cxn>
                  <a:cxn ang="0">
                    <a:pos x="447" y="576"/>
                  </a:cxn>
                  <a:cxn ang="0">
                    <a:pos x="387" y="575"/>
                  </a:cxn>
                  <a:cxn ang="0">
                    <a:pos x="300" y="575"/>
                  </a:cxn>
                  <a:cxn ang="0">
                    <a:pos x="157" y="559"/>
                  </a:cxn>
                  <a:cxn ang="0">
                    <a:pos x="43" y="493"/>
                  </a:cxn>
                  <a:cxn ang="0">
                    <a:pos x="0" y="407"/>
                  </a:cxn>
                  <a:cxn ang="0">
                    <a:pos x="24" y="357"/>
                  </a:cxn>
                  <a:cxn ang="0">
                    <a:pos x="99" y="274"/>
                  </a:cxn>
                  <a:cxn ang="0">
                    <a:pos x="150" y="132"/>
                  </a:cxn>
                  <a:cxn ang="0">
                    <a:pos x="290" y="54"/>
                  </a:cxn>
                </a:cxnLst>
                <a:rect l="0" t="0" r="r" b="b"/>
                <a:pathLst>
                  <a:path w="2853" h="639">
                    <a:moveTo>
                      <a:pt x="290" y="54"/>
                    </a:moveTo>
                    <a:lnTo>
                      <a:pt x="295" y="54"/>
                    </a:lnTo>
                    <a:lnTo>
                      <a:pt x="313" y="52"/>
                    </a:lnTo>
                    <a:lnTo>
                      <a:pt x="338" y="52"/>
                    </a:lnTo>
                    <a:lnTo>
                      <a:pt x="373" y="51"/>
                    </a:lnTo>
                    <a:lnTo>
                      <a:pt x="418" y="48"/>
                    </a:lnTo>
                    <a:lnTo>
                      <a:pt x="469" y="46"/>
                    </a:lnTo>
                    <a:lnTo>
                      <a:pt x="530" y="43"/>
                    </a:lnTo>
                    <a:lnTo>
                      <a:pt x="595" y="40"/>
                    </a:lnTo>
                    <a:lnTo>
                      <a:pt x="668" y="37"/>
                    </a:lnTo>
                    <a:lnTo>
                      <a:pt x="745" y="34"/>
                    </a:lnTo>
                    <a:lnTo>
                      <a:pt x="828" y="31"/>
                    </a:lnTo>
                    <a:lnTo>
                      <a:pt x="914" y="28"/>
                    </a:lnTo>
                    <a:lnTo>
                      <a:pt x="1004" y="25"/>
                    </a:lnTo>
                    <a:lnTo>
                      <a:pt x="1095" y="22"/>
                    </a:lnTo>
                    <a:lnTo>
                      <a:pt x="1190" y="18"/>
                    </a:lnTo>
                    <a:lnTo>
                      <a:pt x="1285" y="15"/>
                    </a:lnTo>
                    <a:lnTo>
                      <a:pt x="1382" y="12"/>
                    </a:lnTo>
                    <a:lnTo>
                      <a:pt x="1478" y="9"/>
                    </a:lnTo>
                    <a:lnTo>
                      <a:pt x="1573" y="8"/>
                    </a:lnTo>
                    <a:lnTo>
                      <a:pt x="1666" y="5"/>
                    </a:lnTo>
                    <a:lnTo>
                      <a:pt x="1759" y="3"/>
                    </a:lnTo>
                    <a:lnTo>
                      <a:pt x="1849" y="1"/>
                    </a:lnTo>
                    <a:lnTo>
                      <a:pt x="1935" y="0"/>
                    </a:lnTo>
                    <a:lnTo>
                      <a:pt x="2016" y="0"/>
                    </a:lnTo>
                    <a:lnTo>
                      <a:pt x="2094" y="0"/>
                    </a:lnTo>
                    <a:lnTo>
                      <a:pt x="2166" y="0"/>
                    </a:lnTo>
                    <a:lnTo>
                      <a:pt x="2232" y="1"/>
                    </a:lnTo>
                    <a:lnTo>
                      <a:pt x="2291" y="3"/>
                    </a:lnTo>
                    <a:lnTo>
                      <a:pt x="2342" y="6"/>
                    </a:lnTo>
                    <a:lnTo>
                      <a:pt x="2387" y="9"/>
                    </a:lnTo>
                    <a:lnTo>
                      <a:pt x="2422" y="12"/>
                    </a:lnTo>
                    <a:lnTo>
                      <a:pt x="2448" y="17"/>
                    </a:lnTo>
                    <a:lnTo>
                      <a:pt x="2486" y="25"/>
                    </a:lnTo>
                    <a:lnTo>
                      <a:pt x="2522" y="32"/>
                    </a:lnTo>
                    <a:lnTo>
                      <a:pt x="2558" y="38"/>
                    </a:lnTo>
                    <a:lnTo>
                      <a:pt x="2592" y="43"/>
                    </a:lnTo>
                    <a:lnTo>
                      <a:pt x="2625" y="48"/>
                    </a:lnTo>
                    <a:lnTo>
                      <a:pt x="2656" y="52"/>
                    </a:lnTo>
                    <a:lnTo>
                      <a:pt x="2686" y="57"/>
                    </a:lnTo>
                    <a:lnTo>
                      <a:pt x="2711" y="62"/>
                    </a:lnTo>
                    <a:lnTo>
                      <a:pt x="2736" y="66"/>
                    </a:lnTo>
                    <a:lnTo>
                      <a:pt x="2758" y="71"/>
                    </a:lnTo>
                    <a:lnTo>
                      <a:pt x="2777" y="77"/>
                    </a:lnTo>
                    <a:lnTo>
                      <a:pt x="2794" y="85"/>
                    </a:lnTo>
                    <a:lnTo>
                      <a:pt x="2806" y="92"/>
                    </a:lnTo>
                    <a:lnTo>
                      <a:pt x="2815" y="103"/>
                    </a:lnTo>
                    <a:lnTo>
                      <a:pt x="2822" y="114"/>
                    </a:lnTo>
                    <a:lnTo>
                      <a:pt x="2824" y="128"/>
                    </a:lnTo>
                    <a:lnTo>
                      <a:pt x="2824" y="134"/>
                    </a:lnTo>
                    <a:lnTo>
                      <a:pt x="2822" y="140"/>
                    </a:lnTo>
                    <a:lnTo>
                      <a:pt x="2818" y="148"/>
                    </a:lnTo>
                    <a:lnTo>
                      <a:pt x="2817" y="154"/>
                    </a:lnTo>
                    <a:lnTo>
                      <a:pt x="2801" y="193"/>
                    </a:lnTo>
                    <a:lnTo>
                      <a:pt x="2786" y="228"/>
                    </a:lnTo>
                    <a:lnTo>
                      <a:pt x="2774" y="260"/>
                    </a:lnTo>
                    <a:lnTo>
                      <a:pt x="2765" y="290"/>
                    </a:lnTo>
                    <a:lnTo>
                      <a:pt x="2763" y="317"/>
                    </a:lnTo>
                    <a:lnTo>
                      <a:pt x="2770" y="344"/>
                    </a:lnTo>
                    <a:lnTo>
                      <a:pt x="2787" y="368"/>
                    </a:lnTo>
                    <a:lnTo>
                      <a:pt x="2817" y="391"/>
                    </a:lnTo>
                    <a:lnTo>
                      <a:pt x="2832" y="404"/>
                    </a:lnTo>
                    <a:lnTo>
                      <a:pt x="2844" y="416"/>
                    </a:lnTo>
                    <a:lnTo>
                      <a:pt x="2851" y="431"/>
                    </a:lnTo>
                    <a:lnTo>
                      <a:pt x="2853" y="447"/>
                    </a:lnTo>
                    <a:lnTo>
                      <a:pt x="2851" y="459"/>
                    </a:lnTo>
                    <a:lnTo>
                      <a:pt x="2846" y="471"/>
                    </a:lnTo>
                    <a:lnTo>
                      <a:pt x="2837" y="484"/>
                    </a:lnTo>
                    <a:lnTo>
                      <a:pt x="2825" y="496"/>
                    </a:lnTo>
                    <a:lnTo>
                      <a:pt x="2808" y="508"/>
                    </a:lnTo>
                    <a:lnTo>
                      <a:pt x="2787" y="521"/>
                    </a:lnTo>
                    <a:lnTo>
                      <a:pt x="2763" y="532"/>
                    </a:lnTo>
                    <a:lnTo>
                      <a:pt x="2734" y="542"/>
                    </a:lnTo>
                    <a:lnTo>
                      <a:pt x="2698" y="553"/>
                    </a:lnTo>
                    <a:lnTo>
                      <a:pt x="2658" y="562"/>
                    </a:lnTo>
                    <a:lnTo>
                      <a:pt x="2613" y="570"/>
                    </a:lnTo>
                    <a:lnTo>
                      <a:pt x="2563" y="576"/>
                    </a:lnTo>
                    <a:lnTo>
                      <a:pt x="2508" y="582"/>
                    </a:lnTo>
                    <a:lnTo>
                      <a:pt x="2446" y="587"/>
                    </a:lnTo>
                    <a:lnTo>
                      <a:pt x="2377" y="589"/>
                    </a:lnTo>
                    <a:lnTo>
                      <a:pt x="2303" y="590"/>
                    </a:lnTo>
                    <a:lnTo>
                      <a:pt x="2265" y="590"/>
                    </a:lnTo>
                    <a:lnTo>
                      <a:pt x="2227" y="590"/>
                    </a:lnTo>
                    <a:lnTo>
                      <a:pt x="2185" y="592"/>
                    </a:lnTo>
                    <a:lnTo>
                      <a:pt x="2144" y="592"/>
                    </a:lnTo>
                    <a:lnTo>
                      <a:pt x="2101" y="593"/>
                    </a:lnTo>
                    <a:lnTo>
                      <a:pt x="2058" y="595"/>
                    </a:lnTo>
                    <a:lnTo>
                      <a:pt x="2013" y="595"/>
                    </a:lnTo>
                    <a:lnTo>
                      <a:pt x="1966" y="596"/>
                    </a:lnTo>
                    <a:lnTo>
                      <a:pt x="1920" y="598"/>
                    </a:lnTo>
                    <a:lnTo>
                      <a:pt x="1872" y="601"/>
                    </a:lnTo>
                    <a:lnTo>
                      <a:pt x="1823" y="602"/>
                    </a:lnTo>
                    <a:lnTo>
                      <a:pt x="1775" y="604"/>
                    </a:lnTo>
                    <a:lnTo>
                      <a:pt x="1727" y="606"/>
                    </a:lnTo>
                    <a:lnTo>
                      <a:pt x="1677" y="609"/>
                    </a:lnTo>
                    <a:lnTo>
                      <a:pt x="1628" y="610"/>
                    </a:lnTo>
                    <a:lnTo>
                      <a:pt x="1578" y="612"/>
                    </a:lnTo>
                    <a:lnTo>
                      <a:pt x="1528" y="615"/>
                    </a:lnTo>
                    <a:lnTo>
                      <a:pt x="1478" y="616"/>
                    </a:lnTo>
                    <a:lnTo>
                      <a:pt x="1430" y="619"/>
                    </a:lnTo>
                    <a:lnTo>
                      <a:pt x="1380" y="621"/>
                    </a:lnTo>
                    <a:lnTo>
                      <a:pt x="1332" y="623"/>
                    </a:lnTo>
                    <a:lnTo>
                      <a:pt x="1283" y="624"/>
                    </a:lnTo>
                    <a:lnTo>
                      <a:pt x="1237" y="627"/>
                    </a:lnTo>
                    <a:lnTo>
                      <a:pt x="1190" y="629"/>
                    </a:lnTo>
                    <a:lnTo>
                      <a:pt x="1144" y="630"/>
                    </a:lnTo>
                    <a:lnTo>
                      <a:pt x="1099" y="632"/>
                    </a:lnTo>
                    <a:lnTo>
                      <a:pt x="1056" y="633"/>
                    </a:lnTo>
                    <a:lnTo>
                      <a:pt x="1013" y="635"/>
                    </a:lnTo>
                    <a:lnTo>
                      <a:pt x="971" y="636"/>
                    </a:lnTo>
                    <a:lnTo>
                      <a:pt x="932" y="636"/>
                    </a:lnTo>
                    <a:lnTo>
                      <a:pt x="892" y="638"/>
                    </a:lnTo>
                    <a:lnTo>
                      <a:pt x="856" y="638"/>
                    </a:lnTo>
                    <a:lnTo>
                      <a:pt x="826" y="638"/>
                    </a:lnTo>
                    <a:lnTo>
                      <a:pt x="799" y="639"/>
                    </a:lnTo>
                    <a:lnTo>
                      <a:pt x="771" y="639"/>
                    </a:lnTo>
                    <a:lnTo>
                      <a:pt x="747" y="639"/>
                    </a:lnTo>
                    <a:lnTo>
                      <a:pt x="723" y="638"/>
                    </a:lnTo>
                    <a:lnTo>
                      <a:pt x="701" y="638"/>
                    </a:lnTo>
                    <a:lnTo>
                      <a:pt x="678" y="638"/>
                    </a:lnTo>
                    <a:lnTo>
                      <a:pt x="659" y="636"/>
                    </a:lnTo>
                    <a:lnTo>
                      <a:pt x="640" y="635"/>
                    </a:lnTo>
                    <a:lnTo>
                      <a:pt x="625" y="633"/>
                    </a:lnTo>
                    <a:lnTo>
                      <a:pt x="609" y="632"/>
                    </a:lnTo>
                    <a:lnTo>
                      <a:pt x="597" y="630"/>
                    </a:lnTo>
                    <a:lnTo>
                      <a:pt x="587" y="629"/>
                    </a:lnTo>
                    <a:lnTo>
                      <a:pt x="576" y="626"/>
                    </a:lnTo>
                    <a:lnTo>
                      <a:pt x="569" y="624"/>
                    </a:lnTo>
                    <a:lnTo>
                      <a:pt x="564" y="621"/>
                    </a:lnTo>
                    <a:lnTo>
                      <a:pt x="551" y="612"/>
                    </a:lnTo>
                    <a:lnTo>
                      <a:pt x="537" y="604"/>
                    </a:lnTo>
                    <a:lnTo>
                      <a:pt x="525" y="596"/>
                    </a:lnTo>
                    <a:lnTo>
                      <a:pt x="514" y="592"/>
                    </a:lnTo>
                    <a:lnTo>
                      <a:pt x="502" y="587"/>
                    </a:lnTo>
                    <a:lnTo>
                      <a:pt x="490" y="582"/>
                    </a:lnTo>
                    <a:lnTo>
                      <a:pt x="476" y="579"/>
                    </a:lnTo>
                    <a:lnTo>
                      <a:pt x="463" y="578"/>
                    </a:lnTo>
                    <a:lnTo>
                      <a:pt x="447" y="576"/>
                    </a:lnTo>
                    <a:lnTo>
                      <a:pt x="428" y="575"/>
                    </a:lnTo>
                    <a:lnTo>
                      <a:pt x="409" y="575"/>
                    </a:lnTo>
                    <a:lnTo>
                      <a:pt x="387" y="575"/>
                    </a:lnTo>
                    <a:lnTo>
                      <a:pt x="361" y="575"/>
                    </a:lnTo>
                    <a:lnTo>
                      <a:pt x="333" y="575"/>
                    </a:lnTo>
                    <a:lnTo>
                      <a:pt x="300" y="575"/>
                    </a:lnTo>
                    <a:lnTo>
                      <a:pt x="264" y="575"/>
                    </a:lnTo>
                    <a:lnTo>
                      <a:pt x="209" y="570"/>
                    </a:lnTo>
                    <a:lnTo>
                      <a:pt x="157" y="559"/>
                    </a:lnTo>
                    <a:lnTo>
                      <a:pt x="112" y="541"/>
                    </a:lnTo>
                    <a:lnTo>
                      <a:pt x="75" y="518"/>
                    </a:lnTo>
                    <a:lnTo>
                      <a:pt x="43" y="493"/>
                    </a:lnTo>
                    <a:lnTo>
                      <a:pt x="19" y="464"/>
                    </a:lnTo>
                    <a:lnTo>
                      <a:pt x="6" y="435"/>
                    </a:lnTo>
                    <a:lnTo>
                      <a:pt x="0" y="407"/>
                    </a:lnTo>
                    <a:lnTo>
                      <a:pt x="4" y="388"/>
                    </a:lnTo>
                    <a:lnTo>
                      <a:pt x="11" y="373"/>
                    </a:lnTo>
                    <a:lnTo>
                      <a:pt x="24" y="357"/>
                    </a:lnTo>
                    <a:lnTo>
                      <a:pt x="42" y="345"/>
                    </a:lnTo>
                    <a:lnTo>
                      <a:pt x="76" y="316"/>
                    </a:lnTo>
                    <a:lnTo>
                      <a:pt x="99" y="274"/>
                    </a:lnTo>
                    <a:lnTo>
                      <a:pt x="116" y="228"/>
                    </a:lnTo>
                    <a:lnTo>
                      <a:pt x="131" y="179"/>
                    </a:lnTo>
                    <a:lnTo>
                      <a:pt x="150" y="132"/>
                    </a:lnTo>
                    <a:lnTo>
                      <a:pt x="180" y="94"/>
                    </a:lnTo>
                    <a:lnTo>
                      <a:pt x="225" y="66"/>
                    </a:lnTo>
                    <a:lnTo>
                      <a:pt x="290" y="54"/>
                    </a:lnTo>
                    <a:close/>
                  </a:path>
                </a:pathLst>
              </a:custGeom>
              <a:solidFill>
                <a:srgbClr val="BFBF7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62" name="Freeform 6"/>
              <p:cNvSpPr>
                <a:spLocks/>
              </p:cNvSpPr>
              <p:nvPr/>
            </p:nvSpPr>
            <p:spPr bwMode="auto">
              <a:xfrm>
                <a:off x="220" y="4038"/>
                <a:ext cx="1176" cy="233"/>
              </a:xfrm>
              <a:custGeom>
                <a:avLst/>
                <a:gdLst/>
                <a:ahLst/>
                <a:cxnLst>
                  <a:cxn ang="0">
                    <a:pos x="1288" y="441"/>
                  </a:cxn>
                  <a:cxn ang="0">
                    <a:pos x="1326" y="439"/>
                  </a:cxn>
                  <a:cxn ang="0">
                    <a:pos x="1342" y="438"/>
                  </a:cxn>
                  <a:cxn ang="0">
                    <a:pos x="1438" y="439"/>
                  </a:cxn>
                  <a:cxn ang="0">
                    <a:pos x="1669" y="439"/>
                  </a:cxn>
                  <a:cxn ang="0">
                    <a:pos x="1952" y="433"/>
                  </a:cxn>
                  <a:cxn ang="0">
                    <a:pos x="2202" y="415"/>
                  </a:cxn>
                  <a:cxn ang="0">
                    <a:pos x="2332" y="378"/>
                  </a:cxn>
                  <a:cxn ang="0">
                    <a:pos x="2301" y="300"/>
                  </a:cxn>
                  <a:cxn ang="0">
                    <a:pos x="2280" y="242"/>
                  </a:cxn>
                  <a:cxn ang="0">
                    <a:pos x="2335" y="162"/>
                  </a:cxn>
                  <a:cxn ang="0">
                    <a:pos x="2346" y="112"/>
                  </a:cxn>
                  <a:cxn ang="0">
                    <a:pos x="2282" y="74"/>
                  </a:cxn>
                  <a:cxn ang="0">
                    <a:pos x="2156" y="48"/>
                  </a:cxn>
                  <a:cxn ang="0">
                    <a:pos x="1980" y="31"/>
                  </a:cxn>
                  <a:cxn ang="0">
                    <a:pos x="1768" y="23"/>
                  </a:cxn>
                  <a:cxn ang="0">
                    <a:pos x="1607" y="22"/>
                  </a:cxn>
                  <a:cxn ang="0">
                    <a:pos x="1454" y="17"/>
                  </a:cxn>
                  <a:cxn ang="0">
                    <a:pos x="1278" y="11"/>
                  </a:cxn>
                  <a:cxn ang="0">
                    <a:pos x="1090" y="5"/>
                  </a:cxn>
                  <a:cxn ang="0">
                    <a:pos x="899" y="0"/>
                  </a:cxn>
                  <a:cxn ang="0">
                    <a:pos x="714" y="0"/>
                  </a:cxn>
                  <a:cxn ang="0">
                    <a:pos x="547" y="6"/>
                  </a:cxn>
                  <a:cxn ang="0">
                    <a:pos x="407" y="20"/>
                  </a:cxn>
                  <a:cxn ang="0">
                    <a:pos x="304" y="45"/>
                  </a:cxn>
                  <a:cxn ang="0">
                    <a:pos x="247" y="80"/>
                  </a:cxn>
                  <a:cxn ang="0">
                    <a:pos x="247" y="131"/>
                  </a:cxn>
                  <a:cxn ang="0">
                    <a:pos x="250" y="227"/>
                  </a:cxn>
                  <a:cxn ang="0">
                    <a:pos x="173" y="290"/>
                  </a:cxn>
                  <a:cxn ang="0">
                    <a:pos x="72" y="330"/>
                  </a:cxn>
                  <a:cxn ang="0">
                    <a:pos x="5" y="358"/>
                  </a:cxn>
                  <a:cxn ang="0">
                    <a:pos x="28" y="382"/>
                  </a:cxn>
                  <a:cxn ang="0">
                    <a:pos x="152" y="401"/>
                  </a:cxn>
                  <a:cxn ang="0">
                    <a:pos x="255" y="385"/>
                  </a:cxn>
                  <a:cxn ang="0">
                    <a:pos x="340" y="351"/>
                  </a:cxn>
                  <a:cxn ang="0">
                    <a:pos x="411" y="319"/>
                  </a:cxn>
                  <a:cxn ang="0">
                    <a:pos x="480" y="307"/>
                  </a:cxn>
                  <a:cxn ang="0">
                    <a:pos x="547" y="331"/>
                  </a:cxn>
                  <a:cxn ang="0">
                    <a:pos x="604" y="362"/>
                  </a:cxn>
                  <a:cxn ang="0">
                    <a:pos x="662" y="396"/>
                  </a:cxn>
                  <a:cxn ang="0">
                    <a:pos x="723" y="427"/>
                  </a:cxn>
                  <a:cxn ang="0">
                    <a:pos x="778" y="452"/>
                  </a:cxn>
                  <a:cxn ang="0">
                    <a:pos x="830" y="464"/>
                  </a:cxn>
                  <a:cxn ang="0">
                    <a:pos x="869" y="462"/>
                  </a:cxn>
                  <a:cxn ang="0">
                    <a:pos x="900" y="444"/>
                  </a:cxn>
                  <a:cxn ang="0">
                    <a:pos x="938" y="388"/>
                  </a:cxn>
                  <a:cxn ang="0">
                    <a:pos x="1038" y="374"/>
                  </a:cxn>
                  <a:cxn ang="0">
                    <a:pos x="1133" y="418"/>
                  </a:cxn>
                  <a:cxn ang="0">
                    <a:pos x="1173" y="436"/>
                  </a:cxn>
                  <a:cxn ang="0">
                    <a:pos x="1211" y="441"/>
                  </a:cxn>
                  <a:cxn ang="0">
                    <a:pos x="1256" y="442"/>
                  </a:cxn>
                </a:cxnLst>
                <a:rect l="0" t="0" r="r" b="b"/>
                <a:pathLst>
                  <a:path w="2352" h="465">
                    <a:moveTo>
                      <a:pt x="1256" y="442"/>
                    </a:moveTo>
                    <a:lnTo>
                      <a:pt x="1273" y="442"/>
                    </a:lnTo>
                    <a:lnTo>
                      <a:pt x="1288" y="441"/>
                    </a:lnTo>
                    <a:lnTo>
                      <a:pt x="1302" y="441"/>
                    </a:lnTo>
                    <a:lnTo>
                      <a:pt x="1316" y="439"/>
                    </a:lnTo>
                    <a:lnTo>
                      <a:pt x="1326" y="439"/>
                    </a:lnTo>
                    <a:lnTo>
                      <a:pt x="1335" y="438"/>
                    </a:lnTo>
                    <a:lnTo>
                      <a:pt x="1340" y="438"/>
                    </a:lnTo>
                    <a:lnTo>
                      <a:pt x="1342" y="438"/>
                    </a:lnTo>
                    <a:lnTo>
                      <a:pt x="1354" y="438"/>
                    </a:lnTo>
                    <a:lnTo>
                      <a:pt x="1387" y="438"/>
                    </a:lnTo>
                    <a:lnTo>
                      <a:pt x="1438" y="439"/>
                    </a:lnTo>
                    <a:lnTo>
                      <a:pt x="1504" y="439"/>
                    </a:lnTo>
                    <a:lnTo>
                      <a:pt x="1583" y="439"/>
                    </a:lnTo>
                    <a:lnTo>
                      <a:pt x="1669" y="439"/>
                    </a:lnTo>
                    <a:lnTo>
                      <a:pt x="1763" y="438"/>
                    </a:lnTo>
                    <a:lnTo>
                      <a:pt x="1857" y="436"/>
                    </a:lnTo>
                    <a:lnTo>
                      <a:pt x="1952" y="433"/>
                    </a:lnTo>
                    <a:lnTo>
                      <a:pt x="2044" y="428"/>
                    </a:lnTo>
                    <a:lnTo>
                      <a:pt x="2128" y="422"/>
                    </a:lnTo>
                    <a:lnTo>
                      <a:pt x="2202" y="415"/>
                    </a:lnTo>
                    <a:lnTo>
                      <a:pt x="2263" y="404"/>
                    </a:lnTo>
                    <a:lnTo>
                      <a:pt x="2308" y="393"/>
                    </a:lnTo>
                    <a:lnTo>
                      <a:pt x="2332" y="378"/>
                    </a:lnTo>
                    <a:lnTo>
                      <a:pt x="2335" y="361"/>
                    </a:lnTo>
                    <a:lnTo>
                      <a:pt x="2316" y="327"/>
                    </a:lnTo>
                    <a:lnTo>
                      <a:pt x="2301" y="300"/>
                    </a:lnTo>
                    <a:lnTo>
                      <a:pt x="2289" y="279"/>
                    </a:lnTo>
                    <a:lnTo>
                      <a:pt x="2282" y="260"/>
                    </a:lnTo>
                    <a:lnTo>
                      <a:pt x="2280" y="242"/>
                    </a:lnTo>
                    <a:lnTo>
                      <a:pt x="2289" y="220"/>
                    </a:lnTo>
                    <a:lnTo>
                      <a:pt x="2306" y="194"/>
                    </a:lnTo>
                    <a:lnTo>
                      <a:pt x="2335" y="162"/>
                    </a:lnTo>
                    <a:lnTo>
                      <a:pt x="2349" y="143"/>
                    </a:lnTo>
                    <a:lnTo>
                      <a:pt x="2352" y="126"/>
                    </a:lnTo>
                    <a:lnTo>
                      <a:pt x="2346" y="112"/>
                    </a:lnTo>
                    <a:lnTo>
                      <a:pt x="2333" y="99"/>
                    </a:lnTo>
                    <a:lnTo>
                      <a:pt x="2311" y="85"/>
                    </a:lnTo>
                    <a:lnTo>
                      <a:pt x="2282" y="74"/>
                    </a:lnTo>
                    <a:lnTo>
                      <a:pt x="2246" y="63"/>
                    </a:lnTo>
                    <a:lnTo>
                      <a:pt x="2204" y="55"/>
                    </a:lnTo>
                    <a:lnTo>
                      <a:pt x="2156" y="48"/>
                    </a:lnTo>
                    <a:lnTo>
                      <a:pt x="2102" y="40"/>
                    </a:lnTo>
                    <a:lnTo>
                      <a:pt x="2042" y="35"/>
                    </a:lnTo>
                    <a:lnTo>
                      <a:pt x="1980" y="31"/>
                    </a:lnTo>
                    <a:lnTo>
                      <a:pt x="1913" y="28"/>
                    </a:lnTo>
                    <a:lnTo>
                      <a:pt x="1842" y="25"/>
                    </a:lnTo>
                    <a:lnTo>
                      <a:pt x="1768" y="23"/>
                    </a:lnTo>
                    <a:lnTo>
                      <a:pt x="1692" y="23"/>
                    </a:lnTo>
                    <a:lnTo>
                      <a:pt x="1652" y="23"/>
                    </a:lnTo>
                    <a:lnTo>
                      <a:pt x="1607" y="22"/>
                    </a:lnTo>
                    <a:lnTo>
                      <a:pt x="1559" y="22"/>
                    </a:lnTo>
                    <a:lnTo>
                      <a:pt x="1507" y="20"/>
                    </a:lnTo>
                    <a:lnTo>
                      <a:pt x="1454" y="17"/>
                    </a:lnTo>
                    <a:lnTo>
                      <a:pt x="1397" y="15"/>
                    </a:lnTo>
                    <a:lnTo>
                      <a:pt x="1338" y="14"/>
                    </a:lnTo>
                    <a:lnTo>
                      <a:pt x="1278" y="11"/>
                    </a:lnTo>
                    <a:lnTo>
                      <a:pt x="1216" y="9"/>
                    </a:lnTo>
                    <a:lnTo>
                      <a:pt x="1154" y="6"/>
                    </a:lnTo>
                    <a:lnTo>
                      <a:pt x="1090" y="5"/>
                    </a:lnTo>
                    <a:lnTo>
                      <a:pt x="1026" y="3"/>
                    </a:lnTo>
                    <a:lnTo>
                      <a:pt x="962" y="2"/>
                    </a:lnTo>
                    <a:lnTo>
                      <a:pt x="899" y="0"/>
                    </a:lnTo>
                    <a:lnTo>
                      <a:pt x="835" y="0"/>
                    </a:lnTo>
                    <a:lnTo>
                      <a:pt x="774" y="0"/>
                    </a:lnTo>
                    <a:lnTo>
                      <a:pt x="714" y="0"/>
                    </a:lnTo>
                    <a:lnTo>
                      <a:pt x="655" y="2"/>
                    </a:lnTo>
                    <a:lnTo>
                      <a:pt x="600" y="3"/>
                    </a:lnTo>
                    <a:lnTo>
                      <a:pt x="547" y="6"/>
                    </a:lnTo>
                    <a:lnTo>
                      <a:pt x="497" y="9"/>
                    </a:lnTo>
                    <a:lnTo>
                      <a:pt x="450" y="14"/>
                    </a:lnTo>
                    <a:lnTo>
                      <a:pt x="407" y="20"/>
                    </a:lnTo>
                    <a:lnTo>
                      <a:pt x="367" y="28"/>
                    </a:lnTo>
                    <a:lnTo>
                      <a:pt x="333" y="35"/>
                    </a:lnTo>
                    <a:lnTo>
                      <a:pt x="304" y="45"/>
                    </a:lnTo>
                    <a:lnTo>
                      <a:pt x="279" y="55"/>
                    </a:lnTo>
                    <a:lnTo>
                      <a:pt x="260" y="68"/>
                    </a:lnTo>
                    <a:lnTo>
                      <a:pt x="247" y="80"/>
                    </a:lnTo>
                    <a:lnTo>
                      <a:pt x="240" y="96"/>
                    </a:lnTo>
                    <a:lnTo>
                      <a:pt x="240" y="112"/>
                    </a:lnTo>
                    <a:lnTo>
                      <a:pt x="247" y="131"/>
                    </a:lnTo>
                    <a:lnTo>
                      <a:pt x="260" y="168"/>
                    </a:lnTo>
                    <a:lnTo>
                      <a:pt x="260" y="199"/>
                    </a:lnTo>
                    <a:lnTo>
                      <a:pt x="250" y="227"/>
                    </a:lnTo>
                    <a:lnTo>
                      <a:pt x="229" y="251"/>
                    </a:lnTo>
                    <a:lnTo>
                      <a:pt x="204" y="273"/>
                    </a:lnTo>
                    <a:lnTo>
                      <a:pt x="173" y="290"/>
                    </a:lnTo>
                    <a:lnTo>
                      <a:pt x="138" y="305"/>
                    </a:lnTo>
                    <a:lnTo>
                      <a:pt x="105" y="319"/>
                    </a:lnTo>
                    <a:lnTo>
                      <a:pt x="72" y="330"/>
                    </a:lnTo>
                    <a:lnTo>
                      <a:pt x="43" y="339"/>
                    </a:lnTo>
                    <a:lnTo>
                      <a:pt x="19" y="348"/>
                    </a:lnTo>
                    <a:lnTo>
                      <a:pt x="5" y="358"/>
                    </a:lnTo>
                    <a:lnTo>
                      <a:pt x="0" y="365"/>
                    </a:lnTo>
                    <a:lnTo>
                      <a:pt x="7" y="373"/>
                    </a:lnTo>
                    <a:lnTo>
                      <a:pt x="28" y="382"/>
                    </a:lnTo>
                    <a:lnTo>
                      <a:pt x="66" y="391"/>
                    </a:lnTo>
                    <a:lnTo>
                      <a:pt x="110" y="399"/>
                    </a:lnTo>
                    <a:lnTo>
                      <a:pt x="152" y="401"/>
                    </a:lnTo>
                    <a:lnTo>
                      <a:pt x="188" y="399"/>
                    </a:lnTo>
                    <a:lnTo>
                      <a:pt x="224" y="393"/>
                    </a:lnTo>
                    <a:lnTo>
                      <a:pt x="255" y="385"/>
                    </a:lnTo>
                    <a:lnTo>
                      <a:pt x="285" y="374"/>
                    </a:lnTo>
                    <a:lnTo>
                      <a:pt x="312" y="364"/>
                    </a:lnTo>
                    <a:lnTo>
                      <a:pt x="340" y="351"/>
                    </a:lnTo>
                    <a:lnTo>
                      <a:pt x="364" y="339"/>
                    </a:lnTo>
                    <a:lnTo>
                      <a:pt x="388" y="328"/>
                    </a:lnTo>
                    <a:lnTo>
                      <a:pt x="411" y="319"/>
                    </a:lnTo>
                    <a:lnTo>
                      <a:pt x="433" y="311"/>
                    </a:lnTo>
                    <a:lnTo>
                      <a:pt x="457" y="307"/>
                    </a:lnTo>
                    <a:lnTo>
                      <a:pt x="480" y="307"/>
                    </a:lnTo>
                    <a:lnTo>
                      <a:pt x="504" y="311"/>
                    </a:lnTo>
                    <a:lnTo>
                      <a:pt x="530" y="322"/>
                    </a:lnTo>
                    <a:lnTo>
                      <a:pt x="547" y="331"/>
                    </a:lnTo>
                    <a:lnTo>
                      <a:pt x="566" y="342"/>
                    </a:lnTo>
                    <a:lnTo>
                      <a:pt x="585" y="351"/>
                    </a:lnTo>
                    <a:lnTo>
                      <a:pt x="604" y="362"/>
                    </a:lnTo>
                    <a:lnTo>
                      <a:pt x="623" y="374"/>
                    </a:lnTo>
                    <a:lnTo>
                      <a:pt x="643" y="385"/>
                    </a:lnTo>
                    <a:lnTo>
                      <a:pt x="662" y="396"/>
                    </a:lnTo>
                    <a:lnTo>
                      <a:pt x="683" y="407"/>
                    </a:lnTo>
                    <a:lnTo>
                      <a:pt x="702" y="418"/>
                    </a:lnTo>
                    <a:lnTo>
                      <a:pt x="723" y="427"/>
                    </a:lnTo>
                    <a:lnTo>
                      <a:pt x="742" y="436"/>
                    </a:lnTo>
                    <a:lnTo>
                      <a:pt x="761" y="444"/>
                    </a:lnTo>
                    <a:lnTo>
                      <a:pt x="778" y="452"/>
                    </a:lnTo>
                    <a:lnTo>
                      <a:pt x="797" y="456"/>
                    </a:lnTo>
                    <a:lnTo>
                      <a:pt x="814" y="461"/>
                    </a:lnTo>
                    <a:lnTo>
                      <a:pt x="830" y="464"/>
                    </a:lnTo>
                    <a:lnTo>
                      <a:pt x="843" y="465"/>
                    </a:lnTo>
                    <a:lnTo>
                      <a:pt x="857" y="464"/>
                    </a:lnTo>
                    <a:lnTo>
                      <a:pt x="869" y="462"/>
                    </a:lnTo>
                    <a:lnTo>
                      <a:pt x="880" y="458"/>
                    </a:lnTo>
                    <a:lnTo>
                      <a:pt x="890" y="452"/>
                    </a:lnTo>
                    <a:lnTo>
                      <a:pt x="900" y="444"/>
                    </a:lnTo>
                    <a:lnTo>
                      <a:pt x="907" y="435"/>
                    </a:lnTo>
                    <a:lnTo>
                      <a:pt x="914" y="422"/>
                    </a:lnTo>
                    <a:lnTo>
                      <a:pt x="938" y="388"/>
                    </a:lnTo>
                    <a:lnTo>
                      <a:pt x="968" y="371"/>
                    </a:lnTo>
                    <a:lnTo>
                      <a:pt x="1002" y="368"/>
                    </a:lnTo>
                    <a:lnTo>
                      <a:pt x="1038" y="374"/>
                    </a:lnTo>
                    <a:lnTo>
                      <a:pt x="1073" y="387"/>
                    </a:lnTo>
                    <a:lnTo>
                      <a:pt x="1106" y="402"/>
                    </a:lnTo>
                    <a:lnTo>
                      <a:pt x="1133" y="418"/>
                    </a:lnTo>
                    <a:lnTo>
                      <a:pt x="1154" y="430"/>
                    </a:lnTo>
                    <a:lnTo>
                      <a:pt x="1162" y="433"/>
                    </a:lnTo>
                    <a:lnTo>
                      <a:pt x="1173" y="436"/>
                    </a:lnTo>
                    <a:lnTo>
                      <a:pt x="1185" y="439"/>
                    </a:lnTo>
                    <a:lnTo>
                      <a:pt x="1197" y="441"/>
                    </a:lnTo>
                    <a:lnTo>
                      <a:pt x="1211" y="441"/>
                    </a:lnTo>
                    <a:lnTo>
                      <a:pt x="1226" y="442"/>
                    </a:lnTo>
                    <a:lnTo>
                      <a:pt x="1240" y="442"/>
                    </a:lnTo>
                    <a:lnTo>
                      <a:pt x="1256" y="442"/>
                    </a:lnTo>
                    <a:close/>
                  </a:path>
                </a:pathLst>
              </a:custGeom>
              <a:solidFill>
                <a:srgbClr val="9E9E3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63" name="Freeform 7"/>
              <p:cNvSpPr>
                <a:spLocks/>
              </p:cNvSpPr>
              <p:nvPr/>
            </p:nvSpPr>
            <p:spPr bwMode="auto">
              <a:xfrm>
                <a:off x="947" y="2875"/>
                <a:ext cx="246" cy="244"/>
              </a:xfrm>
              <a:custGeom>
                <a:avLst/>
                <a:gdLst/>
                <a:ahLst/>
                <a:cxnLst>
                  <a:cxn ang="0">
                    <a:pos x="491" y="65"/>
                  </a:cxn>
                  <a:cxn ang="0">
                    <a:pos x="470" y="51"/>
                  </a:cxn>
                  <a:cxn ang="0">
                    <a:pos x="450" y="37"/>
                  </a:cxn>
                  <a:cxn ang="0">
                    <a:pos x="427" y="26"/>
                  </a:cxn>
                  <a:cxn ang="0">
                    <a:pos x="403" y="17"/>
                  </a:cxn>
                  <a:cxn ang="0">
                    <a:pos x="377" y="9"/>
                  </a:cxn>
                  <a:cxn ang="0">
                    <a:pos x="351" y="5"/>
                  </a:cxn>
                  <a:cxn ang="0">
                    <a:pos x="326" y="2"/>
                  </a:cxn>
                  <a:cxn ang="0">
                    <a:pos x="298" y="0"/>
                  </a:cxn>
                  <a:cxn ang="0">
                    <a:pos x="267" y="2"/>
                  </a:cxn>
                  <a:cxn ang="0">
                    <a:pos x="238" y="6"/>
                  </a:cxn>
                  <a:cxn ang="0">
                    <a:pos x="208" y="12"/>
                  </a:cxn>
                  <a:cxn ang="0">
                    <a:pos x="181" y="22"/>
                  </a:cxn>
                  <a:cxn ang="0">
                    <a:pos x="155" y="32"/>
                  </a:cxn>
                  <a:cxn ang="0">
                    <a:pos x="131" y="46"/>
                  </a:cxn>
                  <a:cxn ang="0">
                    <a:pos x="108" y="62"/>
                  </a:cxn>
                  <a:cxn ang="0">
                    <a:pos x="88" y="79"/>
                  </a:cxn>
                  <a:cxn ang="0">
                    <a:pos x="67" y="97"/>
                  </a:cxn>
                  <a:cxn ang="0">
                    <a:pos x="50" y="119"/>
                  </a:cxn>
                  <a:cxn ang="0">
                    <a:pos x="36" y="140"/>
                  </a:cxn>
                  <a:cxn ang="0">
                    <a:pos x="24" y="163"/>
                  </a:cxn>
                  <a:cxn ang="0">
                    <a:pos x="13" y="188"/>
                  </a:cxn>
                  <a:cxn ang="0">
                    <a:pos x="5" y="214"/>
                  </a:cxn>
                  <a:cxn ang="0">
                    <a:pos x="1" y="240"/>
                  </a:cxn>
                  <a:cxn ang="0">
                    <a:pos x="0" y="268"/>
                  </a:cxn>
                  <a:cxn ang="0">
                    <a:pos x="1" y="302"/>
                  </a:cxn>
                  <a:cxn ang="0">
                    <a:pos x="8" y="334"/>
                  </a:cxn>
                  <a:cxn ang="0">
                    <a:pos x="19" y="365"/>
                  </a:cxn>
                  <a:cxn ang="0">
                    <a:pos x="34" y="395"/>
                  </a:cxn>
                  <a:cxn ang="0">
                    <a:pos x="53" y="421"/>
                  </a:cxn>
                  <a:cxn ang="0">
                    <a:pos x="74" y="445"/>
                  </a:cxn>
                  <a:cxn ang="0">
                    <a:pos x="98" y="469"/>
                  </a:cxn>
                  <a:cxn ang="0">
                    <a:pos x="126" y="489"/>
                  </a:cxn>
                  <a:cxn ang="0">
                    <a:pos x="127" y="432"/>
                  </a:cxn>
                  <a:cxn ang="0">
                    <a:pos x="136" y="381"/>
                  </a:cxn>
                  <a:cxn ang="0">
                    <a:pos x="146" y="333"/>
                  </a:cxn>
                  <a:cxn ang="0">
                    <a:pos x="162" y="291"/>
                  </a:cxn>
                  <a:cxn ang="0">
                    <a:pos x="179" y="254"/>
                  </a:cxn>
                  <a:cxn ang="0">
                    <a:pos x="201" y="220"/>
                  </a:cxn>
                  <a:cxn ang="0">
                    <a:pos x="226" y="191"/>
                  </a:cxn>
                  <a:cxn ang="0">
                    <a:pos x="251" y="165"/>
                  </a:cxn>
                  <a:cxn ang="0">
                    <a:pos x="279" y="143"/>
                  </a:cxn>
                  <a:cxn ang="0">
                    <a:pos x="308" y="125"/>
                  </a:cxn>
                  <a:cxn ang="0">
                    <a:pos x="339" y="108"/>
                  </a:cxn>
                  <a:cxn ang="0">
                    <a:pos x="370" y="96"/>
                  </a:cxn>
                  <a:cxn ang="0">
                    <a:pos x="401" y="85"/>
                  </a:cxn>
                  <a:cxn ang="0">
                    <a:pos x="433" y="76"/>
                  </a:cxn>
                  <a:cxn ang="0">
                    <a:pos x="462" y="69"/>
                  </a:cxn>
                  <a:cxn ang="0">
                    <a:pos x="491" y="65"/>
                  </a:cxn>
                </a:cxnLst>
                <a:rect l="0" t="0" r="r" b="b"/>
                <a:pathLst>
                  <a:path w="491" h="489">
                    <a:moveTo>
                      <a:pt x="491" y="65"/>
                    </a:moveTo>
                    <a:lnTo>
                      <a:pt x="470" y="51"/>
                    </a:lnTo>
                    <a:lnTo>
                      <a:pt x="450" y="37"/>
                    </a:lnTo>
                    <a:lnTo>
                      <a:pt x="427" y="26"/>
                    </a:lnTo>
                    <a:lnTo>
                      <a:pt x="403" y="17"/>
                    </a:lnTo>
                    <a:lnTo>
                      <a:pt x="377" y="9"/>
                    </a:lnTo>
                    <a:lnTo>
                      <a:pt x="351" y="5"/>
                    </a:lnTo>
                    <a:lnTo>
                      <a:pt x="326" y="2"/>
                    </a:lnTo>
                    <a:lnTo>
                      <a:pt x="298" y="0"/>
                    </a:lnTo>
                    <a:lnTo>
                      <a:pt x="267" y="2"/>
                    </a:lnTo>
                    <a:lnTo>
                      <a:pt x="238" y="6"/>
                    </a:lnTo>
                    <a:lnTo>
                      <a:pt x="208" y="12"/>
                    </a:lnTo>
                    <a:lnTo>
                      <a:pt x="181" y="22"/>
                    </a:lnTo>
                    <a:lnTo>
                      <a:pt x="155" y="32"/>
                    </a:lnTo>
                    <a:lnTo>
                      <a:pt x="131" y="46"/>
                    </a:lnTo>
                    <a:lnTo>
                      <a:pt x="108" y="62"/>
                    </a:lnTo>
                    <a:lnTo>
                      <a:pt x="88" y="79"/>
                    </a:lnTo>
                    <a:lnTo>
                      <a:pt x="67" y="97"/>
                    </a:lnTo>
                    <a:lnTo>
                      <a:pt x="50" y="119"/>
                    </a:lnTo>
                    <a:lnTo>
                      <a:pt x="36" y="140"/>
                    </a:lnTo>
                    <a:lnTo>
                      <a:pt x="24" y="163"/>
                    </a:lnTo>
                    <a:lnTo>
                      <a:pt x="13" y="188"/>
                    </a:lnTo>
                    <a:lnTo>
                      <a:pt x="5" y="214"/>
                    </a:lnTo>
                    <a:lnTo>
                      <a:pt x="1" y="240"/>
                    </a:lnTo>
                    <a:lnTo>
                      <a:pt x="0" y="268"/>
                    </a:lnTo>
                    <a:lnTo>
                      <a:pt x="1" y="302"/>
                    </a:lnTo>
                    <a:lnTo>
                      <a:pt x="8" y="334"/>
                    </a:lnTo>
                    <a:lnTo>
                      <a:pt x="19" y="365"/>
                    </a:lnTo>
                    <a:lnTo>
                      <a:pt x="34" y="395"/>
                    </a:lnTo>
                    <a:lnTo>
                      <a:pt x="53" y="421"/>
                    </a:lnTo>
                    <a:lnTo>
                      <a:pt x="74" y="445"/>
                    </a:lnTo>
                    <a:lnTo>
                      <a:pt x="98" y="469"/>
                    </a:lnTo>
                    <a:lnTo>
                      <a:pt x="126" y="489"/>
                    </a:lnTo>
                    <a:lnTo>
                      <a:pt x="127" y="432"/>
                    </a:lnTo>
                    <a:lnTo>
                      <a:pt x="136" y="381"/>
                    </a:lnTo>
                    <a:lnTo>
                      <a:pt x="146" y="333"/>
                    </a:lnTo>
                    <a:lnTo>
                      <a:pt x="162" y="291"/>
                    </a:lnTo>
                    <a:lnTo>
                      <a:pt x="179" y="254"/>
                    </a:lnTo>
                    <a:lnTo>
                      <a:pt x="201" y="220"/>
                    </a:lnTo>
                    <a:lnTo>
                      <a:pt x="226" y="191"/>
                    </a:lnTo>
                    <a:lnTo>
                      <a:pt x="251" y="165"/>
                    </a:lnTo>
                    <a:lnTo>
                      <a:pt x="279" y="143"/>
                    </a:lnTo>
                    <a:lnTo>
                      <a:pt x="308" y="125"/>
                    </a:lnTo>
                    <a:lnTo>
                      <a:pt x="339" y="108"/>
                    </a:lnTo>
                    <a:lnTo>
                      <a:pt x="370" y="96"/>
                    </a:lnTo>
                    <a:lnTo>
                      <a:pt x="401" y="85"/>
                    </a:lnTo>
                    <a:lnTo>
                      <a:pt x="433" y="76"/>
                    </a:lnTo>
                    <a:lnTo>
                      <a:pt x="462" y="69"/>
                    </a:lnTo>
                    <a:lnTo>
                      <a:pt x="491" y="65"/>
                    </a:lnTo>
                    <a:close/>
                  </a:path>
                </a:pathLst>
              </a:custGeom>
              <a:solidFill>
                <a:srgbClr val="FFFFBC"/>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64" name="Freeform 8"/>
              <p:cNvSpPr>
                <a:spLocks/>
              </p:cNvSpPr>
              <p:nvPr/>
            </p:nvSpPr>
            <p:spPr bwMode="auto">
              <a:xfrm>
                <a:off x="1010" y="2907"/>
                <a:ext cx="236" cy="236"/>
              </a:xfrm>
              <a:custGeom>
                <a:avLst/>
                <a:gdLst/>
                <a:ahLst/>
                <a:cxnLst>
                  <a:cxn ang="0">
                    <a:pos x="365" y="0"/>
                  </a:cxn>
                  <a:cxn ang="0">
                    <a:pos x="336" y="4"/>
                  </a:cxn>
                  <a:cxn ang="0">
                    <a:pos x="307" y="11"/>
                  </a:cxn>
                  <a:cxn ang="0">
                    <a:pos x="275" y="20"/>
                  </a:cxn>
                  <a:cxn ang="0">
                    <a:pos x="244" y="31"/>
                  </a:cxn>
                  <a:cxn ang="0">
                    <a:pos x="213" y="43"/>
                  </a:cxn>
                  <a:cxn ang="0">
                    <a:pos x="182" y="60"/>
                  </a:cxn>
                  <a:cxn ang="0">
                    <a:pos x="153" y="78"/>
                  </a:cxn>
                  <a:cxn ang="0">
                    <a:pos x="125" y="100"/>
                  </a:cxn>
                  <a:cxn ang="0">
                    <a:pos x="100" y="126"/>
                  </a:cxn>
                  <a:cxn ang="0">
                    <a:pos x="75" y="155"/>
                  </a:cxn>
                  <a:cxn ang="0">
                    <a:pos x="53" y="189"/>
                  </a:cxn>
                  <a:cxn ang="0">
                    <a:pos x="36" y="226"/>
                  </a:cxn>
                  <a:cxn ang="0">
                    <a:pos x="20" y="268"/>
                  </a:cxn>
                  <a:cxn ang="0">
                    <a:pos x="10" y="316"/>
                  </a:cxn>
                  <a:cxn ang="0">
                    <a:pos x="1" y="367"/>
                  </a:cxn>
                  <a:cxn ang="0">
                    <a:pos x="0" y="424"/>
                  </a:cxn>
                  <a:cxn ang="0">
                    <a:pos x="19" y="434"/>
                  </a:cxn>
                  <a:cxn ang="0">
                    <a:pos x="37" y="444"/>
                  </a:cxn>
                  <a:cxn ang="0">
                    <a:pos x="58" y="453"/>
                  </a:cxn>
                  <a:cxn ang="0">
                    <a:pos x="81" y="459"/>
                  </a:cxn>
                  <a:cxn ang="0">
                    <a:pos x="101" y="464"/>
                  </a:cxn>
                  <a:cxn ang="0">
                    <a:pos x="125" y="468"/>
                  </a:cxn>
                  <a:cxn ang="0">
                    <a:pos x="148" y="470"/>
                  </a:cxn>
                  <a:cxn ang="0">
                    <a:pos x="172" y="471"/>
                  </a:cxn>
                  <a:cxn ang="0">
                    <a:pos x="203" y="470"/>
                  </a:cxn>
                  <a:cxn ang="0">
                    <a:pos x="232" y="467"/>
                  </a:cxn>
                  <a:cxn ang="0">
                    <a:pos x="260" y="459"/>
                  </a:cxn>
                  <a:cxn ang="0">
                    <a:pos x="288" y="450"/>
                  </a:cxn>
                  <a:cxn ang="0">
                    <a:pos x="313" y="439"/>
                  </a:cxn>
                  <a:cxn ang="0">
                    <a:pos x="338" y="427"/>
                  </a:cxn>
                  <a:cxn ang="0">
                    <a:pos x="362" y="411"/>
                  </a:cxn>
                  <a:cxn ang="0">
                    <a:pos x="382" y="393"/>
                  </a:cxn>
                  <a:cxn ang="0">
                    <a:pos x="401" y="374"/>
                  </a:cxn>
                  <a:cxn ang="0">
                    <a:pos x="419" y="354"/>
                  </a:cxn>
                  <a:cxn ang="0">
                    <a:pos x="434" y="331"/>
                  </a:cxn>
                  <a:cxn ang="0">
                    <a:pos x="446" y="308"/>
                  </a:cxn>
                  <a:cxn ang="0">
                    <a:pos x="457" y="283"/>
                  </a:cxn>
                  <a:cxn ang="0">
                    <a:pos x="463" y="257"/>
                  </a:cxn>
                  <a:cxn ang="0">
                    <a:pos x="469" y="231"/>
                  </a:cxn>
                  <a:cxn ang="0">
                    <a:pos x="470" y="203"/>
                  </a:cxn>
                  <a:cxn ang="0">
                    <a:pos x="469" y="174"/>
                  </a:cxn>
                  <a:cxn ang="0">
                    <a:pos x="463" y="145"/>
                  </a:cxn>
                  <a:cxn ang="0">
                    <a:pos x="453" y="117"/>
                  </a:cxn>
                  <a:cxn ang="0">
                    <a:pos x="441" y="89"/>
                  </a:cxn>
                  <a:cxn ang="0">
                    <a:pos x="427" y="64"/>
                  </a:cxn>
                  <a:cxn ang="0">
                    <a:pos x="408" y="41"/>
                  </a:cxn>
                  <a:cxn ang="0">
                    <a:pos x="388" y="20"/>
                  </a:cxn>
                  <a:cxn ang="0">
                    <a:pos x="365" y="0"/>
                  </a:cxn>
                </a:cxnLst>
                <a:rect l="0" t="0" r="r" b="b"/>
                <a:pathLst>
                  <a:path w="470" h="471">
                    <a:moveTo>
                      <a:pt x="365" y="0"/>
                    </a:moveTo>
                    <a:lnTo>
                      <a:pt x="336" y="4"/>
                    </a:lnTo>
                    <a:lnTo>
                      <a:pt x="307" y="11"/>
                    </a:lnTo>
                    <a:lnTo>
                      <a:pt x="275" y="20"/>
                    </a:lnTo>
                    <a:lnTo>
                      <a:pt x="244" y="31"/>
                    </a:lnTo>
                    <a:lnTo>
                      <a:pt x="213" y="43"/>
                    </a:lnTo>
                    <a:lnTo>
                      <a:pt x="182" y="60"/>
                    </a:lnTo>
                    <a:lnTo>
                      <a:pt x="153" y="78"/>
                    </a:lnTo>
                    <a:lnTo>
                      <a:pt x="125" y="100"/>
                    </a:lnTo>
                    <a:lnTo>
                      <a:pt x="100" y="126"/>
                    </a:lnTo>
                    <a:lnTo>
                      <a:pt x="75" y="155"/>
                    </a:lnTo>
                    <a:lnTo>
                      <a:pt x="53" y="189"/>
                    </a:lnTo>
                    <a:lnTo>
                      <a:pt x="36" y="226"/>
                    </a:lnTo>
                    <a:lnTo>
                      <a:pt x="20" y="268"/>
                    </a:lnTo>
                    <a:lnTo>
                      <a:pt x="10" y="316"/>
                    </a:lnTo>
                    <a:lnTo>
                      <a:pt x="1" y="367"/>
                    </a:lnTo>
                    <a:lnTo>
                      <a:pt x="0" y="424"/>
                    </a:lnTo>
                    <a:lnTo>
                      <a:pt x="19" y="434"/>
                    </a:lnTo>
                    <a:lnTo>
                      <a:pt x="37" y="444"/>
                    </a:lnTo>
                    <a:lnTo>
                      <a:pt x="58" y="453"/>
                    </a:lnTo>
                    <a:lnTo>
                      <a:pt x="81" y="459"/>
                    </a:lnTo>
                    <a:lnTo>
                      <a:pt x="101" y="464"/>
                    </a:lnTo>
                    <a:lnTo>
                      <a:pt x="125" y="468"/>
                    </a:lnTo>
                    <a:lnTo>
                      <a:pt x="148" y="470"/>
                    </a:lnTo>
                    <a:lnTo>
                      <a:pt x="172" y="471"/>
                    </a:lnTo>
                    <a:lnTo>
                      <a:pt x="203" y="470"/>
                    </a:lnTo>
                    <a:lnTo>
                      <a:pt x="232" y="467"/>
                    </a:lnTo>
                    <a:lnTo>
                      <a:pt x="260" y="459"/>
                    </a:lnTo>
                    <a:lnTo>
                      <a:pt x="288" y="450"/>
                    </a:lnTo>
                    <a:lnTo>
                      <a:pt x="313" y="439"/>
                    </a:lnTo>
                    <a:lnTo>
                      <a:pt x="338" y="427"/>
                    </a:lnTo>
                    <a:lnTo>
                      <a:pt x="362" y="411"/>
                    </a:lnTo>
                    <a:lnTo>
                      <a:pt x="382" y="393"/>
                    </a:lnTo>
                    <a:lnTo>
                      <a:pt x="401" y="374"/>
                    </a:lnTo>
                    <a:lnTo>
                      <a:pt x="419" y="354"/>
                    </a:lnTo>
                    <a:lnTo>
                      <a:pt x="434" y="331"/>
                    </a:lnTo>
                    <a:lnTo>
                      <a:pt x="446" y="308"/>
                    </a:lnTo>
                    <a:lnTo>
                      <a:pt x="457" y="283"/>
                    </a:lnTo>
                    <a:lnTo>
                      <a:pt x="463" y="257"/>
                    </a:lnTo>
                    <a:lnTo>
                      <a:pt x="469" y="231"/>
                    </a:lnTo>
                    <a:lnTo>
                      <a:pt x="470" y="203"/>
                    </a:lnTo>
                    <a:lnTo>
                      <a:pt x="469" y="174"/>
                    </a:lnTo>
                    <a:lnTo>
                      <a:pt x="463" y="145"/>
                    </a:lnTo>
                    <a:lnTo>
                      <a:pt x="453" y="117"/>
                    </a:lnTo>
                    <a:lnTo>
                      <a:pt x="441" y="89"/>
                    </a:lnTo>
                    <a:lnTo>
                      <a:pt x="427" y="64"/>
                    </a:lnTo>
                    <a:lnTo>
                      <a:pt x="408" y="41"/>
                    </a:lnTo>
                    <a:lnTo>
                      <a:pt x="388" y="20"/>
                    </a:lnTo>
                    <a:lnTo>
                      <a:pt x="365" y="0"/>
                    </a:lnTo>
                    <a:close/>
                  </a:path>
                </a:pathLst>
              </a:custGeom>
              <a:solidFill>
                <a:srgbClr val="FFFF7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65" name="Freeform 9"/>
              <p:cNvSpPr>
                <a:spLocks/>
              </p:cNvSpPr>
              <p:nvPr/>
            </p:nvSpPr>
            <p:spPr bwMode="auto">
              <a:xfrm>
                <a:off x="205" y="4100"/>
                <a:ext cx="466" cy="138"/>
              </a:xfrm>
              <a:custGeom>
                <a:avLst/>
                <a:gdLst/>
                <a:ahLst/>
                <a:cxnLst>
                  <a:cxn ang="0">
                    <a:pos x="862" y="239"/>
                  </a:cxn>
                  <a:cxn ang="0">
                    <a:pos x="883" y="244"/>
                  </a:cxn>
                  <a:cxn ang="0">
                    <a:pos x="910" y="247"/>
                  </a:cxn>
                  <a:cxn ang="0">
                    <a:pos x="929" y="238"/>
                  </a:cxn>
                  <a:cxn ang="0">
                    <a:pos x="931" y="211"/>
                  </a:cxn>
                  <a:cxn ang="0">
                    <a:pos x="933" y="185"/>
                  </a:cxn>
                  <a:cxn ang="0">
                    <a:pos x="928" y="162"/>
                  </a:cxn>
                  <a:cxn ang="0">
                    <a:pos x="909" y="144"/>
                  </a:cxn>
                  <a:cxn ang="0">
                    <a:pos x="872" y="133"/>
                  </a:cxn>
                  <a:cxn ang="0">
                    <a:pos x="829" y="119"/>
                  </a:cxn>
                  <a:cxn ang="0">
                    <a:pos x="774" y="99"/>
                  </a:cxn>
                  <a:cxn ang="0">
                    <a:pos x="710" y="76"/>
                  </a:cxn>
                  <a:cxn ang="0">
                    <a:pos x="646" y="51"/>
                  </a:cxn>
                  <a:cxn ang="0">
                    <a:pos x="590" y="30"/>
                  </a:cxn>
                  <a:cxn ang="0">
                    <a:pos x="545" y="11"/>
                  </a:cxn>
                  <a:cxn ang="0">
                    <a:pos x="519" y="2"/>
                  </a:cxn>
                  <a:cxn ang="0">
                    <a:pos x="512" y="0"/>
                  </a:cxn>
                  <a:cxn ang="0">
                    <a:pos x="493" y="5"/>
                  </a:cxn>
                  <a:cxn ang="0">
                    <a:pos x="465" y="8"/>
                  </a:cxn>
                  <a:cxn ang="0">
                    <a:pos x="436" y="5"/>
                  </a:cxn>
                  <a:cxn ang="0">
                    <a:pos x="421" y="2"/>
                  </a:cxn>
                  <a:cxn ang="0">
                    <a:pos x="388" y="14"/>
                  </a:cxn>
                  <a:cxn ang="0">
                    <a:pos x="331" y="36"/>
                  </a:cxn>
                  <a:cxn ang="0">
                    <a:pos x="258" y="62"/>
                  </a:cxn>
                  <a:cxn ang="0">
                    <a:pos x="183" y="91"/>
                  </a:cxn>
                  <a:cxn ang="0">
                    <a:pos x="110" y="120"/>
                  </a:cxn>
                  <a:cxn ang="0">
                    <a:pos x="53" y="144"/>
                  </a:cxn>
                  <a:cxn ang="0">
                    <a:pos x="19" y="161"/>
                  </a:cxn>
                  <a:cxn ang="0">
                    <a:pos x="8" y="185"/>
                  </a:cxn>
                  <a:cxn ang="0">
                    <a:pos x="0" y="250"/>
                  </a:cxn>
                  <a:cxn ang="0">
                    <a:pos x="12" y="276"/>
                  </a:cxn>
                  <a:cxn ang="0">
                    <a:pos x="39" y="270"/>
                  </a:cxn>
                  <a:cxn ang="0">
                    <a:pos x="72" y="256"/>
                  </a:cxn>
                  <a:cxn ang="0">
                    <a:pos x="96" y="242"/>
                  </a:cxn>
                  <a:cxn ang="0">
                    <a:pos x="101" y="239"/>
                  </a:cxn>
                  <a:cxn ang="0">
                    <a:pos x="112" y="230"/>
                  </a:cxn>
                  <a:cxn ang="0">
                    <a:pos x="131" y="214"/>
                  </a:cxn>
                  <a:cxn ang="0">
                    <a:pos x="158" y="201"/>
                  </a:cxn>
                  <a:cxn ang="0">
                    <a:pos x="186" y="193"/>
                  </a:cxn>
                  <a:cxn ang="0">
                    <a:pos x="217" y="181"/>
                  </a:cxn>
                  <a:cxn ang="0">
                    <a:pos x="257" y="162"/>
                  </a:cxn>
                  <a:cxn ang="0">
                    <a:pos x="302" y="141"/>
                  </a:cxn>
                  <a:cxn ang="0">
                    <a:pos x="348" y="119"/>
                  </a:cxn>
                  <a:cxn ang="0">
                    <a:pos x="390" y="100"/>
                  </a:cxn>
                  <a:cxn ang="0">
                    <a:pos x="426" y="85"/>
                  </a:cxn>
                  <a:cxn ang="0">
                    <a:pos x="448" y="77"/>
                  </a:cxn>
                  <a:cxn ang="0">
                    <a:pos x="462" y="79"/>
                  </a:cxn>
                  <a:cxn ang="0">
                    <a:pos x="496" y="93"/>
                  </a:cxn>
                  <a:cxn ang="0">
                    <a:pos x="550" y="114"/>
                  </a:cxn>
                  <a:cxn ang="0">
                    <a:pos x="615" y="142"/>
                  </a:cxn>
                  <a:cxn ang="0">
                    <a:pos x="684" y="171"/>
                  </a:cxn>
                  <a:cxn ang="0">
                    <a:pos x="752" y="199"/>
                  </a:cxn>
                  <a:cxn ang="0">
                    <a:pos x="809" y="221"/>
                  </a:cxn>
                  <a:cxn ang="0">
                    <a:pos x="848" y="235"/>
                  </a:cxn>
                </a:cxnLst>
                <a:rect l="0" t="0" r="r" b="b"/>
                <a:pathLst>
                  <a:path w="933" h="276">
                    <a:moveTo>
                      <a:pt x="859" y="238"/>
                    </a:moveTo>
                    <a:lnTo>
                      <a:pt x="862" y="239"/>
                    </a:lnTo>
                    <a:lnTo>
                      <a:pt x="871" y="241"/>
                    </a:lnTo>
                    <a:lnTo>
                      <a:pt x="883" y="244"/>
                    </a:lnTo>
                    <a:lnTo>
                      <a:pt x="897" y="245"/>
                    </a:lnTo>
                    <a:lnTo>
                      <a:pt x="910" y="247"/>
                    </a:lnTo>
                    <a:lnTo>
                      <a:pt x="921" y="244"/>
                    </a:lnTo>
                    <a:lnTo>
                      <a:pt x="929" y="238"/>
                    </a:lnTo>
                    <a:lnTo>
                      <a:pt x="931" y="225"/>
                    </a:lnTo>
                    <a:lnTo>
                      <a:pt x="931" y="211"/>
                    </a:lnTo>
                    <a:lnTo>
                      <a:pt x="931" y="198"/>
                    </a:lnTo>
                    <a:lnTo>
                      <a:pt x="933" y="185"/>
                    </a:lnTo>
                    <a:lnTo>
                      <a:pt x="931" y="173"/>
                    </a:lnTo>
                    <a:lnTo>
                      <a:pt x="928" y="162"/>
                    </a:lnTo>
                    <a:lnTo>
                      <a:pt x="921" y="153"/>
                    </a:lnTo>
                    <a:lnTo>
                      <a:pt x="909" y="144"/>
                    </a:lnTo>
                    <a:lnTo>
                      <a:pt x="888" y="137"/>
                    </a:lnTo>
                    <a:lnTo>
                      <a:pt x="872" y="133"/>
                    </a:lnTo>
                    <a:lnTo>
                      <a:pt x="853" y="127"/>
                    </a:lnTo>
                    <a:lnTo>
                      <a:pt x="829" y="119"/>
                    </a:lnTo>
                    <a:lnTo>
                      <a:pt x="803" y="110"/>
                    </a:lnTo>
                    <a:lnTo>
                      <a:pt x="774" y="99"/>
                    </a:lnTo>
                    <a:lnTo>
                      <a:pt x="741" y="87"/>
                    </a:lnTo>
                    <a:lnTo>
                      <a:pt x="710" y="76"/>
                    </a:lnTo>
                    <a:lnTo>
                      <a:pt x="678" y="63"/>
                    </a:lnTo>
                    <a:lnTo>
                      <a:pt x="646" y="51"/>
                    </a:lnTo>
                    <a:lnTo>
                      <a:pt x="617" y="40"/>
                    </a:lnTo>
                    <a:lnTo>
                      <a:pt x="590" y="30"/>
                    </a:lnTo>
                    <a:lnTo>
                      <a:pt x="565" y="19"/>
                    </a:lnTo>
                    <a:lnTo>
                      <a:pt x="545" y="11"/>
                    </a:lnTo>
                    <a:lnTo>
                      <a:pt x="529" y="5"/>
                    </a:lnTo>
                    <a:lnTo>
                      <a:pt x="519" y="2"/>
                    </a:lnTo>
                    <a:lnTo>
                      <a:pt x="515" y="0"/>
                    </a:lnTo>
                    <a:lnTo>
                      <a:pt x="512" y="0"/>
                    </a:lnTo>
                    <a:lnTo>
                      <a:pt x="505" y="3"/>
                    </a:lnTo>
                    <a:lnTo>
                      <a:pt x="493" y="5"/>
                    </a:lnTo>
                    <a:lnTo>
                      <a:pt x="479" y="6"/>
                    </a:lnTo>
                    <a:lnTo>
                      <a:pt x="465" y="8"/>
                    </a:lnTo>
                    <a:lnTo>
                      <a:pt x="450" y="8"/>
                    </a:lnTo>
                    <a:lnTo>
                      <a:pt x="436" y="5"/>
                    </a:lnTo>
                    <a:lnTo>
                      <a:pt x="426" y="0"/>
                    </a:lnTo>
                    <a:lnTo>
                      <a:pt x="421" y="2"/>
                    </a:lnTo>
                    <a:lnTo>
                      <a:pt x="408" y="6"/>
                    </a:lnTo>
                    <a:lnTo>
                      <a:pt x="388" y="14"/>
                    </a:lnTo>
                    <a:lnTo>
                      <a:pt x="362" y="23"/>
                    </a:lnTo>
                    <a:lnTo>
                      <a:pt x="331" y="36"/>
                    </a:lnTo>
                    <a:lnTo>
                      <a:pt x="296" y="48"/>
                    </a:lnTo>
                    <a:lnTo>
                      <a:pt x="258" y="62"/>
                    </a:lnTo>
                    <a:lnTo>
                      <a:pt x="220" y="77"/>
                    </a:lnTo>
                    <a:lnTo>
                      <a:pt x="183" y="91"/>
                    </a:lnTo>
                    <a:lnTo>
                      <a:pt x="146" y="107"/>
                    </a:lnTo>
                    <a:lnTo>
                      <a:pt x="110" y="120"/>
                    </a:lnTo>
                    <a:lnTo>
                      <a:pt x="79" y="133"/>
                    </a:lnTo>
                    <a:lnTo>
                      <a:pt x="53" y="144"/>
                    </a:lnTo>
                    <a:lnTo>
                      <a:pt x="33" y="154"/>
                    </a:lnTo>
                    <a:lnTo>
                      <a:pt x="19" y="161"/>
                    </a:lnTo>
                    <a:lnTo>
                      <a:pt x="14" y="165"/>
                    </a:lnTo>
                    <a:lnTo>
                      <a:pt x="8" y="185"/>
                    </a:lnTo>
                    <a:lnTo>
                      <a:pt x="3" y="218"/>
                    </a:lnTo>
                    <a:lnTo>
                      <a:pt x="0" y="250"/>
                    </a:lnTo>
                    <a:lnTo>
                      <a:pt x="5" y="271"/>
                    </a:lnTo>
                    <a:lnTo>
                      <a:pt x="12" y="276"/>
                    </a:lnTo>
                    <a:lnTo>
                      <a:pt x="26" y="275"/>
                    </a:lnTo>
                    <a:lnTo>
                      <a:pt x="39" y="270"/>
                    </a:lnTo>
                    <a:lnTo>
                      <a:pt x="57" y="264"/>
                    </a:lnTo>
                    <a:lnTo>
                      <a:pt x="72" y="256"/>
                    </a:lnTo>
                    <a:lnTo>
                      <a:pt x="86" y="248"/>
                    </a:lnTo>
                    <a:lnTo>
                      <a:pt x="96" y="242"/>
                    </a:lnTo>
                    <a:lnTo>
                      <a:pt x="100" y="241"/>
                    </a:lnTo>
                    <a:lnTo>
                      <a:pt x="101" y="239"/>
                    </a:lnTo>
                    <a:lnTo>
                      <a:pt x="105" y="235"/>
                    </a:lnTo>
                    <a:lnTo>
                      <a:pt x="112" y="230"/>
                    </a:lnTo>
                    <a:lnTo>
                      <a:pt x="120" y="222"/>
                    </a:lnTo>
                    <a:lnTo>
                      <a:pt x="131" y="214"/>
                    </a:lnTo>
                    <a:lnTo>
                      <a:pt x="145" y="207"/>
                    </a:lnTo>
                    <a:lnTo>
                      <a:pt x="158" y="201"/>
                    </a:lnTo>
                    <a:lnTo>
                      <a:pt x="176" y="196"/>
                    </a:lnTo>
                    <a:lnTo>
                      <a:pt x="186" y="193"/>
                    </a:lnTo>
                    <a:lnTo>
                      <a:pt x="200" y="187"/>
                    </a:lnTo>
                    <a:lnTo>
                      <a:pt x="217" y="181"/>
                    </a:lnTo>
                    <a:lnTo>
                      <a:pt x="236" y="171"/>
                    </a:lnTo>
                    <a:lnTo>
                      <a:pt x="257" y="162"/>
                    </a:lnTo>
                    <a:lnTo>
                      <a:pt x="279" y="151"/>
                    </a:lnTo>
                    <a:lnTo>
                      <a:pt x="302" y="141"/>
                    </a:lnTo>
                    <a:lnTo>
                      <a:pt x="326" y="130"/>
                    </a:lnTo>
                    <a:lnTo>
                      <a:pt x="348" y="119"/>
                    </a:lnTo>
                    <a:lnTo>
                      <a:pt x="369" y="110"/>
                    </a:lnTo>
                    <a:lnTo>
                      <a:pt x="390" y="100"/>
                    </a:lnTo>
                    <a:lnTo>
                      <a:pt x="408" y="93"/>
                    </a:lnTo>
                    <a:lnTo>
                      <a:pt x="426" y="85"/>
                    </a:lnTo>
                    <a:lnTo>
                      <a:pt x="438" y="80"/>
                    </a:lnTo>
                    <a:lnTo>
                      <a:pt x="448" y="77"/>
                    </a:lnTo>
                    <a:lnTo>
                      <a:pt x="455" y="77"/>
                    </a:lnTo>
                    <a:lnTo>
                      <a:pt x="462" y="79"/>
                    </a:lnTo>
                    <a:lnTo>
                      <a:pt x="477" y="85"/>
                    </a:lnTo>
                    <a:lnTo>
                      <a:pt x="496" y="93"/>
                    </a:lnTo>
                    <a:lnTo>
                      <a:pt x="521" y="104"/>
                    </a:lnTo>
                    <a:lnTo>
                      <a:pt x="550" y="114"/>
                    </a:lnTo>
                    <a:lnTo>
                      <a:pt x="581" y="128"/>
                    </a:lnTo>
                    <a:lnTo>
                      <a:pt x="615" y="142"/>
                    </a:lnTo>
                    <a:lnTo>
                      <a:pt x="650" y="157"/>
                    </a:lnTo>
                    <a:lnTo>
                      <a:pt x="684" y="171"/>
                    </a:lnTo>
                    <a:lnTo>
                      <a:pt x="719" y="185"/>
                    </a:lnTo>
                    <a:lnTo>
                      <a:pt x="752" y="199"/>
                    </a:lnTo>
                    <a:lnTo>
                      <a:pt x="781" y="211"/>
                    </a:lnTo>
                    <a:lnTo>
                      <a:pt x="809" y="221"/>
                    </a:lnTo>
                    <a:lnTo>
                      <a:pt x="831" y="230"/>
                    </a:lnTo>
                    <a:lnTo>
                      <a:pt x="848" y="235"/>
                    </a:lnTo>
                    <a:lnTo>
                      <a:pt x="859" y="238"/>
                    </a:lnTo>
                    <a:close/>
                  </a:path>
                </a:pathLst>
              </a:custGeom>
              <a:solidFill>
                <a:srgbClr val="001493"/>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66" name="Freeform 10"/>
              <p:cNvSpPr>
                <a:spLocks/>
              </p:cNvSpPr>
              <p:nvPr/>
            </p:nvSpPr>
            <p:spPr bwMode="auto">
              <a:xfrm>
                <a:off x="460" y="4093"/>
                <a:ext cx="166" cy="36"/>
              </a:xfrm>
              <a:custGeom>
                <a:avLst/>
                <a:gdLst/>
                <a:ahLst/>
                <a:cxnLst>
                  <a:cxn ang="0">
                    <a:pos x="142" y="58"/>
                  </a:cxn>
                  <a:cxn ang="0">
                    <a:pos x="149" y="60"/>
                  </a:cxn>
                  <a:cxn ang="0">
                    <a:pos x="169" y="62"/>
                  </a:cxn>
                  <a:cxn ang="0">
                    <a:pos x="199" y="66"/>
                  </a:cxn>
                  <a:cxn ang="0">
                    <a:pos x="231" y="69"/>
                  </a:cxn>
                  <a:cxn ang="0">
                    <a:pos x="264" y="71"/>
                  </a:cxn>
                  <a:cxn ang="0">
                    <a:pos x="293" y="71"/>
                  </a:cxn>
                  <a:cxn ang="0">
                    <a:pos x="316" y="68"/>
                  </a:cxn>
                  <a:cxn ang="0">
                    <a:pos x="326" y="62"/>
                  </a:cxn>
                  <a:cxn ang="0">
                    <a:pos x="330" y="45"/>
                  </a:cxn>
                  <a:cxn ang="0">
                    <a:pos x="328" y="28"/>
                  </a:cxn>
                  <a:cxn ang="0">
                    <a:pos x="324" y="17"/>
                  </a:cxn>
                  <a:cxn ang="0">
                    <a:pos x="323" y="12"/>
                  </a:cxn>
                  <a:cxn ang="0">
                    <a:pos x="5" y="0"/>
                  </a:cxn>
                  <a:cxn ang="0">
                    <a:pos x="0" y="15"/>
                  </a:cxn>
                  <a:cxn ang="0">
                    <a:pos x="142" y="58"/>
                  </a:cxn>
                </a:cxnLst>
                <a:rect l="0" t="0" r="r" b="b"/>
                <a:pathLst>
                  <a:path w="330" h="71">
                    <a:moveTo>
                      <a:pt x="142" y="58"/>
                    </a:moveTo>
                    <a:lnTo>
                      <a:pt x="149" y="60"/>
                    </a:lnTo>
                    <a:lnTo>
                      <a:pt x="169" y="62"/>
                    </a:lnTo>
                    <a:lnTo>
                      <a:pt x="199" y="66"/>
                    </a:lnTo>
                    <a:lnTo>
                      <a:pt x="231" y="69"/>
                    </a:lnTo>
                    <a:lnTo>
                      <a:pt x="264" y="71"/>
                    </a:lnTo>
                    <a:lnTo>
                      <a:pt x="293" y="71"/>
                    </a:lnTo>
                    <a:lnTo>
                      <a:pt x="316" y="68"/>
                    </a:lnTo>
                    <a:lnTo>
                      <a:pt x="326" y="62"/>
                    </a:lnTo>
                    <a:lnTo>
                      <a:pt x="330" y="45"/>
                    </a:lnTo>
                    <a:lnTo>
                      <a:pt x="328" y="28"/>
                    </a:lnTo>
                    <a:lnTo>
                      <a:pt x="324" y="17"/>
                    </a:lnTo>
                    <a:lnTo>
                      <a:pt x="323" y="12"/>
                    </a:lnTo>
                    <a:lnTo>
                      <a:pt x="5" y="0"/>
                    </a:lnTo>
                    <a:lnTo>
                      <a:pt x="0" y="15"/>
                    </a:lnTo>
                    <a:lnTo>
                      <a:pt x="142" y="58"/>
                    </a:lnTo>
                    <a:close/>
                  </a:path>
                </a:pathLst>
              </a:custGeom>
              <a:solidFill>
                <a:srgbClr val="001493"/>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67" name="Freeform 11"/>
              <p:cNvSpPr>
                <a:spLocks/>
              </p:cNvSpPr>
              <p:nvPr/>
            </p:nvSpPr>
            <p:spPr bwMode="auto">
              <a:xfrm>
                <a:off x="232" y="4093"/>
                <a:ext cx="182" cy="35"/>
              </a:xfrm>
              <a:custGeom>
                <a:avLst/>
                <a:gdLst/>
                <a:ahLst/>
                <a:cxnLst>
                  <a:cxn ang="0">
                    <a:pos x="359" y="0"/>
                  </a:cxn>
                  <a:cxn ang="0">
                    <a:pos x="7" y="5"/>
                  </a:cxn>
                  <a:cxn ang="0">
                    <a:pos x="5" y="6"/>
                  </a:cxn>
                  <a:cxn ang="0">
                    <a:pos x="2" y="15"/>
                  </a:cxn>
                  <a:cxn ang="0">
                    <a:pos x="0" y="29"/>
                  </a:cxn>
                  <a:cxn ang="0">
                    <a:pos x="4" y="54"/>
                  </a:cxn>
                  <a:cxn ang="0">
                    <a:pos x="9" y="60"/>
                  </a:cxn>
                  <a:cxn ang="0">
                    <a:pos x="21" y="65"/>
                  </a:cxn>
                  <a:cxn ang="0">
                    <a:pos x="40" y="68"/>
                  </a:cxn>
                  <a:cxn ang="0">
                    <a:pos x="64" y="69"/>
                  </a:cxn>
                  <a:cxn ang="0">
                    <a:pos x="92" y="69"/>
                  </a:cxn>
                  <a:cxn ang="0">
                    <a:pos x="121" y="68"/>
                  </a:cxn>
                  <a:cxn ang="0">
                    <a:pos x="154" y="66"/>
                  </a:cxn>
                  <a:cxn ang="0">
                    <a:pos x="186" y="65"/>
                  </a:cxn>
                  <a:cxn ang="0">
                    <a:pos x="221" y="62"/>
                  </a:cxn>
                  <a:cxn ang="0">
                    <a:pos x="252" y="58"/>
                  </a:cxn>
                  <a:cxn ang="0">
                    <a:pos x="283" y="55"/>
                  </a:cxn>
                  <a:cxn ang="0">
                    <a:pos x="309" y="52"/>
                  </a:cxn>
                  <a:cxn ang="0">
                    <a:pos x="331" y="51"/>
                  </a:cxn>
                  <a:cxn ang="0">
                    <a:pos x="349" y="48"/>
                  </a:cxn>
                  <a:cxn ang="0">
                    <a:pos x="361" y="46"/>
                  </a:cxn>
                  <a:cxn ang="0">
                    <a:pos x="364" y="46"/>
                  </a:cxn>
                  <a:cxn ang="0">
                    <a:pos x="359" y="0"/>
                  </a:cxn>
                </a:cxnLst>
                <a:rect l="0" t="0" r="r" b="b"/>
                <a:pathLst>
                  <a:path w="364" h="69">
                    <a:moveTo>
                      <a:pt x="359" y="0"/>
                    </a:moveTo>
                    <a:lnTo>
                      <a:pt x="7" y="5"/>
                    </a:lnTo>
                    <a:lnTo>
                      <a:pt x="5" y="6"/>
                    </a:lnTo>
                    <a:lnTo>
                      <a:pt x="2" y="15"/>
                    </a:lnTo>
                    <a:lnTo>
                      <a:pt x="0" y="29"/>
                    </a:lnTo>
                    <a:lnTo>
                      <a:pt x="4" y="54"/>
                    </a:lnTo>
                    <a:lnTo>
                      <a:pt x="9" y="60"/>
                    </a:lnTo>
                    <a:lnTo>
                      <a:pt x="21" y="65"/>
                    </a:lnTo>
                    <a:lnTo>
                      <a:pt x="40" y="68"/>
                    </a:lnTo>
                    <a:lnTo>
                      <a:pt x="64" y="69"/>
                    </a:lnTo>
                    <a:lnTo>
                      <a:pt x="92" y="69"/>
                    </a:lnTo>
                    <a:lnTo>
                      <a:pt x="121" y="68"/>
                    </a:lnTo>
                    <a:lnTo>
                      <a:pt x="154" y="66"/>
                    </a:lnTo>
                    <a:lnTo>
                      <a:pt x="186" y="65"/>
                    </a:lnTo>
                    <a:lnTo>
                      <a:pt x="221" y="62"/>
                    </a:lnTo>
                    <a:lnTo>
                      <a:pt x="252" y="58"/>
                    </a:lnTo>
                    <a:lnTo>
                      <a:pt x="283" y="55"/>
                    </a:lnTo>
                    <a:lnTo>
                      <a:pt x="309" y="52"/>
                    </a:lnTo>
                    <a:lnTo>
                      <a:pt x="331" y="51"/>
                    </a:lnTo>
                    <a:lnTo>
                      <a:pt x="349" y="48"/>
                    </a:lnTo>
                    <a:lnTo>
                      <a:pt x="361" y="46"/>
                    </a:lnTo>
                    <a:lnTo>
                      <a:pt x="364" y="46"/>
                    </a:lnTo>
                    <a:lnTo>
                      <a:pt x="359" y="0"/>
                    </a:lnTo>
                    <a:close/>
                  </a:path>
                </a:pathLst>
              </a:custGeom>
              <a:solidFill>
                <a:srgbClr val="001493"/>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68" name="Freeform 12"/>
              <p:cNvSpPr>
                <a:spLocks/>
              </p:cNvSpPr>
              <p:nvPr/>
            </p:nvSpPr>
            <p:spPr bwMode="auto">
              <a:xfrm>
                <a:off x="659" y="4119"/>
                <a:ext cx="199" cy="104"/>
              </a:xfrm>
              <a:custGeom>
                <a:avLst/>
                <a:gdLst/>
                <a:ahLst/>
                <a:cxnLst>
                  <a:cxn ang="0">
                    <a:pos x="60" y="0"/>
                  </a:cxn>
                  <a:cxn ang="0">
                    <a:pos x="57" y="1"/>
                  </a:cxn>
                  <a:cxn ang="0">
                    <a:pos x="51" y="4"/>
                  </a:cxn>
                  <a:cxn ang="0">
                    <a:pos x="41" y="11"/>
                  </a:cxn>
                  <a:cxn ang="0">
                    <a:pos x="31" y="18"/>
                  </a:cxn>
                  <a:cxn ang="0">
                    <a:pos x="19" y="29"/>
                  </a:cxn>
                  <a:cxn ang="0">
                    <a:pos x="8" y="41"/>
                  </a:cxn>
                  <a:cxn ang="0">
                    <a:pos x="3" y="57"/>
                  </a:cxn>
                  <a:cxn ang="0">
                    <a:pos x="0" y="75"/>
                  </a:cxn>
                  <a:cxn ang="0">
                    <a:pos x="5" y="94"/>
                  </a:cxn>
                  <a:cxn ang="0">
                    <a:pos x="20" y="109"/>
                  </a:cxn>
                  <a:cxn ang="0">
                    <a:pos x="41" y="122"/>
                  </a:cxn>
                  <a:cxn ang="0">
                    <a:pos x="65" y="131"/>
                  </a:cxn>
                  <a:cxn ang="0">
                    <a:pos x="88" y="137"/>
                  </a:cxn>
                  <a:cxn ang="0">
                    <a:pos x="108" y="142"/>
                  </a:cxn>
                  <a:cxn ang="0">
                    <a:pos x="124" y="145"/>
                  </a:cxn>
                  <a:cxn ang="0">
                    <a:pos x="129" y="145"/>
                  </a:cxn>
                  <a:cxn ang="0">
                    <a:pos x="155" y="137"/>
                  </a:cxn>
                  <a:cxn ang="0">
                    <a:pos x="207" y="175"/>
                  </a:cxn>
                  <a:cxn ang="0">
                    <a:pos x="215" y="177"/>
                  </a:cxn>
                  <a:cxn ang="0">
                    <a:pos x="236" y="183"/>
                  </a:cxn>
                  <a:cxn ang="0">
                    <a:pos x="265" y="191"/>
                  </a:cxn>
                  <a:cxn ang="0">
                    <a:pos x="301" y="199"/>
                  </a:cxn>
                  <a:cxn ang="0">
                    <a:pos x="336" y="205"/>
                  </a:cxn>
                  <a:cxn ang="0">
                    <a:pos x="365" y="208"/>
                  </a:cxn>
                  <a:cxn ang="0">
                    <a:pos x="386" y="206"/>
                  </a:cxn>
                  <a:cxn ang="0">
                    <a:pos x="395" y="199"/>
                  </a:cxn>
                  <a:cxn ang="0">
                    <a:pos x="396" y="185"/>
                  </a:cxn>
                  <a:cxn ang="0">
                    <a:pos x="396" y="168"/>
                  </a:cxn>
                  <a:cxn ang="0">
                    <a:pos x="396" y="151"/>
                  </a:cxn>
                  <a:cxn ang="0">
                    <a:pos x="393" y="131"/>
                  </a:cxn>
                  <a:cxn ang="0">
                    <a:pos x="384" y="112"/>
                  </a:cxn>
                  <a:cxn ang="0">
                    <a:pos x="369" y="97"/>
                  </a:cxn>
                  <a:cxn ang="0">
                    <a:pos x="345" y="83"/>
                  </a:cxn>
                  <a:cxn ang="0">
                    <a:pos x="308" y="75"/>
                  </a:cxn>
                  <a:cxn ang="0">
                    <a:pos x="215" y="15"/>
                  </a:cxn>
                  <a:cxn ang="0">
                    <a:pos x="60" y="0"/>
                  </a:cxn>
                </a:cxnLst>
                <a:rect l="0" t="0" r="r" b="b"/>
                <a:pathLst>
                  <a:path w="396" h="208">
                    <a:moveTo>
                      <a:pt x="60" y="0"/>
                    </a:moveTo>
                    <a:lnTo>
                      <a:pt x="57" y="1"/>
                    </a:lnTo>
                    <a:lnTo>
                      <a:pt x="51" y="4"/>
                    </a:lnTo>
                    <a:lnTo>
                      <a:pt x="41" y="11"/>
                    </a:lnTo>
                    <a:lnTo>
                      <a:pt x="31" y="18"/>
                    </a:lnTo>
                    <a:lnTo>
                      <a:pt x="19" y="29"/>
                    </a:lnTo>
                    <a:lnTo>
                      <a:pt x="8" y="41"/>
                    </a:lnTo>
                    <a:lnTo>
                      <a:pt x="3" y="57"/>
                    </a:lnTo>
                    <a:lnTo>
                      <a:pt x="0" y="75"/>
                    </a:lnTo>
                    <a:lnTo>
                      <a:pt x="5" y="94"/>
                    </a:lnTo>
                    <a:lnTo>
                      <a:pt x="20" y="109"/>
                    </a:lnTo>
                    <a:lnTo>
                      <a:pt x="41" y="122"/>
                    </a:lnTo>
                    <a:lnTo>
                      <a:pt x="65" y="131"/>
                    </a:lnTo>
                    <a:lnTo>
                      <a:pt x="88" y="137"/>
                    </a:lnTo>
                    <a:lnTo>
                      <a:pt x="108" y="142"/>
                    </a:lnTo>
                    <a:lnTo>
                      <a:pt x="124" y="145"/>
                    </a:lnTo>
                    <a:lnTo>
                      <a:pt x="129" y="145"/>
                    </a:lnTo>
                    <a:lnTo>
                      <a:pt x="155" y="137"/>
                    </a:lnTo>
                    <a:lnTo>
                      <a:pt x="207" y="175"/>
                    </a:lnTo>
                    <a:lnTo>
                      <a:pt x="215" y="177"/>
                    </a:lnTo>
                    <a:lnTo>
                      <a:pt x="236" y="183"/>
                    </a:lnTo>
                    <a:lnTo>
                      <a:pt x="265" y="191"/>
                    </a:lnTo>
                    <a:lnTo>
                      <a:pt x="301" y="199"/>
                    </a:lnTo>
                    <a:lnTo>
                      <a:pt x="336" y="205"/>
                    </a:lnTo>
                    <a:lnTo>
                      <a:pt x="365" y="208"/>
                    </a:lnTo>
                    <a:lnTo>
                      <a:pt x="386" y="206"/>
                    </a:lnTo>
                    <a:lnTo>
                      <a:pt x="395" y="199"/>
                    </a:lnTo>
                    <a:lnTo>
                      <a:pt x="396" y="185"/>
                    </a:lnTo>
                    <a:lnTo>
                      <a:pt x="396" y="168"/>
                    </a:lnTo>
                    <a:lnTo>
                      <a:pt x="396" y="151"/>
                    </a:lnTo>
                    <a:lnTo>
                      <a:pt x="393" y="131"/>
                    </a:lnTo>
                    <a:lnTo>
                      <a:pt x="384" y="112"/>
                    </a:lnTo>
                    <a:lnTo>
                      <a:pt x="369" y="97"/>
                    </a:lnTo>
                    <a:lnTo>
                      <a:pt x="345" y="83"/>
                    </a:lnTo>
                    <a:lnTo>
                      <a:pt x="308" y="75"/>
                    </a:lnTo>
                    <a:lnTo>
                      <a:pt x="215" y="15"/>
                    </a:lnTo>
                    <a:lnTo>
                      <a:pt x="6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69" name="Freeform 13"/>
              <p:cNvSpPr>
                <a:spLocks/>
              </p:cNvSpPr>
              <p:nvPr/>
            </p:nvSpPr>
            <p:spPr bwMode="auto">
              <a:xfrm>
                <a:off x="758" y="3835"/>
                <a:ext cx="583" cy="414"/>
              </a:xfrm>
              <a:custGeom>
                <a:avLst/>
                <a:gdLst/>
                <a:ahLst/>
                <a:cxnLst>
                  <a:cxn ang="0">
                    <a:pos x="1164" y="15"/>
                  </a:cxn>
                  <a:cxn ang="0">
                    <a:pos x="1155" y="820"/>
                  </a:cxn>
                  <a:cxn ang="0">
                    <a:pos x="1052" y="820"/>
                  </a:cxn>
                  <a:cxn ang="0">
                    <a:pos x="1009" y="467"/>
                  </a:cxn>
                  <a:cxn ang="0">
                    <a:pos x="179" y="474"/>
                  </a:cxn>
                  <a:cxn ang="0">
                    <a:pos x="128" y="827"/>
                  </a:cxn>
                  <a:cxn ang="0">
                    <a:pos x="17" y="820"/>
                  </a:cxn>
                  <a:cxn ang="0">
                    <a:pos x="0" y="0"/>
                  </a:cxn>
                  <a:cxn ang="0">
                    <a:pos x="1164" y="15"/>
                  </a:cxn>
                </a:cxnLst>
                <a:rect l="0" t="0" r="r" b="b"/>
                <a:pathLst>
                  <a:path w="1164" h="827">
                    <a:moveTo>
                      <a:pt x="1164" y="15"/>
                    </a:moveTo>
                    <a:lnTo>
                      <a:pt x="1155" y="820"/>
                    </a:lnTo>
                    <a:lnTo>
                      <a:pt x="1052" y="820"/>
                    </a:lnTo>
                    <a:lnTo>
                      <a:pt x="1009" y="467"/>
                    </a:lnTo>
                    <a:lnTo>
                      <a:pt x="179" y="474"/>
                    </a:lnTo>
                    <a:lnTo>
                      <a:pt x="128" y="827"/>
                    </a:lnTo>
                    <a:lnTo>
                      <a:pt x="17" y="820"/>
                    </a:lnTo>
                    <a:lnTo>
                      <a:pt x="0" y="0"/>
                    </a:lnTo>
                    <a:lnTo>
                      <a:pt x="1164" y="15"/>
                    </a:lnTo>
                    <a:close/>
                  </a:path>
                </a:pathLst>
              </a:custGeom>
              <a:solidFill>
                <a:srgbClr val="7F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70" name="Freeform 14"/>
              <p:cNvSpPr>
                <a:spLocks/>
              </p:cNvSpPr>
              <p:nvPr/>
            </p:nvSpPr>
            <p:spPr bwMode="auto">
              <a:xfrm>
                <a:off x="750" y="3751"/>
                <a:ext cx="598" cy="127"/>
              </a:xfrm>
              <a:custGeom>
                <a:avLst/>
                <a:gdLst/>
                <a:ahLst/>
                <a:cxnLst>
                  <a:cxn ang="0">
                    <a:pos x="1197" y="0"/>
                  </a:cxn>
                  <a:cxn ang="0">
                    <a:pos x="1181" y="199"/>
                  </a:cxn>
                  <a:cxn ang="0">
                    <a:pos x="8" y="252"/>
                  </a:cxn>
                  <a:cxn ang="0">
                    <a:pos x="0" y="21"/>
                  </a:cxn>
                  <a:cxn ang="0">
                    <a:pos x="1197" y="0"/>
                  </a:cxn>
                </a:cxnLst>
                <a:rect l="0" t="0" r="r" b="b"/>
                <a:pathLst>
                  <a:path w="1197" h="252">
                    <a:moveTo>
                      <a:pt x="1197" y="0"/>
                    </a:moveTo>
                    <a:lnTo>
                      <a:pt x="1181" y="199"/>
                    </a:lnTo>
                    <a:lnTo>
                      <a:pt x="8" y="252"/>
                    </a:lnTo>
                    <a:lnTo>
                      <a:pt x="0" y="21"/>
                    </a:lnTo>
                    <a:lnTo>
                      <a:pt x="1197" y="0"/>
                    </a:lnTo>
                    <a:close/>
                  </a:path>
                </a:pathLst>
              </a:custGeom>
              <a:solidFill>
                <a:srgbClr val="4F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71" name="Freeform 15"/>
              <p:cNvSpPr>
                <a:spLocks/>
              </p:cNvSpPr>
              <p:nvPr/>
            </p:nvSpPr>
            <p:spPr bwMode="auto">
              <a:xfrm>
                <a:off x="689" y="3563"/>
                <a:ext cx="747" cy="129"/>
              </a:xfrm>
              <a:custGeom>
                <a:avLst/>
                <a:gdLst/>
                <a:ahLst/>
                <a:cxnLst>
                  <a:cxn ang="0">
                    <a:pos x="1494" y="259"/>
                  </a:cxn>
                  <a:cxn ang="0">
                    <a:pos x="1268" y="17"/>
                  </a:cxn>
                  <a:cxn ang="0">
                    <a:pos x="1257" y="17"/>
                  </a:cxn>
                  <a:cxn ang="0">
                    <a:pos x="1230" y="16"/>
                  </a:cxn>
                  <a:cxn ang="0">
                    <a:pos x="1187" y="14"/>
                  </a:cxn>
                  <a:cxn ang="0">
                    <a:pos x="1130" y="13"/>
                  </a:cxn>
                  <a:cxn ang="0">
                    <a:pos x="1061" y="11"/>
                  </a:cxn>
                  <a:cxn ang="0">
                    <a:pos x="985" y="8"/>
                  </a:cxn>
                  <a:cxn ang="0">
                    <a:pos x="902" y="6"/>
                  </a:cxn>
                  <a:cxn ang="0">
                    <a:pos x="817" y="5"/>
                  </a:cxn>
                  <a:cxn ang="0">
                    <a:pos x="729" y="3"/>
                  </a:cxn>
                  <a:cxn ang="0">
                    <a:pos x="645" y="2"/>
                  </a:cxn>
                  <a:cxn ang="0">
                    <a:pos x="564" y="2"/>
                  </a:cxn>
                  <a:cxn ang="0">
                    <a:pos x="488" y="0"/>
                  </a:cxn>
                  <a:cxn ang="0">
                    <a:pos x="423" y="2"/>
                  </a:cxn>
                  <a:cxn ang="0">
                    <a:pos x="367" y="3"/>
                  </a:cxn>
                  <a:cxn ang="0">
                    <a:pos x="326" y="6"/>
                  </a:cxn>
                  <a:cxn ang="0">
                    <a:pos x="300" y="9"/>
                  </a:cxn>
                  <a:cxn ang="0">
                    <a:pos x="0" y="239"/>
                  </a:cxn>
                  <a:cxn ang="0">
                    <a:pos x="1494" y="259"/>
                  </a:cxn>
                </a:cxnLst>
                <a:rect l="0" t="0" r="r" b="b"/>
                <a:pathLst>
                  <a:path w="1494" h="259">
                    <a:moveTo>
                      <a:pt x="1494" y="259"/>
                    </a:moveTo>
                    <a:lnTo>
                      <a:pt x="1268" y="17"/>
                    </a:lnTo>
                    <a:lnTo>
                      <a:pt x="1257" y="17"/>
                    </a:lnTo>
                    <a:lnTo>
                      <a:pt x="1230" y="16"/>
                    </a:lnTo>
                    <a:lnTo>
                      <a:pt x="1187" y="14"/>
                    </a:lnTo>
                    <a:lnTo>
                      <a:pt x="1130" y="13"/>
                    </a:lnTo>
                    <a:lnTo>
                      <a:pt x="1061" y="11"/>
                    </a:lnTo>
                    <a:lnTo>
                      <a:pt x="985" y="8"/>
                    </a:lnTo>
                    <a:lnTo>
                      <a:pt x="902" y="6"/>
                    </a:lnTo>
                    <a:lnTo>
                      <a:pt x="817" y="5"/>
                    </a:lnTo>
                    <a:lnTo>
                      <a:pt x="729" y="3"/>
                    </a:lnTo>
                    <a:lnTo>
                      <a:pt x="645" y="2"/>
                    </a:lnTo>
                    <a:lnTo>
                      <a:pt x="564" y="2"/>
                    </a:lnTo>
                    <a:lnTo>
                      <a:pt x="488" y="0"/>
                    </a:lnTo>
                    <a:lnTo>
                      <a:pt x="423" y="2"/>
                    </a:lnTo>
                    <a:lnTo>
                      <a:pt x="367" y="3"/>
                    </a:lnTo>
                    <a:lnTo>
                      <a:pt x="326" y="6"/>
                    </a:lnTo>
                    <a:lnTo>
                      <a:pt x="300" y="9"/>
                    </a:lnTo>
                    <a:lnTo>
                      <a:pt x="0" y="239"/>
                    </a:lnTo>
                    <a:lnTo>
                      <a:pt x="1494" y="259"/>
                    </a:lnTo>
                    <a:close/>
                  </a:path>
                </a:pathLst>
              </a:custGeom>
              <a:solidFill>
                <a:srgbClr val="BF7F44"/>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72" name="Freeform 16"/>
              <p:cNvSpPr>
                <a:spLocks/>
              </p:cNvSpPr>
              <p:nvPr/>
            </p:nvSpPr>
            <p:spPr bwMode="auto">
              <a:xfrm>
                <a:off x="814" y="3588"/>
                <a:ext cx="254" cy="37"/>
              </a:xfrm>
              <a:custGeom>
                <a:avLst/>
                <a:gdLst/>
                <a:ahLst/>
                <a:cxnLst>
                  <a:cxn ang="0">
                    <a:pos x="0" y="74"/>
                  </a:cxn>
                  <a:cxn ang="0">
                    <a:pos x="90" y="0"/>
                  </a:cxn>
                  <a:cxn ang="0">
                    <a:pos x="488" y="0"/>
                  </a:cxn>
                  <a:cxn ang="0">
                    <a:pos x="509" y="62"/>
                  </a:cxn>
                  <a:cxn ang="0">
                    <a:pos x="0" y="74"/>
                  </a:cxn>
                </a:cxnLst>
                <a:rect l="0" t="0" r="r" b="b"/>
                <a:pathLst>
                  <a:path w="509" h="74">
                    <a:moveTo>
                      <a:pt x="0" y="74"/>
                    </a:moveTo>
                    <a:lnTo>
                      <a:pt x="90" y="0"/>
                    </a:lnTo>
                    <a:lnTo>
                      <a:pt x="488" y="0"/>
                    </a:lnTo>
                    <a:lnTo>
                      <a:pt x="509" y="62"/>
                    </a:lnTo>
                    <a:lnTo>
                      <a:pt x="0" y="74"/>
                    </a:lnTo>
                    <a:close/>
                  </a:path>
                </a:pathLst>
              </a:custGeom>
              <a:solidFill>
                <a:srgbClr val="FFFFF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73" name="Freeform 17"/>
              <p:cNvSpPr>
                <a:spLocks/>
              </p:cNvSpPr>
              <p:nvPr/>
            </p:nvSpPr>
            <p:spPr bwMode="auto">
              <a:xfrm>
                <a:off x="195" y="3398"/>
                <a:ext cx="186" cy="215"/>
              </a:xfrm>
              <a:custGeom>
                <a:avLst/>
                <a:gdLst/>
                <a:ahLst/>
                <a:cxnLst>
                  <a:cxn ang="0">
                    <a:pos x="364" y="250"/>
                  </a:cxn>
                  <a:cxn ang="0">
                    <a:pos x="366" y="242"/>
                  </a:cxn>
                  <a:cxn ang="0">
                    <a:pos x="371" y="219"/>
                  </a:cxn>
                  <a:cxn ang="0">
                    <a:pos x="373" y="186"/>
                  </a:cxn>
                  <a:cxn ang="0">
                    <a:pos x="369" y="148"/>
                  </a:cxn>
                  <a:cxn ang="0">
                    <a:pos x="357" y="105"/>
                  </a:cxn>
                  <a:cxn ang="0">
                    <a:pos x="333" y="65"/>
                  </a:cxn>
                  <a:cxn ang="0">
                    <a:pos x="292" y="28"/>
                  </a:cxn>
                  <a:cxn ang="0">
                    <a:pos x="229" y="0"/>
                  </a:cxn>
                  <a:cxn ang="0">
                    <a:pos x="185" y="12"/>
                  </a:cxn>
                  <a:cxn ang="0">
                    <a:pos x="141" y="28"/>
                  </a:cxn>
                  <a:cxn ang="0">
                    <a:pos x="102" y="45"/>
                  </a:cxn>
                  <a:cxn ang="0">
                    <a:pos x="67" y="66"/>
                  </a:cxn>
                  <a:cxn ang="0">
                    <a:pos x="38" y="89"/>
                  </a:cxn>
                  <a:cxn ang="0">
                    <a:pos x="16" y="116"/>
                  </a:cxn>
                  <a:cxn ang="0">
                    <a:pos x="2" y="146"/>
                  </a:cxn>
                  <a:cxn ang="0">
                    <a:pos x="0" y="180"/>
                  </a:cxn>
                  <a:cxn ang="0">
                    <a:pos x="5" y="248"/>
                  </a:cxn>
                  <a:cxn ang="0">
                    <a:pos x="9" y="308"/>
                  </a:cxn>
                  <a:cxn ang="0">
                    <a:pos x="10" y="361"/>
                  </a:cxn>
                  <a:cxn ang="0">
                    <a:pos x="12" y="408"/>
                  </a:cxn>
                  <a:cxn ang="0">
                    <a:pos x="35" y="413"/>
                  </a:cxn>
                  <a:cxn ang="0">
                    <a:pos x="57" y="418"/>
                  </a:cxn>
                  <a:cxn ang="0">
                    <a:pos x="79" y="421"/>
                  </a:cxn>
                  <a:cxn ang="0">
                    <a:pos x="100" y="424"/>
                  </a:cxn>
                  <a:cxn ang="0">
                    <a:pos x="116" y="427"/>
                  </a:cxn>
                  <a:cxn ang="0">
                    <a:pos x="129" y="428"/>
                  </a:cxn>
                  <a:cxn ang="0">
                    <a:pos x="138" y="430"/>
                  </a:cxn>
                  <a:cxn ang="0">
                    <a:pos x="141" y="430"/>
                  </a:cxn>
                  <a:cxn ang="0">
                    <a:pos x="364" y="250"/>
                  </a:cxn>
                </a:cxnLst>
                <a:rect l="0" t="0" r="r" b="b"/>
                <a:pathLst>
                  <a:path w="373" h="430">
                    <a:moveTo>
                      <a:pt x="364" y="250"/>
                    </a:moveTo>
                    <a:lnTo>
                      <a:pt x="366" y="242"/>
                    </a:lnTo>
                    <a:lnTo>
                      <a:pt x="371" y="219"/>
                    </a:lnTo>
                    <a:lnTo>
                      <a:pt x="373" y="186"/>
                    </a:lnTo>
                    <a:lnTo>
                      <a:pt x="369" y="148"/>
                    </a:lnTo>
                    <a:lnTo>
                      <a:pt x="357" y="105"/>
                    </a:lnTo>
                    <a:lnTo>
                      <a:pt x="333" y="65"/>
                    </a:lnTo>
                    <a:lnTo>
                      <a:pt x="292" y="28"/>
                    </a:lnTo>
                    <a:lnTo>
                      <a:pt x="229" y="0"/>
                    </a:lnTo>
                    <a:lnTo>
                      <a:pt x="185" y="12"/>
                    </a:lnTo>
                    <a:lnTo>
                      <a:pt x="141" y="28"/>
                    </a:lnTo>
                    <a:lnTo>
                      <a:pt x="102" y="45"/>
                    </a:lnTo>
                    <a:lnTo>
                      <a:pt x="67" y="66"/>
                    </a:lnTo>
                    <a:lnTo>
                      <a:pt x="38" y="89"/>
                    </a:lnTo>
                    <a:lnTo>
                      <a:pt x="16" y="116"/>
                    </a:lnTo>
                    <a:lnTo>
                      <a:pt x="2" y="146"/>
                    </a:lnTo>
                    <a:lnTo>
                      <a:pt x="0" y="180"/>
                    </a:lnTo>
                    <a:lnTo>
                      <a:pt x="5" y="248"/>
                    </a:lnTo>
                    <a:lnTo>
                      <a:pt x="9" y="308"/>
                    </a:lnTo>
                    <a:lnTo>
                      <a:pt x="10" y="361"/>
                    </a:lnTo>
                    <a:lnTo>
                      <a:pt x="12" y="408"/>
                    </a:lnTo>
                    <a:lnTo>
                      <a:pt x="35" y="413"/>
                    </a:lnTo>
                    <a:lnTo>
                      <a:pt x="57" y="418"/>
                    </a:lnTo>
                    <a:lnTo>
                      <a:pt x="79" y="421"/>
                    </a:lnTo>
                    <a:lnTo>
                      <a:pt x="100" y="424"/>
                    </a:lnTo>
                    <a:lnTo>
                      <a:pt x="116" y="427"/>
                    </a:lnTo>
                    <a:lnTo>
                      <a:pt x="129" y="428"/>
                    </a:lnTo>
                    <a:lnTo>
                      <a:pt x="138" y="430"/>
                    </a:lnTo>
                    <a:lnTo>
                      <a:pt x="141" y="430"/>
                    </a:lnTo>
                    <a:lnTo>
                      <a:pt x="364" y="250"/>
                    </a:lnTo>
                    <a:close/>
                  </a:path>
                </a:pathLst>
              </a:custGeom>
              <a:solidFill>
                <a:srgbClr val="82ADDB"/>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74" name="Freeform 18"/>
              <p:cNvSpPr>
                <a:spLocks/>
              </p:cNvSpPr>
              <p:nvPr/>
            </p:nvSpPr>
            <p:spPr bwMode="auto">
              <a:xfrm>
                <a:off x="108" y="3389"/>
                <a:ext cx="201" cy="214"/>
              </a:xfrm>
              <a:custGeom>
                <a:avLst/>
                <a:gdLst/>
                <a:ahLst/>
                <a:cxnLst>
                  <a:cxn ang="0">
                    <a:pos x="401" y="19"/>
                  </a:cxn>
                  <a:cxn ang="0">
                    <a:pos x="395" y="17"/>
                  </a:cxn>
                  <a:cxn ang="0">
                    <a:pos x="386" y="14"/>
                  </a:cxn>
                  <a:cxn ang="0">
                    <a:pos x="379" y="13"/>
                  </a:cxn>
                  <a:cxn ang="0">
                    <a:pos x="370" y="10"/>
                  </a:cxn>
                  <a:cxn ang="0">
                    <a:pos x="362" y="8"/>
                  </a:cxn>
                  <a:cxn ang="0">
                    <a:pos x="353" y="7"/>
                  </a:cxn>
                  <a:cxn ang="0">
                    <a:pos x="345" y="5"/>
                  </a:cxn>
                  <a:cxn ang="0">
                    <a:pos x="336" y="4"/>
                  </a:cxn>
                  <a:cxn ang="0">
                    <a:pos x="288" y="0"/>
                  </a:cxn>
                  <a:cxn ang="0">
                    <a:pos x="243" y="0"/>
                  </a:cxn>
                  <a:cxn ang="0">
                    <a:pos x="203" y="7"/>
                  </a:cxn>
                  <a:cxn ang="0">
                    <a:pos x="169" y="16"/>
                  </a:cxn>
                  <a:cxn ang="0">
                    <a:pos x="139" y="28"/>
                  </a:cxn>
                  <a:cxn ang="0">
                    <a:pos x="112" y="42"/>
                  </a:cxn>
                  <a:cxn ang="0">
                    <a:pos x="89" y="59"/>
                  </a:cxn>
                  <a:cxn ang="0">
                    <a:pos x="70" y="78"/>
                  </a:cxn>
                  <a:cxn ang="0">
                    <a:pos x="53" y="98"/>
                  </a:cxn>
                  <a:cxn ang="0">
                    <a:pos x="39" y="118"/>
                  </a:cxn>
                  <a:cxn ang="0">
                    <a:pos x="29" y="138"/>
                  </a:cxn>
                  <a:cxn ang="0">
                    <a:pos x="20" y="158"/>
                  </a:cxn>
                  <a:cxn ang="0">
                    <a:pos x="13" y="176"/>
                  </a:cxn>
                  <a:cxn ang="0">
                    <a:pos x="8" y="195"/>
                  </a:cxn>
                  <a:cxn ang="0">
                    <a:pos x="5" y="210"/>
                  </a:cxn>
                  <a:cxn ang="0">
                    <a:pos x="1" y="222"/>
                  </a:cxn>
                  <a:cxn ang="0">
                    <a:pos x="0" y="229"/>
                  </a:cxn>
                  <a:cxn ang="0">
                    <a:pos x="0" y="233"/>
                  </a:cxn>
                  <a:cxn ang="0">
                    <a:pos x="0" y="238"/>
                  </a:cxn>
                  <a:cxn ang="0">
                    <a:pos x="0" y="244"/>
                  </a:cxn>
                  <a:cxn ang="0">
                    <a:pos x="3" y="269"/>
                  </a:cxn>
                  <a:cxn ang="0">
                    <a:pos x="12" y="293"/>
                  </a:cxn>
                  <a:cxn ang="0">
                    <a:pos x="22" y="318"/>
                  </a:cxn>
                  <a:cxn ang="0">
                    <a:pos x="38" y="341"/>
                  </a:cxn>
                  <a:cxn ang="0">
                    <a:pos x="53" y="363"/>
                  </a:cxn>
                  <a:cxn ang="0">
                    <a:pos x="69" y="383"/>
                  </a:cxn>
                  <a:cxn ang="0">
                    <a:pos x="84" y="396"/>
                  </a:cxn>
                  <a:cxn ang="0">
                    <a:pos x="100" y="406"/>
                  </a:cxn>
                  <a:cxn ang="0">
                    <a:pos x="107" y="409"/>
                  </a:cxn>
                  <a:cxn ang="0">
                    <a:pos x="115" y="412"/>
                  </a:cxn>
                  <a:cxn ang="0">
                    <a:pos x="124" y="415"/>
                  </a:cxn>
                  <a:cxn ang="0">
                    <a:pos x="134" y="417"/>
                  </a:cxn>
                  <a:cxn ang="0">
                    <a:pos x="146" y="420"/>
                  </a:cxn>
                  <a:cxn ang="0">
                    <a:pos x="158" y="423"/>
                  </a:cxn>
                  <a:cxn ang="0">
                    <a:pos x="170" y="424"/>
                  </a:cxn>
                  <a:cxn ang="0">
                    <a:pos x="184" y="427"/>
                  </a:cxn>
                  <a:cxn ang="0">
                    <a:pos x="182" y="380"/>
                  </a:cxn>
                  <a:cxn ang="0">
                    <a:pos x="181" y="327"/>
                  </a:cxn>
                  <a:cxn ang="0">
                    <a:pos x="177" y="267"/>
                  </a:cxn>
                  <a:cxn ang="0">
                    <a:pos x="172" y="199"/>
                  </a:cxn>
                  <a:cxn ang="0">
                    <a:pos x="174" y="165"/>
                  </a:cxn>
                  <a:cxn ang="0">
                    <a:pos x="188" y="135"/>
                  </a:cxn>
                  <a:cxn ang="0">
                    <a:pos x="210" y="108"/>
                  </a:cxn>
                  <a:cxn ang="0">
                    <a:pos x="239" y="85"/>
                  </a:cxn>
                  <a:cxn ang="0">
                    <a:pos x="274" y="64"/>
                  </a:cxn>
                  <a:cxn ang="0">
                    <a:pos x="313" y="47"/>
                  </a:cxn>
                  <a:cxn ang="0">
                    <a:pos x="357" y="31"/>
                  </a:cxn>
                  <a:cxn ang="0">
                    <a:pos x="401" y="19"/>
                  </a:cxn>
                </a:cxnLst>
                <a:rect l="0" t="0" r="r" b="b"/>
                <a:pathLst>
                  <a:path w="401" h="427">
                    <a:moveTo>
                      <a:pt x="401" y="19"/>
                    </a:moveTo>
                    <a:lnTo>
                      <a:pt x="395" y="17"/>
                    </a:lnTo>
                    <a:lnTo>
                      <a:pt x="386" y="14"/>
                    </a:lnTo>
                    <a:lnTo>
                      <a:pt x="379" y="13"/>
                    </a:lnTo>
                    <a:lnTo>
                      <a:pt x="370" y="10"/>
                    </a:lnTo>
                    <a:lnTo>
                      <a:pt x="362" y="8"/>
                    </a:lnTo>
                    <a:lnTo>
                      <a:pt x="353" y="7"/>
                    </a:lnTo>
                    <a:lnTo>
                      <a:pt x="345" y="5"/>
                    </a:lnTo>
                    <a:lnTo>
                      <a:pt x="336" y="4"/>
                    </a:lnTo>
                    <a:lnTo>
                      <a:pt x="288" y="0"/>
                    </a:lnTo>
                    <a:lnTo>
                      <a:pt x="243" y="0"/>
                    </a:lnTo>
                    <a:lnTo>
                      <a:pt x="203" y="7"/>
                    </a:lnTo>
                    <a:lnTo>
                      <a:pt x="169" y="16"/>
                    </a:lnTo>
                    <a:lnTo>
                      <a:pt x="139" y="28"/>
                    </a:lnTo>
                    <a:lnTo>
                      <a:pt x="112" y="42"/>
                    </a:lnTo>
                    <a:lnTo>
                      <a:pt x="89" y="59"/>
                    </a:lnTo>
                    <a:lnTo>
                      <a:pt x="70" y="78"/>
                    </a:lnTo>
                    <a:lnTo>
                      <a:pt x="53" y="98"/>
                    </a:lnTo>
                    <a:lnTo>
                      <a:pt x="39" y="118"/>
                    </a:lnTo>
                    <a:lnTo>
                      <a:pt x="29" y="138"/>
                    </a:lnTo>
                    <a:lnTo>
                      <a:pt x="20" y="158"/>
                    </a:lnTo>
                    <a:lnTo>
                      <a:pt x="13" y="176"/>
                    </a:lnTo>
                    <a:lnTo>
                      <a:pt x="8" y="195"/>
                    </a:lnTo>
                    <a:lnTo>
                      <a:pt x="5" y="210"/>
                    </a:lnTo>
                    <a:lnTo>
                      <a:pt x="1" y="222"/>
                    </a:lnTo>
                    <a:lnTo>
                      <a:pt x="0" y="229"/>
                    </a:lnTo>
                    <a:lnTo>
                      <a:pt x="0" y="233"/>
                    </a:lnTo>
                    <a:lnTo>
                      <a:pt x="0" y="238"/>
                    </a:lnTo>
                    <a:lnTo>
                      <a:pt x="0" y="244"/>
                    </a:lnTo>
                    <a:lnTo>
                      <a:pt x="3" y="269"/>
                    </a:lnTo>
                    <a:lnTo>
                      <a:pt x="12" y="293"/>
                    </a:lnTo>
                    <a:lnTo>
                      <a:pt x="22" y="318"/>
                    </a:lnTo>
                    <a:lnTo>
                      <a:pt x="38" y="341"/>
                    </a:lnTo>
                    <a:lnTo>
                      <a:pt x="53" y="363"/>
                    </a:lnTo>
                    <a:lnTo>
                      <a:pt x="69" y="383"/>
                    </a:lnTo>
                    <a:lnTo>
                      <a:pt x="84" y="396"/>
                    </a:lnTo>
                    <a:lnTo>
                      <a:pt x="100" y="406"/>
                    </a:lnTo>
                    <a:lnTo>
                      <a:pt x="107" y="409"/>
                    </a:lnTo>
                    <a:lnTo>
                      <a:pt x="115" y="412"/>
                    </a:lnTo>
                    <a:lnTo>
                      <a:pt x="124" y="415"/>
                    </a:lnTo>
                    <a:lnTo>
                      <a:pt x="134" y="417"/>
                    </a:lnTo>
                    <a:lnTo>
                      <a:pt x="146" y="420"/>
                    </a:lnTo>
                    <a:lnTo>
                      <a:pt x="158" y="423"/>
                    </a:lnTo>
                    <a:lnTo>
                      <a:pt x="170" y="424"/>
                    </a:lnTo>
                    <a:lnTo>
                      <a:pt x="184" y="427"/>
                    </a:lnTo>
                    <a:lnTo>
                      <a:pt x="182" y="380"/>
                    </a:lnTo>
                    <a:lnTo>
                      <a:pt x="181" y="327"/>
                    </a:lnTo>
                    <a:lnTo>
                      <a:pt x="177" y="267"/>
                    </a:lnTo>
                    <a:lnTo>
                      <a:pt x="172" y="199"/>
                    </a:lnTo>
                    <a:lnTo>
                      <a:pt x="174" y="165"/>
                    </a:lnTo>
                    <a:lnTo>
                      <a:pt x="188" y="135"/>
                    </a:lnTo>
                    <a:lnTo>
                      <a:pt x="210" y="108"/>
                    </a:lnTo>
                    <a:lnTo>
                      <a:pt x="239" y="85"/>
                    </a:lnTo>
                    <a:lnTo>
                      <a:pt x="274" y="64"/>
                    </a:lnTo>
                    <a:lnTo>
                      <a:pt x="313" y="47"/>
                    </a:lnTo>
                    <a:lnTo>
                      <a:pt x="357" y="31"/>
                    </a:lnTo>
                    <a:lnTo>
                      <a:pt x="401" y="19"/>
                    </a:lnTo>
                    <a:close/>
                  </a:path>
                </a:pathLst>
              </a:custGeom>
              <a:solidFill>
                <a:srgbClr val="B7D1E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75" name="Freeform 19"/>
              <p:cNvSpPr>
                <a:spLocks/>
              </p:cNvSpPr>
              <p:nvPr/>
            </p:nvSpPr>
            <p:spPr bwMode="auto">
              <a:xfrm>
                <a:off x="219" y="3899"/>
                <a:ext cx="437" cy="47"/>
              </a:xfrm>
              <a:custGeom>
                <a:avLst/>
                <a:gdLst/>
                <a:ahLst/>
                <a:cxnLst>
                  <a:cxn ang="0">
                    <a:pos x="406" y="46"/>
                  </a:cxn>
                  <a:cxn ang="0">
                    <a:pos x="376" y="42"/>
                  </a:cxn>
                  <a:cxn ang="0">
                    <a:pos x="347" y="39"/>
                  </a:cxn>
                  <a:cxn ang="0">
                    <a:pos x="318" y="36"/>
                  </a:cxn>
                  <a:cxn ang="0">
                    <a:pos x="290" y="32"/>
                  </a:cxn>
                  <a:cxn ang="0">
                    <a:pos x="262" y="31"/>
                  </a:cxn>
                  <a:cxn ang="0">
                    <a:pos x="235" y="28"/>
                  </a:cxn>
                  <a:cxn ang="0">
                    <a:pos x="209" y="26"/>
                  </a:cxn>
                  <a:cxn ang="0">
                    <a:pos x="185" y="25"/>
                  </a:cxn>
                  <a:cxn ang="0">
                    <a:pos x="159" y="22"/>
                  </a:cxn>
                  <a:cxn ang="0">
                    <a:pos x="135" y="20"/>
                  </a:cxn>
                  <a:cxn ang="0">
                    <a:pos x="111" y="17"/>
                  </a:cxn>
                  <a:cxn ang="0">
                    <a:pos x="88" y="15"/>
                  </a:cxn>
                  <a:cxn ang="0">
                    <a:pos x="66" y="12"/>
                  </a:cxn>
                  <a:cxn ang="0">
                    <a:pos x="43" y="9"/>
                  </a:cxn>
                  <a:cxn ang="0">
                    <a:pos x="21" y="5"/>
                  </a:cxn>
                  <a:cxn ang="0">
                    <a:pos x="0" y="0"/>
                  </a:cxn>
                  <a:cxn ang="0">
                    <a:pos x="4" y="6"/>
                  </a:cxn>
                  <a:cxn ang="0">
                    <a:pos x="6" y="11"/>
                  </a:cxn>
                  <a:cxn ang="0">
                    <a:pos x="9" y="17"/>
                  </a:cxn>
                  <a:cxn ang="0">
                    <a:pos x="12" y="23"/>
                  </a:cxn>
                  <a:cxn ang="0">
                    <a:pos x="28" y="39"/>
                  </a:cxn>
                  <a:cxn ang="0">
                    <a:pos x="56" y="52"/>
                  </a:cxn>
                  <a:cxn ang="0">
                    <a:pos x="92" y="63"/>
                  </a:cxn>
                  <a:cxn ang="0">
                    <a:pos x="135" y="72"/>
                  </a:cxn>
                  <a:cxn ang="0">
                    <a:pos x="185" y="80"/>
                  </a:cxn>
                  <a:cxn ang="0">
                    <a:pos x="240" y="86"/>
                  </a:cxn>
                  <a:cxn ang="0">
                    <a:pos x="300" y="89"/>
                  </a:cxn>
                  <a:cxn ang="0">
                    <a:pos x="363" y="93"/>
                  </a:cxn>
                  <a:cxn ang="0">
                    <a:pos x="425" y="94"/>
                  </a:cxn>
                  <a:cxn ang="0">
                    <a:pos x="488" y="93"/>
                  </a:cxn>
                  <a:cxn ang="0">
                    <a:pos x="549" y="91"/>
                  </a:cxn>
                  <a:cxn ang="0">
                    <a:pos x="607" y="89"/>
                  </a:cxn>
                  <a:cxn ang="0">
                    <a:pos x="663" y="86"/>
                  </a:cxn>
                  <a:cxn ang="0">
                    <a:pos x="713" y="82"/>
                  </a:cxn>
                  <a:cxn ang="0">
                    <a:pos x="754" y="77"/>
                  </a:cxn>
                  <a:cxn ang="0">
                    <a:pos x="788" y="72"/>
                  </a:cxn>
                  <a:cxn ang="0">
                    <a:pos x="806" y="69"/>
                  </a:cxn>
                  <a:cxn ang="0">
                    <a:pos x="821" y="65"/>
                  </a:cxn>
                  <a:cxn ang="0">
                    <a:pos x="833" y="60"/>
                  </a:cxn>
                  <a:cxn ang="0">
                    <a:pos x="845" y="56"/>
                  </a:cxn>
                  <a:cxn ang="0">
                    <a:pos x="854" y="49"/>
                  </a:cxn>
                  <a:cxn ang="0">
                    <a:pos x="863" y="43"/>
                  </a:cxn>
                  <a:cxn ang="0">
                    <a:pos x="870" y="36"/>
                  </a:cxn>
                  <a:cxn ang="0">
                    <a:pos x="875" y="29"/>
                  </a:cxn>
                  <a:cxn ang="0">
                    <a:pos x="851" y="32"/>
                  </a:cxn>
                  <a:cxn ang="0">
                    <a:pos x="823" y="36"/>
                  </a:cxn>
                  <a:cxn ang="0">
                    <a:pos x="795" y="39"/>
                  </a:cxn>
                  <a:cxn ang="0">
                    <a:pos x="768" y="42"/>
                  </a:cxn>
                  <a:cxn ang="0">
                    <a:pos x="738" y="45"/>
                  </a:cxn>
                  <a:cxn ang="0">
                    <a:pos x="707" y="46"/>
                  </a:cxn>
                  <a:cxn ang="0">
                    <a:pos x="676" y="49"/>
                  </a:cxn>
                  <a:cxn ang="0">
                    <a:pos x="645" y="51"/>
                  </a:cxn>
                  <a:cxn ang="0">
                    <a:pos x="614" y="52"/>
                  </a:cxn>
                  <a:cxn ang="0">
                    <a:pos x="583" y="54"/>
                  </a:cxn>
                  <a:cxn ang="0">
                    <a:pos x="552" y="54"/>
                  </a:cxn>
                  <a:cxn ang="0">
                    <a:pos x="521" y="54"/>
                  </a:cxn>
                  <a:cxn ang="0">
                    <a:pos x="490" y="52"/>
                  </a:cxn>
                  <a:cxn ang="0">
                    <a:pos x="461" y="51"/>
                  </a:cxn>
                  <a:cxn ang="0">
                    <a:pos x="433" y="49"/>
                  </a:cxn>
                  <a:cxn ang="0">
                    <a:pos x="406" y="46"/>
                  </a:cxn>
                </a:cxnLst>
                <a:rect l="0" t="0" r="r" b="b"/>
                <a:pathLst>
                  <a:path w="875" h="94">
                    <a:moveTo>
                      <a:pt x="406" y="46"/>
                    </a:moveTo>
                    <a:lnTo>
                      <a:pt x="376" y="42"/>
                    </a:lnTo>
                    <a:lnTo>
                      <a:pt x="347" y="39"/>
                    </a:lnTo>
                    <a:lnTo>
                      <a:pt x="318" y="36"/>
                    </a:lnTo>
                    <a:lnTo>
                      <a:pt x="290" y="32"/>
                    </a:lnTo>
                    <a:lnTo>
                      <a:pt x="262" y="31"/>
                    </a:lnTo>
                    <a:lnTo>
                      <a:pt x="235" y="28"/>
                    </a:lnTo>
                    <a:lnTo>
                      <a:pt x="209" y="26"/>
                    </a:lnTo>
                    <a:lnTo>
                      <a:pt x="185" y="25"/>
                    </a:lnTo>
                    <a:lnTo>
                      <a:pt x="159" y="22"/>
                    </a:lnTo>
                    <a:lnTo>
                      <a:pt x="135" y="20"/>
                    </a:lnTo>
                    <a:lnTo>
                      <a:pt x="111" y="17"/>
                    </a:lnTo>
                    <a:lnTo>
                      <a:pt x="88" y="15"/>
                    </a:lnTo>
                    <a:lnTo>
                      <a:pt x="66" y="12"/>
                    </a:lnTo>
                    <a:lnTo>
                      <a:pt x="43" y="9"/>
                    </a:lnTo>
                    <a:lnTo>
                      <a:pt x="21" y="5"/>
                    </a:lnTo>
                    <a:lnTo>
                      <a:pt x="0" y="0"/>
                    </a:lnTo>
                    <a:lnTo>
                      <a:pt x="4" y="6"/>
                    </a:lnTo>
                    <a:lnTo>
                      <a:pt x="6" y="11"/>
                    </a:lnTo>
                    <a:lnTo>
                      <a:pt x="9" y="17"/>
                    </a:lnTo>
                    <a:lnTo>
                      <a:pt x="12" y="23"/>
                    </a:lnTo>
                    <a:lnTo>
                      <a:pt x="28" y="39"/>
                    </a:lnTo>
                    <a:lnTo>
                      <a:pt x="56" y="52"/>
                    </a:lnTo>
                    <a:lnTo>
                      <a:pt x="92" y="63"/>
                    </a:lnTo>
                    <a:lnTo>
                      <a:pt x="135" y="72"/>
                    </a:lnTo>
                    <a:lnTo>
                      <a:pt x="185" y="80"/>
                    </a:lnTo>
                    <a:lnTo>
                      <a:pt x="240" y="86"/>
                    </a:lnTo>
                    <a:lnTo>
                      <a:pt x="300" y="89"/>
                    </a:lnTo>
                    <a:lnTo>
                      <a:pt x="363" y="93"/>
                    </a:lnTo>
                    <a:lnTo>
                      <a:pt x="425" y="94"/>
                    </a:lnTo>
                    <a:lnTo>
                      <a:pt x="488" y="93"/>
                    </a:lnTo>
                    <a:lnTo>
                      <a:pt x="549" y="91"/>
                    </a:lnTo>
                    <a:lnTo>
                      <a:pt x="607" y="89"/>
                    </a:lnTo>
                    <a:lnTo>
                      <a:pt x="663" y="86"/>
                    </a:lnTo>
                    <a:lnTo>
                      <a:pt x="713" y="82"/>
                    </a:lnTo>
                    <a:lnTo>
                      <a:pt x="754" y="77"/>
                    </a:lnTo>
                    <a:lnTo>
                      <a:pt x="788" y="72"/>
                    </a:lnTo>
                    <a:lnTo>
                      <a:pt x="806" y="69"/>
                    </a:lnTo>
                    <a:lnTo>
                      <a:pt x="821" y="65"/>
                    </a:lnTo>
                    <a:lnTo>
                      <a:pt x="833" y="60"/>
                    </a:lnTo>
                    <a:lnTo>
                      <a:pt x="845" y="56"/>
                    </a:lnTo>
                    <a:lnTo>
                      <a:pt x="854" y="49"/>
                    </a:lnTo>
                    <a:lnTo>
                      <a:pt x="863" y="43"/>
                    </a:lnTo>
                    <a:lnTo>
                      <a:pt x="870" y="36"/>
                    </a:lnTo>
                    <a:lnTo>
                      <a:pt x="875" y="29"/>
                    </a:lnTo>
                    <a:lnTo>
                      <a:pt x="851" y="32"/>
                    </a:lnTo>
                    <a:lnTo>
                      <a:pt x="823" y="36"/>
                    </a:lnTo>
                    <a:lnTo>
                      <a:pt x="795" y="39"/>
                    </a:lnTo>
                    <a:lnTo>
                      <a:pt x="768" y="42"/>
                    </a:lnTo>
                    <a:lnTo>
                      <a:pt x="738" y="45"/>
                    </a:lnTo>
                    <a:lnTo>
                      <a:pt x="707" y="46"/>
                    </a:lnTo>
                    <a:lnTo>
                      <a:pt x="676" y="49"/>
                    </a:lnTo>
                    <a:lnTo>
                      <a:pt x="645" y="51"/>
                    </a:lnTo>
                    <a:lnTo>
                      <a:pt x="614" y="52"/>
                    </a:lnTo>
                    <a:lnTo>
                      <a:pt x="583" y="54"/>
                    </a:lnTo>
                    <a:lnTo>
                      <a:pt x="552" y="54"/>
                    </a:lnTo>
                    <a:lnTo>
                      <a:pt x="521" y="54"/>
                    </a:lnTo>
                    <a:lnTo>
                      <a:pt x="490" y="52"/>
                    </a:lnTo>
                    <a:lnTo>
                      <a:pt x="461" y="51"/>
                    </a:lnTo>
                    <a:lnTo>
                      <a:pt x="433" y="49"/>
                    </a:lnTo>
                    <a:lnTo>
                      <a:pt x="406" y="46"/>
                    </a:lnTo>
                    <a:close/>
                  </a:path>
                </a:pathLst>
              </a:custGeom>
              <a:solidFill>
                <a:srgbClr val="82ADDB"/>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76" name="Freeform 20"/>
              <p:cNvSpPr>
                <a:spLocks/>
              </p:cNvSpPr>
              <p:nvPr/>
            </p:nvSpPr>
            <p:spPr bwMode="auto">
              <a:xfrm>
                <a:off x="208" y="3815"/>
                <a:ext cx="452" cy="110"/>
              </a:xfrm>
              <a:custGeom>
                <a:avLst/>
                <a:gdLst/>
                <a:ahLst/>
                <a:cxnLst>
                  <a:cxn ang="0">
                    <a:pos x="877" y="140"/>
                  </a:cxn>
                  <a:cxn ang="0">
                    <a:pos x="833" y="148"/>
                  </a:cxn>
                  <a:cxn ang="0">
                    <a:pos x="784" y="154"/>
                  </a:cxn>
                  <a:cxn ang="0">
                    <a:pos x="736" y="159"/>
                  </a:cxn>
                  <a:cxn ang="0">
                    <a:pos x="686" y="162"/>
                  </a:cxn>
                  <a:cxn ang="0">
                    <a:pos x="634" y="163"/>
                  </a:cxn>
                  <a:cxn ang="0">
                    <a:pos x="586" y="165"/>
                  </a:cxn>
                  <a:cxn ang="0">
                    <a:pos x="536" y="163"/>
                  </a:cxn>
                  <a:cxn ang="0">
                    <a:pos x="470" y="162"/>
                  </a:cxn>
                  <a:cxn ang="0">
                    <a:pos x="389" y="157"/>
                  </a:cxn>
                  <a:cxn ang="0">
                    <a:pos x="314" y="148"/>
                  </a:cxn>
                  <a:cxn ang="0">
                    <a:pos x="248" y="136"/>
                  </a:cxn>
                  <a:cxn ang="0">
                    <a:pos x="191" y="120"/>
                  </a:cxn>
                  <a:cxn ang="0">
                    <a:pos x="150" y="102"/>
                  </a:cxn>
                  <a:cxn ang="0">
                    <a:pos x="124" y="82"/>
                  </a:cxn>
                  <a:cxn ang="0">
                    <a:pos x="117" y="57"/>
                  </a:cxn>
                  <a:cxn ang="0">
                    <a:pos x="131" y="34"/>
                  </a:cxn>
                  <a:cxn ang="0">
                    <a:pos x="157" y="19"/>
                  </a:cxn>
                  <a:cxn ang="0">
                    <a:pos x="193" y="8"/>
                  </a:cxn>
                  <a:cxn ang="0">
                    <a:pos x="236" y="2"/>
                  </a:cxn>
                  <a:cxn ang="0">
                    <a:pos x="239" y="0"/>
                  </a:cxn>
                  <a:cxn ang="0">
                    <a:pos x="200" y="0"/>
                  </a:cxn>
                  <a:cxn ang="0">
                    <a:pos x="158" y="2"/>
                  </a:cxn>
                  <a:cxn ang="0">
                    <a:pos x="117" y="8"/>
                  </a:cxn>
                  <a:cxn ang="0">
                    <a:pos x="63" y="20"/>
                  </a:cxn>
                  <a:cxn ang="0">
                    <a:pos x="19" y="49"/>
                  </a:cxn>
                  <a:cxn ang="0">
                    <a:pos x="0" y="89"/>
                  </a:cxn>
                  <a:cxn ang="0">
                    <a:pos x="8" y="139"/>
                  </a:cxn>
                  <a:cxn ang="0">
                    <a:pos x="41" y="173"/>
                  </a:cxn>
                  <a:cxn ang="0">
                    <a:pos x="86" y="180"/>
                  </a:cxn>
                  <a:cxn ang="0">
                    <a:pos x="131" y="185"/>
                  </a:cxn>
                  <a:cxn ang="0">
                    <a:pos x="179" y="190"/>
                  </a:cxn>
                  <a:cxn ang="0">
                    <a:pos x="229" y="194"/>
                  </a:cxn>
                  <a:cxn ang="0">
                    <a:pos x="282" y="199"/>
                  </a:cxn>
                  <a:cxn ang="0">
                    <a:pos x="338" y="204"/>
                  </a:cxn>
                  <a:cxn ang="0">
                    <a:pos x="396" y="210"/>
                  </a:cxn>
                  <a:cxn ang="0">
                    <a:pos x="453" y="217"/>
                  </a:cxn>
                  <a:cxn ang="0">
                    <a:pos x="510" y="220"/>
                  </a:cxn>
                  <a:cxn ang="0">
                    <a:pos x="572" y="222"/>
                  </a:cxn>
                  <a:cxn ang="0">
                    <a:pos x="634" y="220"/>
                  </a:cxn>
                  <a:cxn ang="0">
                    <a:pos x="696" y="217"/>
                  </a:cxn>
                  <a:cxn ang="0">
                    <a:pos x="758" y="213"/>
                  </a:cxn>
                  <a:cxn ang="0">
                    <a:pos x="815" y="207"/>
                  </a:cxn>
                  <a:cxn ang="0">
                    <a:pos x="871" y="200"/>
                  </a:cxn>
                  <a:cxn ang="0">
                    <a:pos x="902" y="182"/>
                  </a:cxn>
                  <a:cxn ang="0">
                    <a:pos x="903" y="150"/>
                  </a:cxn>
                </a:cxnLst>
                <a:rect l="0" t="0" r="r" b="b"/>
                <a:pathLst>
                  <a:path w="903" h="222">
                    <a:moveTo>
                      <a:pt x="900" y="136"/>
                    </a:moveTo>
                    <a:lnTo>
                      <a:pt x="877" y="140"/>
                    </a:lnTo>
                    <a:lnTo>
                      <a:pt x="855" y="145"/>
                    </a:lnTo>
                    <a:lnTo>
                      <a:pt x="833" y="148"/>
                    </a:lnTo>
                    <a:lnTo>
                      <a:pt x="808" y="151"/>
                    </a:lnTo>
                    <a:lnTo>
                      <a:pt x="784" y="154"/>
                    </a:lnTo>
                    <a:lnTo>
                      <a:pt x="760" y="157"/>
                    </a:lnTo>
                    <a:lnTo>
                      <a:pt x="736" y="159"/>
                    </a:lnTo>
                    <a:lnTo>
                      <a:pt x="710" y="160"/>
                    </a:lnTo>
                    <a:lnTo>
                      <a:pt x="686" y="162"/>
                    </a:lnTo>
                    <a:lnTo>
                      <a:pt x="660" y="163"/>
                    </a:lnTo>
                    <a:lnTo>
                      <a:pt x="634" y="163"/>
                    </a:lnTo>
                    <a:lnTo>
                      <a:pt x="610" y="163"/>
                    </a:lnTo>
                    <a:lnTo>
                      <a:pt x="586" y="165"/>
                    </a:lnTo>
                    <a:lnTo>
                      <a:pt x="560" y="163"/>
                    </a:lnTo>
                    <a:lnTo>
                      <a:pt x="536" y="163"/>
                    </a:lnTo>
                    <a:lnTo>
                      <a:pt x="512" y="163"/>
                    </a:lnTo>
                    <a:lnTo>
                      <a:pt x="470" y="162"/>
                    </a:lnTo>
                    <a:lnTo>
                      <a:pt x="429" y="160"/>
                    </a:lnTo>
                    <a:lnTo>
                      <a:pt x="389" y="157"/>
                    </a:lnTo>
                    <a:lnTo>
                      <a:pt x="350" y="153"/>
                    </a:lnTo>
                    <a:lnTo>
                      <a:pt x="314" y="148"/>
                    </a:lnTo>
                    <a:lnTo>
                      <a:pt x="279" y="143"/>
                    </a:lnTo>
                    <a:lnTo>
                      <a:pt x="248" y="136"/>
                    </a:lnTo>
                    <a:lnTo>
                      <a:pt x="219" y="130"/>
                    </a:lnTo>
                    <a:lnTo>
                      <a:pt x="191" y="120"/>
                    </a:lnTo>
                    <a:lnTo>
                      <a:pt x="169" y="113"/>
                    </a:lnTo>
                    <a:lnTo>
                      <a:pt x="150" y="102"/>
                    </a:lnTo>
                    <a:lnTo>
                      <a:pt x="136" y="93"/>
                    </a:lnTo>
                    <a:lnTo>
                      <a:pt x="124" y="82"/>
                    </a:lnTo>
                    <a:lnTo>
                      <a:pt x="119" y="69"/>
                    </a:lnTo>
                    <a:lnTo>
                      <a:pt x="117" y="57"/>
                    </a:lnTo>
                    <a:lnTo>
                      <a:pt x="122" y="45"/>
                    </a:lnTo>
                    <a:lnTo>
                      <a:pt x="131" y="34"/>
                    </a:lnTo>
                    <a:lnTo>
                      <a:pt x="143" y="26"/>
                    </a:lnTo>
                    <a:lnTo>
                      <a:pt x="157" y="19"/>
                    </a:lnTo>
                    <a:lnTo>
                      <a:pt x="174" y="12"/>
                    </a:lnTo>
                    <a:lnTo>
                      <a:pt x="193" y="8"/>
                    </a:lnTo>
                    <a:lnTo>
                      <a:pt x="213" y="5"/>
                    </a:lnTo>
                    <a:lnTo>
                      <a:pt x="236" y="2"/>
                    </a:lnTo>
                    <a:lnTo>
                      <a:pt x="257" y="0"/>
                    </a:lnTo>
                    <a:lnTo>
                      <a:pt x="239" y="0"/>
                    </a:lnTo>
                    <a:lnTo>
                      <a:pt x="219" y="0"/>
                    </a:lnTo>
                    <a:lnTo>
                      <a:pt x="200" y="0"/>
                    </a:lnTo>
                    <a:lnTo>
                      <a:pt x="179" y="0"/>
                    </a:lnTo>
                    <a:lnTo>
                      <a:pt x="158" y="2"/>
                    </a:lnTo>
                    <a:lnTo>
                      <a:pt x="138" y="5"/>
                    </a:lnTo>
                    <a:lnTo>
                      <a:pt x="117" y="8"/>
                    </a:lnTo>
                    <a:lnTo>
                      <a:pt x="96" y="11"/>
                    </a:lnTo>
                    <a:lnTo>
                      <a:pt x="63" y="20"/>
                    </a:lnTo>
                    <a:lnTo>
                      <a:pt x="38" y="34"/>
                    </a:lnTo>
                    <a:lnTo>
                      <a:pt x="19" y="49"/>
                    </a:lnTo>
                    <a:lnTo>
                      <a:pt x="7" y="68"/>
                    </a:lnTo>
                    <a:lnTo>
                      <a:pt x="0" y="89"/>
                    </a:lnTo>
                    <a:lnTo>
                      <a:pt x="1" y="113"/>
                    </a:lnTo>
                    <a:lnTo>
                      <a:pt x="8" y="139"/>
                    </a:lnTo>
                    <a:lnTo>
                      <a:pt x="20" y="168"/>
                    </a:lnTo>
                    <a:lnTo>
                      <a:pt x="41" y="173"/>
                    </a:lnTo>
                    <a:lnTo>
                      <a:pt x="63" y="177"/>
                    </a:lnTo>
                    <a:lnTo>
                      <a:pt x="86" y="180"/>
                    </a:lnTo>
                    <a:lnTo>
                      <a:pt x="108" y="183"/>
                    </a:lnTo>
                    <a:lnTo>
                      <a:pt x="131" y="185"/>
                    </a:lnTo>
                    <a:lnTo>
                      <a:pt x="155" y="188"/>
                    </a:lnTo>
                    <a:lnTo>
                      <a:pt x="179" y="190"/>
                    </a:lnTo>
                    <a:lnTo>
                      <a:pt x="205" y="193"/>
                    </a:lnTo>
                    <a:lnTo>
                      <a:pt x="229" y="194"/>
                    </a:lnTo>
                    <a:lnTo>
                      <a:pt x="255" y="196"/>
                    </a:lnTo>
                    <a:lnTo>
                      <a:pt x="282" y="199"/>
                    </a:lnTo>
                    <a:lnTo>
                      <a:pt x="310" y="200"/>
                    </a:lnTo>
                    <a:lnTo>
                      <a:pt x="338" y="204"/>
                    </a:lnTo>
                    <a:lnTo>
                      <a:pt x="367" y="207"/>
                    </a:lnTo>
                    <a:lnTo>
                      <a:pt x="396" y="210"/>
                    </a:lnTo>
                    <a:lnTo>
                      <a:pt x="426" y="214"/>
                    </a:lnTo>
                    <a:lnTo>
                      <a:pt x="453" y="217"/>
                    </a:lnTo>
                    <a:lnTo>
                      <a:pt x="481" y="219"/>
                    </a:lnTo>
                    <a:lnTo>
                      <a:pt x="510" y="220"/>
                    </a:lnTo>
                    <a:lnTo>
                      <a:pt x="541" y="222"/>
                    </a:lnTo>
                    <a:lnTo>
                      <a:pt x="572" y="222"/>
                    </a:lnTo>
                    <a:lnTo>
                      <a:pt x="603" y="222"/>
                    </a:lnTo>
                    <a:lnTo>
                      <a:pt x="634" y="220"/>
                    </a:lnTo>
                    <a:lnTo>
                      <a:pt x="665" y="219"/>
                    </a:lnTo>
                    <a:lnTo>
                      <a:pt x="696" y="217"/>
                    </a:lnTo>
                    <a:lnTo>
                      <a:pt x="727" y="214"/>
                    </a:lnTo>
                    <a:lnTo>
                      <a:pt x="758" y="213"/>
                    </a:lnTo>
                    <a:lnTo>
                      <a:pt x="788" y="210"/>
                    </a:lnTo>
                    <a:lnTo>
                      <a:pt x="815" y="207"/>
                    </a:lnTo>
                    <a:lnTo>
                      <a:pt x="843" y="204"/>
                    </a:lnTo>
                    <a:lnTo>
                      <a:pt x="871" y="200"/>
                    </a:lnTo>
                    <a:lnTo>
                      <a:pt x="895" y="197"/>
                    </a:lnTo>
                    <a:lnTo>
                      <a:pt x="902" y="182"/>
                    </a:lnTo>
                    <a:lnTo>
                      <a:pt x="903" y="167"/>
                    </a:lnTo>
                    <a:lnTo>
                      <a:pt x="903" y="150"/>
                    </a:lnTo>
                    <a:lnTo>
                      <a:pt x="900" y="136"/>
                    </a:lnTo>
                    <a:close/>
                  </a:path>
                </a:pathLst>
              </a:custGeom>
              <a:solidFill>
                <a:srgbClr val="B7D1E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77" name="Freeform 21"/>
              <p:cNvSpPr>
                <a:spLocks/>
              </p:cNvSpPr>
              <p:nvPr/>
            </p:nvSpPr>
            <p:spPr bwMode="auto">
              <a:xfrm>
                <a:off x="267" y="3815"/>
                <a:ext cx="391" cy="82"/>
              </a:xfrm>
              <a:custGeom>
                <a:avLst/>
                <a:gdLst/>
                <a:ahLst/>
                <a:cxnLst>
                  <a:cxn ang="0">
                    <a:pos x="5" y="45"/>
                  </a:cxn>
                  <a:cxn ang="0">
                    <a:pos x="0" y="57"/>
                  </a:cxn>
                  <a:cxn ang="0">
                    <a:pos x="2" y="69"/>
                  </a:cxn>
                  <a:cxn ang="0">
                    <a:pos x="7" y="82"/>
                  </a:cxn>
                  <a:cxn ang="0">
                    <a:pos x="19" y="93"/>
                  </a:cxn>
                  <a:cxn ang="0">
                    <a:pos x="33" y="102"/>
                  </a:cxn>
                  <a:cxn ang="0">
                    <a:pos x="52" y="113"/>
                  </a:cxn>
                  <a:cxn ang="0">
                    <a:pos x="74" y="120"/>
                  </a:cxn>
                  <a:cxn ang="0">
                    <a:pos x="102" y="130"/>
                  </a:cxn>
                  <a:cxn ang="0">
                    <a:pos x="131" y="136"/>
                  </a:cxn>
                  <a:cxn ang="0">
                    <a:pos x="162" y="143"/>
                  </a:cxn>
                  <a:cxn ang="0">
                    <a:pos x="197" y="148"/>
                  </a:cxn>
                  <a:cxn ang="0">
                    <a:pos x="233" y="153"/>
                  </a:cxn>
                  <a:cxn ang="0">
                    <a:pos x="272" y="157"/>
                  </a:cxn>
                  <a:cxn ang="0">
                    <a:pos x="312" y="160"/>
                  </a:cxn>
                  <a:cxn ang="0">
                    <a:pos x="353" y="162"/>
                  </a:cxn>
                  <a:cxn ang="0">
                    <a:pos x="395" y="163"/>
                  </a:cxn>
                  <a:cxn ang="0">
                    <a:pos x="419" y="163"/>
                  </a:cxn>
                  <a:cxn ang="0">
                    <a:pos x="443" y="163"/>
                  </a:cxn>
                  <a:cxn ang="0">
                    <a:pos x="469" y="165"/>
                  </a:cxn>
                  <a:cxn ang="0">
                    <a:pos x="493" y="163"/>
                  </a:cxn>
                  <a:cxn ang="0">
                    <a:pos x="517" y="163"/>
                  </a:cxn>
                  <a:cxn ang="0">
                    <a:pos x="543" y="163"/>
                  </a:cxn>
                  <a:cxn ang="0">
                    <a:pos x="569" y="162"/>
                  </a:cxn>
                  <a:cxn ang="0">
                    <a:pos x="593" y="160"/>
                  </a:cxn>
                  <a:cxn ang="0">
                    <a:pos x="619" y="159"/>
                  </a:cxn>
                  <a:cxn ang="0">
                    <a:pos x="643" y="157"/>
                  </a:cxn>
                  <a:cxn ang="0">
                    <a:pos x="667" y="154"/>
                  </a:cxn>
                  <a:cxn ang="0">
                    <a:pos x="691" y="151"/>
                  </a:cxn>
                  <a:cxn ang="0">
                    <a:pos x="716" y="148"/>
                  </a:cxn>
                  <a:cxn ang="0">
                    <a:pos x="738" y="145"/>
                  </a:cxn>
                  <a:cxn ang="0">
                    <a:pos x="760" y="140"/>
                  </a:cxn>
                  <a:cxn ang="0">
                    <a:pos x="783" y="136"/>
                  </a:cxn>
                  <a:cxn ang="0">
                    <a:pos x="778" y="120"/>
                  </a:cxn>
                  <a:cxn ang="0">
                    <a:pos x="771" y="110"/>
                  </a:cxn>
                  <a:cxn ang="0">
                    <a:pos x="766" y="102"/>
                  </a:cxn>
                  <a:cxn ang="0">
                    <a:pos x="764" y="99"/>
                  </a:cxn>
                  <a:cxn ang="0">
                    <a:pos x="224" y="8"/>
                  </a:cxn>
                  <a:cxn ang="0">
                    <a:pos x="222" y="8"/>
                  </a:cxn>
                  <a:cxn ang="0">
                    <a:pos x="217" y="6"/>
                  </a:cxn>
                  <a:cxn ang="0">
                    <a:pos x="210" y="6"/>
                  </a:cxn>
                  <a:cxn ang="0">
                    <a:pos x="200" y="5"/>
                  </a:cxn>
                  <a:cxn ang="0">
                    <a:pos x="188" y="3"/>
                  </a:cxn>
                  <a:cxn ang="0">
                    <a:pos x="172" y="2"/>
                  </a:cxn>
                  <a:cxn ang="0">
                    <a:pos x="157" y="2"/>
                  </a:cxn>
                  <a:cxn ang="0">
                    <a:pos x="140" y="0"/>
                  </a:cxn>
                  <a:cxn ang="0">
                    <a:pos x="119" y="2"/>
                  </a:cxn>
                  <a:cxn ang="0">
                    <a:pos x="96" y="5"/>
                  </a:cxn>
                  <a:cxn ang="0">
                    <a:pos x="76" y="8"/>
                  </a:cxn>
                  <a:cxn ang="0">
                    <a:pos x="57" y="12"/>
                  </a:cxn>
                  <a:cxn ang="0">
                    <a:pos x="40" y="19"/>
                  </a:cxn>
                  <a:cxn ang="0">
                    <a:pos x="26" y="26"/>
                  </a:cxn>
                  <a:cxn ang="0">
                    <a:pos x="14" y="34"/>
                  </a:cxn>
                  <a:cxn ang="0">
                    <a:pos x="5" y="45"/>
                  </a:cxn>
                </a:cxnLst>
                <a:rect l="0" t="0" r="r" b="b"/>
                <a:pathLst>
                  <a:path w="783" h="165">
                    <a:moveTo>
                      <a:pt x="5" y="45"/>
                    </a:moveTo>
                    <a:lnTo>
                      <a:pt x="0" y="57"/>
                    </a:lnTo>
                    <a:lnTo>
                      <a:pt x="2" y="69"/>
                    </a:lnTo>
                    <a:lnTo>
                      <a:pt x="7" y="82"/>
                    </a:lnTo>
                    <a:lnTo>
                      <a:pt x="19" y="93"/>
                    </a:lnTo>
                    <a:lnTo>
                      <a:pt x="33" y="102"/>
                    </a:lnTo>
                    <a:lnTo>
                      <a:pt x="52" y="113"/>
                    </a:lnTo>
                    <a:lnTo>
                      <a:pt x="74" y="120"/>
                    </a:lnTo>
                    <a:lnTo>
                      <a:pt x="102" y="130"/>
                    </a:lnTo>
                    <a:lnTo>
                      <a:pt x="131" y="136"/>
                    </a:lnTo>
                    <a:lnTo>
                      <a:pt x="162" y="143"/>
                    </a:lnTo>
                    <a:lnTo>
                      <a:pt x="197" y="148"/>
                    </a:lnTo>
                    <a:lnTo>
                      <a:pt x="233" y="153"/>
                    </a:lnTo>
                    <a:lnTo>
                      <a:pt x="272" y="157"/>
                    </a:lnTo>
                    <a:lnTo>
                      <a:pt x="312" y="160"/>
                    </a:lnTo>
                    <a:lnTo>
                      <a:pt x="353" y="162"/>
                    </a:lnTo>
                    <a:lnTo>
                      <a:pt x="395" y="163"/>
                    </a:lnTo>
                    <a:lnTo>
                      <a:pt x="419" y="163"/>
                    </a:lnTo>
                    <a:lnTo>
                      <a:pt x="443" y="163"/>
                    </a:lnTo>
                    <a:lnTo>
                      <a:pt x="469" y="165"/>
                    </a:lnTo>
                    <a:lnTo>
                      <a:pt x="493" y="163"/>
                    </a:lnTo>
                    <a:lnTo>
                      <a:pt x="517" y="163"/>
                    </a:lnTo>
                    <a:lnTo>
                      <a:pt x="543" y="163"/>
                    </a:lnTo>
                    <a:lnTo>
                      <a:pt x="569" y="162"/>
                    </a:lnTo>
                    <a:lnTo>
                      <a:pt x="593" y="160"/>
                    </a:lnTo>
                    <a:lnTo>
                      <a:pt x="619" y="159"/>
                    </a:lnTo>
                    <a:lnTo>
                      <a:pt x="643" y="157"/>
                    </a:lnTo>
                    <a:lnTo>
                      <a:pt x="667" y="154"/>
                    </a:lnTo>
                    <a:lnTo>
                      <a:pt x="691" y="151"/>
                    </a:lnTo>
                    <a:lnTo>
                      <a:pt x="716" y="148"/>
                    </a:lnTo>
                    <a:lnTo>
                      <a:pt x="738" y="145"/>
                    </a:lnTo>
                    <a:lnTo>
                      <a:pt x="760" y="140"/>
                    </a:lnTo>
                    <a:lnTo>
                      <a:pt x="783" y="136"/>
                    </a:lnTo>
                    <a:lnTo>
                      <a:pt x="778" y="120"/>
                    </a:lnTo>
                    <a:lnTo>
                      <a:pt x="771" y="110"/>
                    </a:lnTo>
                    <a:lnTo>
                      <a:pt x="766" y="102"/>
                    </a:lnTo>
                    <a:lnTo>
                      <a:pt x="764" y="99"/>
                    </a:lnTo>
                    <a:lnTo>
                      <a:pt x="224" y="8"/>
                    </a:lnTo>
                    <a:lnTo>
                      <a:pt x="222" y="8"/>
                    </a:lnTo>
                    <a:lnTo>
                      <a:pt x="217" y="6"/>
                    </a:lnTo>
                    <a:lnTo>
                      <a:pt x="210" y="6"/>
                    </a:lnTo>
                    <a:lnTo>
                      <a:pt x="200" y="5"/>
                    </a:lnTo>
                    <a:lnTo>
                      <a:pt x="188" y="3"/>
                    </a:lnTo>
                    <a:lnTo>
                      <a:pt x="172" y="2"/>
                    </a:lnTo>
                    <a:lnTo>
                      <a:pt x="157" y="2"/>
                    </a:lnTo>
                    <a:lnTo>
                      <a:pt x="140" y="0"/>
                    </a:lnTo>
                    <a:lnTo>
                      <a:pt x="119" y="2"/>
                    </a:lnTo>
                    <a:lnTo>
                      <a:pt x="96" y="5"/>
                    </a:lnTo>
                    <a:lnTo>
                      <a:pt x="76" y="8"/>
                    </a:lnTo>
                    <a:lnTo>
                      <a:pt x="57" y="12"/>
                    </a:lnTo>
                    <a:lnTo>
                      <a:pt x="40" y="19"/>
                    </a:lnTo>
                    <a:lnTo>
                      <a:pt x="26" y="26"/>
                    </a:lnTo>
                    <a:lnTo>
                      <a:pt x="14" y="34"/>
                    </a:lnTo>
                    <a:lnTo>
                      <a:pt x="5" y="45"/>
                    </a:lnTo>
                    <a:close/>
                  </a:path>
                </a:pathLst>
              </a:custGeom>
              <a:solidFill>
                <a:srgbClr val="82ADDB"/>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78" name="Freeform 22"/>
              <p:cNvSpPr>
                <a:spLocks/>
              </p:cNvSpPr>
              <p:nvPr/>
            </p:nvSpPr>
            <p:spPr bwMode="auto">
              <a:xfrm>
                <a:off x="244" y="3603"/>
                <a:ext cx="57" cy="219"/>
              </a:xfrm>
              <a:custGeom>
                <a:avLst/>
                <a:gdLst/>
                <a:ahLst/>
                <a:cxnLst>
                  <a:cxn ang="0">
                    <a:pos x="0" y="0"/>
                  </a:cxn>
                  <a:cxn ang="0">
                    <a:pos x="31" y="438"/>
                  </a:cxn>
                  <a:cxn ang="0">
                    <a:pos x="116" y="433"/>
                  </a:cxn>
                  <a:cxn ang="0">
                    <a:pos x="90" y="4"/>
                  </a:cxn>
                  <a:cxn ang="0">
                    <a:pos x="0" y="0"/>
                  </a:cxn>
                </a:cxnLst>
                <a:rect l="0" t="0" r="r" b="b"/>
                <a:pathLst>
                  <a:path w="116" h="438">
                    <a:moveTo>
                      <a:pt x="0" y="0"/>
                    </a:moveTo>
                    <a:lnTo>
                      <a:pt x="31" y="438"/>
                    </a:lnTo>
                    <a:lnTo>
                      <a:pt x="116" y="433"/>
                    </a:lnTo>
                    <a:lnTo>
                      <a:pt x="90" y="4"/>
                    </a:lnTo>
                    <a:lnTo>
                      <a:pt x="0" y="0"/>
                    </a:lnTo>
                    <a:close/>
                  </a:path>
                </a:pathLst>
              </a:custGeom>
              <a:solidFill>
                <a:srgbClr val="001493"/>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79" name="Freeform 23"/>
              <p:cNvSpPr>
                <a:spLocks/>
              </p:cNvSpPr>
              <p:nvPr/>
            </p:nvSpPr>
            <p:spPr bwMode="auto">
              <a:xfrm>
                <a:off x="409" y="3952"/>
                <a:ext cx="55" cy="155"/>
              </a:xfrm>
              <a:custGeom>
                <a:avLst/>
                <a:gdLst/>
                <a:ahLst/>
                <a:cxnLst>
                  <a:cxn ang="0">
                    <a:pos x="111" y="0"/>
                  </a:cxn>
                  <a:cxn ang="0">
                    <a:pos x="111" y="312"/>
                  </a:cxn>
                  <a:cxn ang="0">
                    <a:pos x="0" y="307"/>
                  </a:cxn>
                  <a:cxn ang="0">
                    <a:pos x="0" y="16"/>
                  </a:cxn>
                  <a:cxn ang="0">
                    <a:pos x="111" y="0"/>
                  </a:cxn>
                </a:cxnLst>
                <a:rect l="0" t="0" r="r" b="b"/>
                <a:pathLst>
                  <a:path w="111" h="312">
                    <a:moveTo>
                      <a:pt x="111" y="0"/>
                    </a:moveTo>
                    <a:lnTo>
                      <a:pt x="111" y="312"/>
                    </a:lnTo>
                    <a:lnTo>
                      <a:pt x="0" y="307"/>
                    </a:lnTo>
                    <a:lnTo>
                      <a:pt x="0" y="16"/>
                    </a:lnTo>
                    <a:lnTo>
                      <a:pt x="111" y="0"/>
                    </a:lnTo>
                    <a:close/>
                  </a:path>
                </a:pathLst>
              </a:custGeom>
              <a:solidFill>
                <a:srgbClr val="B7D1EA"/>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80" name="Freeform 24"/>
              <p:cNvSpPr>
                <a:spLocks/>
              </p:cNvSpPr>
              <p:nvPr/>
            </p:nvSpPr>
            <p:spPr bwMode="auto">
              <a:xfrm>
                <a:off x="424" y="3019"/>
                <a:ext cx="184" cy="225"/>
              </a:xfrm>
              <a:custGeom>
                <a:avLst/>
                <a:gdLst/>
                <a:ahLst/>
                <a:cxnLst>
                  <a:cxn ang="0">
                    <a:pos x="5" y="450"/>
                  </a:cxn>
                  <a:cxn ang="0">
                    <a:pos x="19" y="448"/>
                  </a:cxn>
                  <a:cxn ang="0">
                    <a:pos x="33" y="447"/>
                  </a:cxn>
                  <a:cxn ang="0">
                    <a:pos x="43" y="442"/>
                  </a:cxn>
                  <a:cxn ang="0">
                    <a:pos x="53" y="436"/>
                  </a:cxn>
                  <a:cxn ang="0">
                    <a:pos x="53" y="433"/>
                  </a:cxn>
                  <a:cxn ang="0">
                    <a:pos x="57" y="425"/>
                  </a:cxn>
                  <a:cxn ang="0">
                    <a:pos x="60" y="413"/>
                  </a:cxn>
                  <a:cxn ang="0">
                    <a:pos x="67" y="399"/>
                  </a:cxn>
                  <a:cxn ang="0">
                    <a:pos x="76" y="385"/>
                  </a:cxn>
                  <a:cxn ang="0">
                    <a:pos x="88" y="371"/>
                  </a:cxn>
                  <a:cxn ang="0">
                    <a:pos x="103" y="359"/>
                  </a:cxn>
                  <a:cxn ang="0">
                    <a:pos x="124" y="350"/>
                  </a:cxn>
                  <a:cxn ang="0">
                    <a:pos x="150" y="340"/>
                  </a:cxn>
                  <a:cxn ang="0">
                    <a:pos x="183" y="326"/>
                  </a:cxn>
                  <a:cxn ang="0">
                    <a:pos x="219" y="310"/>
                  </a:cxn>
                  <a:cxn ang="0">
                    <a:pos x="257" y="286"/>
                  </a:cxn>
                  <a:cxn ang="0">
                    <a:pos x="291" y="262"/>
                  </a:cxn>
                  <a:cxn ang="0">
                    <a:pos x="322" y="234"/>
                  </a:cxn>
                  <a:cxn ang="0">
                    <a:pos x="345" y="205"/>
                  </a:cxn>
                  <a:cxn ang="0">
                    <a:pos x="355" y="172"/>
                  </a:cxn>
                  <a:cxn ang="0">
                    <a:pos x="360" y="132"/>
                  </a:cxn>
                  <a:cxn ang="0">
                    <a:pos x="367" y="88"/>
                  </a:cxn>
                  <a:cxn ang="0">
                    <a:pos x="369" y="41"/>
                  </a:cxn>
                  <a:cxn ang="0">
                    <a:pos x="365" y="0"/>
                  </a:cxn>
                  <a:cxn ang="0">
                    <a:pos x="334" y="6"/>
                  </a:cxn>
                  <a:cxn ang="0">
                    <a:pos x="302" y="14"/>
                  </a:cxn>
                  <a:cxn ang="0">
                    <a:pos x="269" y="24"/>
                  </a:cxn>
                  <a:cxn ang="0">
                    <a:pos x="234" y="37"/>
                  </a:cxn>
                  <a:cxn ang="0">
                    <a:pos x="202" y="52"/>
                  </a:cxn>
                  <a:cxn ang="0">
                    <a:pos x="169" y="69"/>
                  </a:cxn>
                  <a:cxn ang="0">
                    <a:pos x="136" y="91"/>
                  </a:cxn>
                  <a:cxn ang="0">
                    <a:pos x="107" y="114"/>
                  </a:cxn>
                  <a:cxn ang="0">
                    <a:pos x="79" y="142"/>
                  </a:cxn>
                  <a:cxn ang="0">
                    <a:pos x="55" y="172"/>
                  </a:cxn>
                  <a:cxn ang="0">
                    <a:pos x="34" y="208"/>
                  </a:cxn>
                  <a:cxn ang="0">
                    <a:pos x="19" y="246"/>
                  </a:cxn>
                  <a:cxn ang="0">
                    <a:pos x="7" y="289"/>
                  </a:cxn>
                  <a:cxn ang="0">
                    <a:pos x="0" y="339"/>
                  </a:cxn>
                  <a:cxn ang="0">
                    <a:pos x="0" y="391"/>
                  </a:cxn>
                  <a:cxn ang="0">
                    <a:pos x="5" y="450"/>
                  </a:cxn>
                </a:cxnLst>
                <a:rect l="0" t="0" r="r" b="b"/>
                <a:pathLst>
                  <a:path w="369" h="450">
                    <a:moveTo>
                      <a:pt x="5" y="450"/>
                    </a:moveTo>
                    <a:lnTo>
                      <a:pt x="19" y="448"/>
                    </a:lnTo>
                    <a:lnTo>
                      <a:pt x="33" y="447"/>
                    </a:lnTo>
                    <a:lnTo>
                      <a:pt x="43" y="442"/>
                    </a:lnTo>
                    <a:lnTo>
                      <a:pt x="53" y="436"/>
                    </a:lnTo>
                    <a:lnTo>
                      <a:pt x="53" y="433"/>
                    </a:lnTo>
                    <a:lnTo>
                      <a:pt x="57" y="425"/>
                    </a:lnTo>
                    <a:lnTo>
                      <a:pt x="60" y="413"/>
                    </a:lnTo>
                    <a:lnTo>
                      <a:pt x="67" y="399"/>
                    </a:lnTo>
                    <a:lnTo>
                      <a:pt x="76" y="385"/>
                    </a:lnTo>
                    <a:lnTo>
                      <a:pt x="88" y="371"/>
                    </a:lnTo>
                    <a:lnTo>
                      <a:pt x="103" y="359"/>
                    </a:lnTo>
                    <a:lnTo>
                      <a:pt x="124" y="350"/>
                    </a:lnTo>
                    <a:lnTo>
                      <a:pt x="150" y="340"/>
                    </a:lnTo>
                    <a:lnTo>
                      <a:pt x="183" y="326"/>
                    </a:lnTo>
                    <a:lnTo>
                      <a:pt x="219" y="310"/>
                    </a:lnTo>
                    <a:lnTo>
                      <a:pt x="257" y="286"/>
                    </a:lnTo>
                    <a:lnTo>
                      <a:pt x="291" y="262"/>
                    </a:lnTo>
                    <a:lnTo>
                      <a:pt x="322" y="234"/>
                    </a:lnTo>
                    <a:lnTo>
                      <a:pt x="345" y="205"/>
                    </a:lnTo>
                    <a:lnTo>
                      <a:pt x="355" y="172"/>
                    </a:lnTo>
                    <a:lnTo>
                      <a:pt x="360" y="132"/>
                    </a:lnTo>
                    <a:lnTo>
                      <a:pt x="367" y="88"/>
                    </a:lnTo>
                    <a:lnTo>
                      <a:pt x="369" y="41"/>
                    </a:lnTo>
                    <a:lnTo>
                      <a:pt x="365" y="0"/>
                    </a:lnTo>
                    <a:lnTo>
                      <a:pt x="334" y="6"/>
                    </a:lnTo>
                    <a:lnTo>
                      <a:pt x="302" y="14"/>
                    </a:lnTo>
                    <a:lnTo>
                      <a:pt x="269" y="24"/>
                    </a:lnTo>
                    <a:lnTo>
                      <a:pt x="234" y="37"/>
                    </a:lnTo>
                    <a:lnTo>
                      <a:pt x="202" y="52"/>
                    </a:lnTo>
                    <a:lnTo>
                      <a:pt x="169" y="69"/>
                    </a:lnTo>
                    <a:lnTo>
                      <a:pt x="136" y="91"/>
                    </a:lnTo>
                    <a:lnTo>
                      <a:pt x="107" y="114"/>
                    </a:lnTo>
                    <a:lnTo>
                      <a:pt x="79" y="142"/>
                    </a:lnTo>
                    <a:lnTo>
                      <a:pt x="55" y="172"/>
                    </a:lnTo>
                    <a:lnTo>
                      <a:pt x="34" y="208"/>
                    </a:lnTo>
                    <a:lnTo>
                      <a:pt x="19" y="246"/>
                    </a:lnTo>
                    <a:lnTo>
                      <a:pt x="7" y="289"/>
                    </a:lnTo>
                    <a:lnTo>
                      <a:pt x="0" y="339"/>
                    </a:lnTo>
                    <a:lnTo>
                      <a:pt x="0" y="391"/>
                    </a:lnTo>
                    <a:lnTo>
                      <a:pt x="5" y="450"/>
                    </a:lnTo>
                    <a:close/>
                  </a:path>
                </a:pathLst>
              </a:custGeom>
              <a:solidFill>
                <a:srgbClr val="FFBFB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81" name="Freeform 25"/>
              <p:cNvSpPr>
                <a:spLocks/>
              </p:cNvSpPr>
              <p:nvPr/>
            </p:nvSpPr>
            <p:spPr bwMode="auto">
              <a:xfrm>
                <a:off x="345" y="2985"/>
                <a:ext cx="262" cy="259"/>
              </a:xfrm>
              <a:custGeom>
                <a:avLst/>
                <a:gdLst/>
                <a:ahLst/>
                <a:cxnLst>
                  <a:cxn ang="0">
                    <a:pos x="438" y="0"/>
                  </a:cxn>
                  <a:cxn ang="0">
                    <a:pos x="397" y="4"/>
                  </a:cxn>
                  <a:cxn ang="0">
                    <a:pos x="362" y="8"/>
                  </a:cxn>
                  <a:cxn ang="0">
                    <a:pos x="335" y="16"/>
                  </a:cxn>
                  <a:cxn ang="0">
                    <a:pos x="314" y="22"/>
                  </a:cxn>
                  <a:cxn ang="0">
                    <a:pos x="297" y="30"/>
                  </a:cxn>
                  <a:cxn ang="0">
                    <a:pos x="285" y="39"/>
                  </a:cxn>
                  <a:cxn ang="0">
                    <a:pos x="276" y="47"/>
                  </a:cxn>
                  <a:cxn ang="0">
                    <a:pos x="271" y="53"/>
                  </a:cxn>
                  <a:cxn ang="0">
                    <a:pos x="257" y="67"/>
                  </a:cxn>
                  <a:cxn ang="0">
                    <a:pos x="226" y="96"/>
                  </a:cxn>
                  <a:cxn ang="0">
                    <a:pos x="186" y="134"/>
                  </a:cxn>
                  <a:cxn ang="0">
                    <a:pos x="143" y="178"/>
                  </a:cxn>
                  <a:cxn ang="0">
                    <a:pos x="98" y="222"/>
                  </a:cxn>
                  <a:cxn ang="0">
                    <a:pos x="59" y="265"/>
                  </a:cxn>
                  <a:cxn ang="0">
                    <a:pos x="31" y="302"/>
                  </a:cxn>
                  <a:cxn ang="0">
                    <a:pos x="19" y="329"/>
                  </a:cxn>
                  <a:cxn ang="0">
                    <a:pos x="19" y="343"/>
                  </a:cxn>
                  <a:cxn ang="0">
                    <a:pos x="24" y="353"/>
                  </a:cxn>
                  <a:cxn ang="0">
                    <a:pos x="28" y="366"/>
                  </a:cxn>
                  <a:cxn ang="0">
                    <a:pos x="28" y="383"/>
                  </a:cxn>
                  <a:cxn ang="0">
                    <a:pos x="21" y="412"/>
                  </a:cxn>
                  <a:cxn ang="0">
                    <a:pos x="12" y="443"/>
                  </a:cxn>
                  <a:cxn ang="0">
                    <a:pos x="4" y="467"/>
                  </a:cxn>
                  <a:cxn ang="0">
                    <a:pos x="0" y="478"/>
                  </a:cxn>
                  <a:cxn ang="0">
                    <a:pos x="4" y="480"/>
                  </a:cxn>
                  <a:cxn ang="0">
                    <a:pos x="16" y="484"/>
                  </a:cxn>
                  <a:cxn ang="0">
                    <a:pos x="35" y="490"/>
                  </a:cxn>
                  <a:cxn ang="0">
                    <a:pos x="57" y="498"/>
                  </a:cxn>
                  <a:cxn ang="0">
                    <a:pos x="83" y="506"/>
                  </a:cxn>
                  <a:cxn ang="0">
                    <a:pos x="111" y="512"/>
                  </a:cxn>
                  <a:cxn ang="0">
                    <a:pos x="138" y="518"/>
                  </a:cxn>
                  <a:cxn ang="0">
                    <a:pos x="164" y="520"/>
                  </a:cxn>
                  <a:cxn ang="0">
                    <a:pos x="159" y="461"/>
                  </a:cxn>
                  <a:cxn ang="0">
                    <a:pos x="159" y="409"/>
                  </a:cxn>
                  <a:cxn ang="0">
                    <a:pos x="166" y="359"/>
                  </a:cxn>
                  <a:cxn ang="0">
                    <a:pos x="178" y="316"/>
                  </a:cxn>
                  <a:cxn ang="0">
                    <a:pos x="193" y="278"/>
                  </a:cxn>
                  <a:cxn ang="0">
                    <a:pos x="214" y="242"/>
                  </a:cxn>
                  <a:cxn ang="0">
                    <a:pos x="238" y="212"/>
                  </a:cxn>
                  <a:cxn ang="0">
                    <a:pos x="266" y="184"/>
                  </a:cxn>
                  <a:cxn ang="0">
                    <a:pos x="295" y="161"/>
                  </a:cxn>
                  <a:cxn ang="0">
                    <a:pos x="328" y="139"/>
                  </a:cxn>
                  <a:cxn ang="0">
                    <a:pos x="361" y="122"/>
                  </a:cxn>
                  <a:cxn ang="0">
                    <a:pos x="393" y="107"/>
                  </a:cxn>
                  <a:cxn ang="0">
                    <a:pos x="428" y="94"/>
                  </a:cxn>
                  <a:cxn ang="0">
                    <a:pos x="461" y="84"/>
                  </a:cxn>
                  <a:cxn ang="0">
                    <a:pos x="493" y="76"/>
                  </a:cxn>
                  <a:cxn ang="0">
                    <a:pos x="524" y="70"/>
                  </a:cxn>
                  <a:cxn ang="0">
                    <a:pos x="521" y="54"/>
                  </a:cxn>
                  <a:cxn ang="0">
                    <a:pos x="514" y="40"/>
                  </a:cxn>
                  <a:cxn ang="0">
                    <a:pos x="507" y="30"/>
                  </a:cxn>
                  <a:cxn ang="0">
                    <a:pos x="499" y="19"/>
                  </a:cxn>
                  <a:cxn ang="0">
                    <a:pos x="486" y="11"/>
                  </a:cxn>
                  <a:cxn ang="0">
                    <a:pos x="473" y="5"/>
                  </a:cxn>
                  <a:cxn ang="0">
                    <a:pos x="457" y="2"/>
                  </a:cxn>
                  <a:cxn ang="0">
                    <a:pos x="438" y="0"/>
                  </a:cxn>
                </a:cxnLst>
                <a:rect l="0" t="0" r="r" b="b"/>
                <a:pathLst>
                  <a:path w="524" h="520">
                    <a:moveTo>
                      <a:pt x="438" y="0"/>
                    </a:moveTo>
                    <a:lnTo>
                      <a:pt x="397" y="4"/>
                    </a:lnTo>
                    <a:lnTo>
                      <a:pt x="362" y="8"/>
                    </a:lnTo>
                    <a:lnTo>
                      <a:pt x="335" y="16"/>
                    </a:lnTo>
                    <a:lnTo>
                      <a:pt x="314" y="22"/>
                    </a:lnTo>
                    <a:lnTo>
                      <a:pt x="297" y="30"/>
                    </a:lnTo>
                    <a:lnTo>
                      <a:pt x="285" y="39"/>
                    </a:lnTo>
                    <a:lnTo>
                      <a:pt x="276" y="47"/>
                    </a:lnTo>
                    <a:lnTo>
                      <a:pt x="271" y="53"/>
                    </a:lnTo>
                    <a:lnTo>
                      <a:pt x="257" y="67"/>
                    </a:lnTo>
                    <a:lnTo>
                      <a:pt x="226" y="96"/>
                    </a:lnTo>
                    <a:lnTo>
                      <a:pt x="186" y="134"/>
                    </a:lnTo>
                    <a:lnTo>
                      <a:pt x="143" y="178"/>
                    </a:lnTo>
                    <a:lnTo>
                      <a:pt x="98" y="222"/>
                    </a:lnTo>
                    <a:lnTo>
                      <a:pt x="59" y="265"/>
                    </a:lnTo>
                    <a:lnTo>
                      <a:pt x="31" y="302"/>
                    </a:lnTo>
                    <a:lnTo>
                      <a:pt x="19" y="329"/>
                    </a:lnTo>
                    <a:lnTo>
                      <a:pt x="19" y="343"/>
                    </a:lnTo>
                    <a:lnTo>
                      <a:pt x="24" y="353"/>
                    </a:lnTo>
                    <a:lnTo>
                      <a:pt x="28" y="366"/>
                    </a:lnTo>
                    <a:lnTo>
                      <a:pt x="28" y="383"/>
                    </a:lnTo>
                    <a:lnTo>
                      <a:pt x="21" y="412"/>
                    </a:lnTo>
                    <a:lnTo>
                      <a:pt x="12" y="443"/>
                    </a:lnTo>
                    <a:lnTo>
                      <a:pt x="4" y="467"/>
                    </a:lnTo>
                    <a:lnTo>
                      <a:pt x="0" y="478"/>
                    </a:lnTo>
                    <a:lnTo>
                      <a:pt x="4" y="480"/>
                    </a:lnTo>
                    <a:lnTo>
                      <a:pt x="16" y="484"/>
                    </a:lnTo>
                    <a:lnTo>
                      <a:pt x="35" y="490"/>
                    </a:lnTo>
                    <a:lnTo>
                      <a:pt x="57" y="498"/>
                    </a:lnTo>
                    <a:lnTo>
                      <a:pt x="83" y="506"/>
                    </a:lnTo>
                    <a:lnTo>
                      <a:pt x="111" y="512"/>
                    </a:lnTo>
                    <a:lnTo>
                      <a:pt x="138" y="518"/>
                    </a:lnTo>
                    <a:lnTo>
                      <a:pt x="164" y="520"/>
                    </a:lnTo>
                    <a:lnTo>
                      <a:pt x="159" y="461"/>
                    </a:lnTo>
                    <a:lnTo>
                      <a:pt x="159" y="409"/>
                    </a:lnTo>
                    <a:lnTo>
                      <a:pt x="166" y="359"/>
                    </a:lnTo>
                    <a:lnTo>
                      <a:pt x="178" y="316"/>
                    </a:lnTo>
                    <a:lnTo>
                      <a:pt x="193" y="278"/>
                    </a:lnTo>
                    <a:lnTo>
                      <a:pt x="214" y="242"/>
                    </a:lnTo>
                    <a:lnTo>
                      <a:pt x="238" y="212"/>
                    </a:lnTo>
                    <a:lnTo>
                      <a:pt x="266" y="184"/>
                    </a:lnTo>
                    <a:lnTo>
                      <a:pt x="295" y="161"/>
                    </a:lnTo>
                    <a:lnTo>
                      <a:pt x="328" y="139"/>
                    </a:lnTo>
                    <a:lnTo>
                      <a:pt x="361" y="122"/>
                    </a:lnTo>
                    <a:lnTo>
                      <a:pt x="393" y="107"/>
                    </a:lnTo>
                    <a:lnTo>
                      <a:pt x="428" y="94"/>
                    </a:lnTo>
                    <a:lnTo>
                      <a:pt x="461" y="84"/>
                    </a:lnTo>
                    <a:lnTo>
                      <a:pt x="493" y="76"/>
                    </a:lnTo>
                    <a:lnTo>
                      <a:pt x="524" y="70"/>
                    </a:lnTo>
                    <a:lnTo>
                      <a:pt x="521" y="54"/>
                    </a:lnTo>
                    <a:lnTo>
                      <a:pt x="514" y="40"/>
                    </a:lnTo>
                    <a:lnTo>
                      <a:pt x="507" y="30"/>
                    </a:lnTo>
                    <a:lnTo>
                      <a:pt x="499" y="19"/>
                    </a:lnTo>
                    <a:lnTo>
                      <a:pt x="486" y="11"/>
                    </a:lnTo>
                    <a:lnTo>
                      <a:pt x="473" y="5"/>
                    </a:lnTo>
                    <a:lnTo>
                      <a:pt x="457" y="2"/>
                    </a:lnTo>
                    <a:lnTo>
                      <a:pt x="438" y="0"/>
                    </a:lnTo>
                    <a:close/>
                  </a:path>
                </a:pathLst>
              </a:custGeom>
              <a:solidFill>
                <a:srgbClr val="DD9E9E"/>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82" name="Freeform 26"/>
              <p:cNvSpPr>
                <a:spLocks/>
              </p:cNvSpPr>
              <p:nvPr/>
            </p:nvSpPr>
            <p:spPr bwMode="auto">
              <a:xfrm>
                <a:off x="358" y="2949"/>
                <a:ext cx="273" cy="235"/>
              </a:xfrm>
              <a:custGeom>
                <a:avLst/>
                <a:gdLst/>
                <a:ahLst/>
                <a:cxnLst>
                  <a:cxn ang="0">
                    <a:pos x="143" y="90"/>
                  </a:cxn>
                  <a:cxn ang="0">
                    <a:pos x="141" y="143"/>
                  </a:cxn>
                  <a:cxn ang="0">
                    <a:pos x="136" y="184"/>
                  </a:cxn>
                  <a:cxn ang="0">
                    <a:pos x="112" y="218"/>
                  </a:cxn>
                  <a:cxn ang="0">
                    <a:pos x="72" y="248"/>
                  </a:cxn>
                  <a:cxn ang="0">
                    <a:pos x="55" y="297"/>
                  </a:cxn>
                  <a:cxn ang="0">
                    <a:pos x="41" y="363"/>
                  </a:cxn>
                  <a:cxn ang="0">
                    <a:pos x="19" y="433"/>
                  </a:cxn>
                  <a:cxn ang="0">
                    <a:pos x="10" y="468"/>
                  </a:cxn>
                  <a:cxn ang="0">
                    <a:pos x="32" y="470"/>
                  </a:cxn>
                  <a:cxn ang="0">
                    <a:pos x="57" y="456"/>
                  </a:cxn>
                  <a:cxn ang="0">
                    <a:pos x="74" y="426"/>
                  </a:cxn>
                  <a:cxn ang="0">
                    <a:pos x="89" y="377"/>
                  </a:cxn>
                  <a:cxn ang="0">
                    <a:pos x="107" y="339"/>
                  </a:cxn>
                  <a:cxn ang="0">
                    <a:pos x="127" y="322"/>
                  </a:cxn>
                  <a:cxn ang="0">
                    <a:pos x="151" y="314"/>
                  </a:cxn>
                  <a:cxn ang="0">
                    <a:pos x="181" y="309"/>
                  </a:cxn>
                  <a:cxn ang="0">
                    <a:pos x="220" y="292"/>
                  </a:cxn>
                  <a:cxn ang="0">
                    <a:pos x="255" y="263"/>
                  </a:cxn>
                  <a:cxn ang="0">
                    <a:pos x="274" y="220"/>
                  </a:cxn>
                  <a:cxn ang="0">
                    <a:pos x="272" y="164"/>
                  </a:cxn>
                  <a:cxn ang="0">
                    <a:pos x="283" y="121"/>
                  </a:cxn>
                  <a:cxn ang="0">
                    <a:pos x="303" y="95"/>
                  </a:cxn>
                  <a:cxn ang="0">
                    <a:pos x="324" y="89"/>
                  </a:cxn>
                  <a:cxn ang="0">
                    <a:pos x="341" y="97"/>
                  </a:cxn>
                  <a:cxn ang="0">
                    <a:pos x="396" y="107"/>
                  </a:cxn>
                  <a:cxn ang="0">
                    <a:pos x="472" y="114"/>
                  </a:cxn>
                  <a:cxn ang="0">
                    <a:pos x="533" y="95"/>
                  </a:cxn>
                  <a:cxn ang="0">
                    <a:pos x="536" y="69"/>
                  </a:cxn>
                  <a:cxn ang="0">
                    <a:pos x="519" y="67"/>
                  </a:cxn>
                  <a:cxn ang="0">
                    <a:pos x="502" y="61"/>
                  </a:cxn>
                  <a:cxn ang="0">
                    <a:pos x="483" y="55"/>
                  </a:cxn>
                  <a:cxn ang="0">
                    <a:pos x="452" y="41"/>
                  </a:cxn>
                  <a:cxn ang="0">
                    <a:pos x="403" y="23"/>
                  </a:cxn>
                  <a:cxn ang="0">
                    <a:pos x="352" y="10"/>
                  </a:cxn>
                  <a:cxn ang="0">
                    <a:pos x="300" y="1"/>
                  </a:cxn>
                  <a:cxn ang="0">
                    <a:pos x="252" y="0"/>
                  </a:cxn>
                  <a:cxn ang="0">
                    <a:pos x="208" y="4"/>
                  </a:cxn>
                  <a:cxn ang="0">
                    <a:pos x="176" y="18"/>
                  </a:cxn>
                  <a:cxn ang="0">
                    <a:pos x="153" y="43"/>
                  </a:cxn>
                </a:cxnLst>
                <a:rect l="0" t="0" r="r" b="b"/>
                <a:pathLst>
                  <a:path w="545" h="470">
                    <a:moveTo>
                      <a:pt x="148" y="58"/>
                    </a:moveTo>
                    <a:lnTo>
                      <a:pt x="143" y="90"/>
                    </a:lnTo>
                    <a:lnTo>
                      <a:pt x="143" y="118"/>
                    </a:lnTo>
                    <a:lnTo>
                      <a:pt x="141" y="143"/>
                    </a:lnTo>
                    <a:lnTo>
                      <a:pt x="141" y="166"/>
                    </a:lnTo>
                    <a:lnTo>
                      <a:pt x="136" y="184"/>
                    </a:lnTo>
                    <a:lnTo>
                      <a:pt x="127" y="203"/>
                    </a:lnTo>
                    <a:lnTo>
                      <a:pt x="112" y="218"/>
                    </a:lnTo>
                    <a:lnTo>
                      <a:pt x="88" y="234"/>
                    </a:lnTo>
                    <a:lnTo>
                      <a:pt x="72" y="248"/>
                    </a:lnTo>
                    <a:lnTo>
                      <a:pt x="64" y="269"/>
                    </a:lnTo>
                    <a:lnTo>
                      <a:pt x="55" y="297"/>
                    </a:lnTo>
                    <a:lnTo>
                      <a:pt x="50" y="328"/>
                    </a:lnTo>
                    <a:lnTo>
                      <a:pt x="41" y="363"/>
                    </a:lnTo>
                    <a:lnTo>
                      <a:pt x="32" y="399"/>
                    </a:lnTo>
                    <a:lnTo>
                      <a:pt x="19" y="433"/>
                    </a:lnTo>
                    <a:lnTo>
                      <a:pt x="0" y="463"/>
                    </a:lnTo>
                    <a:lnTo>
                      <a:pt x="10" y="468"/>
                    </a:lnTo>
                    <a:lnTo>
                      <a:pt x="22" y="470"/>
                    </a:lnTo>
                    <a:lnTo>
                      <a:pt x="32" y="470"/>
                    </a:lnTo>
                    <a:lnTo>
                      <a:pt x="45" y="463"/>
                    </a:lnTo>
                    <a:lnTo>
                      <a:pt x="57" y="456"/>
                    </a:lnTo>
                    <a:lnTo>
                      <a:pt x="65" y="443"/>
                    </a:lnTo>
                    <a:lnTo>
                      <a:pt x="74" y="426"/>
                    </a:lnTo>
                    <a:lnTo>
                      <a:pt x="81" y="405"/>
                    </a:lnTo>
                    <a:lnTo>
                      <a:pt x="89" y="377"/>
                    </a:lnTo>
                    <a:lnTo>
                      <a:pt x="96" y="356"/>
                    </a:lnTo>
                    <a:lnTo>
                      <a:pt x="107" y="339"/>
                    </a:lnTo>
                    <a:lnTo>
                      <a:pt x="115" y="328"/>
                    </a:lnTo>
                    <a:lnTo>
                      <a:pt x="127" y="322"/>
                    </a:lnTo>
                    <a:lnTo>
                      <a:pt x="138" y="317"/>
                    </a:lnTo>
                    <a:lnTo>
                      <a:pt x="151" y="314"/>
                    </a:lnTo>
                    <a:lnTo>
                      <a:pt x="165" y="312"/>
                    </a:lnTo>
                    <a:lnTo>
                      <a:pt x="181" y="309"/>
                    </a:lnTo>
                    <a:lnTo>
                      <a:pt x="200" y="302"/>
                    </a:lnTo>
                    <a:lnTo>
                      <a:pt x="220" y="292"/>
                    </a:lnTo>
                    <a:lnTo>
                      <a:pt x="239" y="280"/>
                    </a:lnTo>
                    <a:lnTo>
                      <a:pt x="255" y="263"/>
                    </a:lnTo>
                    <a:lnTo>
                      <a:pt x="269" y="245"/>
                    </a:lnTo>
                    <a:lnTo>
                      <a:pt x="274" y="220"/>
                    </a:lnTo>
                    <a:lnTo>
                      <a:pt x="274" y="192"/>
                    </a:lnTo>
                    <a:lnTo>
                      <a:pt x="272" y="164"/>
                    </a:lnTo>
                    <a:lnTo>
                      <a:pt x="276" y="140"/>
                    </a:lnTo>
                    <a:lnTo>
                      <a:pt x="283" y="121"/>
                    </a:lnTo>
                    <a:lnTo>
                      <a:pt x="291" y="106"/>
                    </a:lnTo>
                    <a:lnTo>
                      <a:pt x="303" y="95"/>
                    </a:lnTo>
                    <a:lnTo>
                      <a:pt x="314" y="90"/>
                    </a:lnTo>
                    <a:lnTo>
                      <a:pt x="324" y="89"/>
                    </a:lnTo>
                    <a:lnTo>
                      <a:pt x="333" y="94"/>
                    </a:lnTo>
                    <a:lnTo>
                      <a:pt x="341" y="97"/>
                    </a:lnTo>
                    <a:lnTo>
                      <a:pt x="364" y="101"/>
                    </a:lnTo>
                    <a:lnTo>
                      <a:pt x="396" y="107"/>
                    </a:lnTo>
                    <a:lnTo>
                      <a:pt x="434" y="112"/>
                    </a:lnTo>
                    <a:lnTo>
                      <a:pt x="472" y="114"/>
                    </a:lnTo>
                    <a:lnTo>
                      <a:pt x="507" y="109"/>
                    </a:lnTo>
                    <a:lnTo>
                      <a:pt x="533" y="95"/>
                    </a:lnTo>
                    <a:lnTo>
                      <a:pt x="545" y="70"/>
                    </a:lnTo>
                    <a:lnTo>
                      <a:pt x="536" y="69"/>
                    </a:lnTo>
                    <a:lnTo>
                      <a:pt x="527" y="69"/>
                    </a:lnTo>
                    <a:lnTo>
                      <a:pt x="519" y="67"/>
                    </a:lnTo>
                    <a:lnTo>
                      <a:pt x="510" y="64"/>
                    </a:lnTo>
                    <a:lnTo>
                      <a:pt x="502" y="61"/>
                    </a:lnTo>
                    <a:lnTo>
                      <a:pt x="491" y="58"/>
                    </a:lnTo>
                    <a:lnTo>
                      <a:pt x="483" y="55"/>
                    </a:lnTo>
                    <a:lnTo>
                      <a:pt x="474" y="50"/>
                    </a:lnTo>
                    <a:lnTo>
                      <a:pt x="452" y="41"/>
                    </a:lnTo>
                    <a:lnTo>
                      <a:pt x="429" y="32"/>
                    </a:lnTo>
                    <a:lnTo>
                      <a:pt x="403" y="23"/>
                    </a:lnTo>
                    <a:lnTo>
                      <a:pt x="377" y="16"/>
                    </a:lnTo>
                    <a:lnTo>
                      <a:pt x="352" y="10"/>
                    </a:lnTo>
                    <a:lnTo>
                      <a:pt x="326" y="4"/>
                    </a:lnTo>
                    <a:lnTo>
                      <a:pt x="300" y="1"/>
                    </a:lnTo>
                    <a:lnTo>
                      <a:pt x="276" y="0"/>
                    </a:lnTo>
                    <a:lnTo>
                      <a:pt x="252" y="0"/>
                    </a:lnTo>
                    <a:lnTo>
                      <a:pt x="229" y="1"/>
                    </a:lnTo>
                    <a:lnTo>
                      <a:pt x="208" y="4"/>
                    </a:lnTo>
                    <a:lnTo>
                      <a:pt x="191" y="10"/>
                    </a:lnTo>
                    <a:lnTo>
                      <a:pt x="176" y="18"/>
                    </a:lnTo>
                    <a:lnTo>
                      <a:pt x="162" y="29"/>
                    </a:lnTo>
                    <a:lnTo>
                      <a:pt x="153" y="43"/>
                    </a:lnTo>
                    <a:lnTo>
                      <a:pt x="148" y="58"/>
                    </a:lnTo>
                    <a:close/>
                  </a:path>
                </a:pathLst>
              </a:custGeom>
              <a:solidFill>
                <a:srgbClr val="D11C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83" name="Freeform 27"/>
              <p:cNvSpPr>
                <a:spLocks/>
              </p:cNvSpPr>
              <p:nvPr/>
            </p:nvSpPr>
            <p:spPr bwMode="auto">
              <a:xfrm>
                <a:off x="345" y="2915"/>
                <a:ext cx="286" cy="266"/>
              </a:xfrm>
              <a:custGeom>
                <a:avLst/>
                <a:gdLst/>
                <a:ahLst/>
                <a:cxnLst>
                  <a:cxn ang="0">
                    <a:pos x="186" y="29"/>
                  </a:cxn>
                  <a:cxn ang="0">
                    <a:pos x="135" y="68"/>
                  </a:cxn>
                  <a:cxn ang="0">
                    <a:pos x="97" y="111"/>
                  </a:cxn>
                  <a:cxn ang="0">
                    <a:pos x="64" y="154"/>
                  </a:cxn>
                  <a:cxn ang="0">
                    <a:pos x="28" y="200"/>
                  </a:cxn>
                  <a:cxn ang="0">
                    <a:pos x="7" y="286"/>
                  </a:cxn>
                  <a:cxn ang="0">
                    <a:pos x="0" y="388"/>
                  </a:cxn>
                  <a:cxn ang="0">
                    <a:pos x="2" y="474"/>
                  </a:cxn>
                  <a:cxn ang="0">
                    <a:pos x="10" y="510"/>
                  </a:cxn>
                  <a:cxn ang="0">
                    <a:pos x="21" y="525"/>
                  </a:cxn>
                  <a:cxn ang="0">
                    <a:pos x="47" y="501"/>
                  </a:cxn>
                  <a:cxn ang="0">
                    <a:pos x="69" y="431"/>
                  </a:cxn>
                  <a:cxn ang="0">
                    <a:pos x="83" y="365"/>
                  </a:cxn>
                  <a:cxn ang="0">
                    <a:pos x="100" y="316"/>
                  </a:cxn>
                  <a:cxn ang="0">
                    <a:pos x="140" y="286"/>
                  </a:cxn>
                  <a:cxn ang="0">
                    <a:pos x="164" y="252"/>
                  </a:cxn>
                  <a:cxn ang="0">
                    <a:pos x="169" y="211"/>
                  </a:cxn>
                  <a:cxn ang="0">
                    <a:pos x="171" y="158"/>
                  </a:cxn>
                  <a:cxn ang="0">
                    <a:pos x="181" y="111"/>
                  </a:cxn>
                  <a:cxn ang="0">
                    <a:pos x="204" y="86"/>
                  </a:cxn>
                  <a:cxn ang="0">
                    <a:pos x="236" y="72"/>
                  </a:cxn>
                  <a:cxn ang="0">
                    <a:pos x="280" y="68"/>
                  </a:cxn>
                  <a:cxn ang="0">
                    <a:pos x="328" y="69"/>
                  </a:cxn>
                  <a:cxn ang="0">
                    <a:pos x="380" y="78"/>
                  </a:cxn>
                  <a:cxn ang="0">
                    <a:pos x="431" y="91"/>
                  </a:cxn>
                  <a:cxn ang="0">
                    <a:pos x="480" y="109"/>
                  </a:cxn>
                  <a:cxn ang="0">
                    <a:pos x="511" y="123"/>
                  </a:cxn>
                  <a:cxn ang="0">
                    <a:pos x="530" y="129"/>
                  </a:cxn>
                  <a:cxn ang="0">
                    <a:pos x="547" y="135"/>
                  </a:cxn>
                  <a:cxn ang="0">
                    <a:pos x="564" y="137"/>
                  </a:cxn>
                  <a:cxn ang="0">
                    <a:pos x="573" y="135"/>
                  </a:cxn>
                  <a:cxn ang="0">
                    <a:pos x="573" y="131"/>
                  </a:cxn>
                  <a:cxn ang="0">
                    <a:pos x="569" y="109"/>
                  </a:cxn>
                  <a:cxn ang="0">
                    <a:pos x="545" y="77"/>
                  </a:cxn>
                  <a:cxn ang="0">
                    <a:pos x="507" y="49"/>
                  </a:cxn>
                  <a:cxn ang="0">
                    <a:pos x="457" y="27"/>
                  </a:cxn>
                  <a:cxn ang="0">
                    <a:pos x="400" y="11"/>
                  </a:cxn>
                  <a:cxn ang="0">
                    <a:pos x="343" y="1"/>
                  </a:cxn>
                  <a:cxn ang="0">
                    <a:pos x="286" y="0"/>
                  </a:cxn>
                  <a:cxn ang="0">
                    <a:pos x="238" y="6"/>
                  </a:cxn>
                </a:cxnLst>
                <a:rect l="0" t="0" r="r" b="b"/>
                <a:pathLst>
                  <a:path w="573" h="531">
                    <a:moveTo>
                      <a:pt x="219" y="12"/>
                    </a:moveTo>
                    <a:lnTo>
                      <a:pt x="186" y="29"/>
                    </a:lnTo>
                    <a:lnTo>
                      <a:pt x="159" y="47"/>
                    </a:lnTo>
                    <a:lnTo>
                      <a:pt x="135" y="68"/>
                    </a:lnTo>
                    <a:lnTo>
                      <a:pt x="116" y="88"/>
                    </a:lnTo>
                    <a:lnTo>
                      <a:pt x="97" y="111"/>
                    </a:lnTo>
                    <a:lnTo>
                      <a:pt x="81" y="132"/>
                    </a:lnTo>
                    <a:lnTo>
                      <a:pt x="64" y="154"/>
                    </a:lnTo>
                    <a:lnTo>
                      <a:pt x="45" y="174"/>
                    </a:lnTo>
                    <a:lnTo>
                      <a:pt x="28" y="200"/>
                    </a:lnTo>
                    <a:lnTo>
                      <a:pt x="16" y="239"/>
                    </a:lnTo>
                    <a:lnTo>
                      <a:pt x="7" y="286"/>
                    </a:lnTo>
                    <a:lnTo>
                      <a:pt x="2" y="337"/>
                    </a:lnTo>
                    <a:lnTo>
                      <a:pt x="0" y="388"/>
                    </a:lnTo>
                    <a:lnTo>
                      <a:pt x="0" y="436"/>
                    </a:lnTo>
                    <a:lnTo>
                      <a:pt x="2" y="474"/>
                    </a:lnTo>
                    <a:lnTo>
                      <a:pt x="7" y="501"/>
                    </a:lnTo>
                    <a:lnTo>
                      <a:pt x="10" y="510"/>
                    </a:lnTo>
                    <a:lnTo>
                      <a:pt x="16" y="519"/>
                    </a:lnTo>
                    <a:lnTo>
                      <a:pt x="21" y="525"/>
                    </a:lnTo>
                    <a:lnTo>
                      <a:pt x="28" y="531"/>
                    </a:lnTo>
                    <a:lnTo>
                      <a:pt x="47" y="501"/>
                    </a:lnTo>
                    <a:lnTo>
                      <a:pt x="60" y="467"/>
                    </a:lnTo>
                    <a:lnTo>
                      <a:pt x="69" y="431"/>
                    </a:lnTo>
                    <a:lnTo>
                      <a:pt x="78" y="396"/>
                    </a:lnTo>
                    <a:lnTo>
                      <a:pt x="83" y="365"/>
                    </a:lnTo>
                    <a:lnTo>
                      <a:pt x="92" y="337"/>
                    </a:lnTo>
                    <a:lnTo>
                      <a:pt x="100" y="316"/>
                    </a:lnTo>
                    <a:lnTo>
                      <a:pt x="116" y="302"/>
                    </a:lnTo>
                    <a:lnTo>
                      <a:pt x="140" y="286"/>
                    </a:lnTo>
                    <a:lnTo>
                      <a:pt x="155" y="271"/>
                    </a:lnTo>
                    <a:lnTo>
                      <a:pt x="164" y="252"/>
                    </a:lnTo>
                    <a:lnTo>
                      <a:pt x="169" y="234"/>
                    </a:lnTo>
                    <a:lnTo>
                      <a:pt x="169" y="211"/>
                    </a:lnTo>
                    <a:lnTo>
                      <a:pt x="171" y="186"/>
                    </a:lnTo>
                    <a:lnTo>
                      <a:pt x="171" y="158"/>
                    </a:lnTo>
                    <a:lnTo>
                      <a:pt x="176" y="126"/>
                    </a:lnTo>
                    <a:lnTo>
                      <a:pt x="181" y="111"/>
                    </a:lnTo>
                    <a:lnTo>
                      <a:pt x="190" y="97"/>
                    </a:lnTo>
                    <a:lnTo>
                      <a:pt x="204" y="86"/>
                    </a:lnTo>
                    <a:lnTo>
                      <a:pt x="219" y="78"/>
                    </a:lnTo>
                    <a:lnTo>
                      <a:pt x="236" y="72"/>
                    </a:lnTo>
                    <a:lnTo>
                      <a:pt x="257" y="69"/>
                    </a:lnTo>
                    <a:lnTo>
                      <a:pt x="280" y="68"/>
                    </a:lnTo>
                    <a:lnTo>
                      <a:pt x="304" y="68"/>
                    </a:lnTo>
                    <a:lnTo>
                      <a:pt x="328" y="69"/>
                    </a:lnTo>
                    <a:lnTo>
                      <a:pt x="354" y="72"/>
                    </a:lnTo>
                    <a:lnTo>
                      <a:pt x="380" y="78"/>
                    </a:lnTo>
                    <a:lnTo>
                      <a:pt x="405" y="84"/>
                    </a:lnTo>
                    <a:lnTo>
                      <a:pt x="431" y="91"/>
                    </a:lnTo>
                    <a:lnTo>
                      <a:pt x="457" y="100"/>
                    </a:lnTo>
                    <a:lnTo>
                      <a:pt x="480" y="109"/>
                    </a:lnTo>
                    <a:lnTo>
                      <a:pt x="502" y="118"/>
                    </a:lnTo>
                    <a:lnTo>
                      <a:pt x="511" y="123"/>
                    </a:lnTo>
                    <a:lnTo>
                      <a:pt x="519" y="126"/>
                    </a:lnTo>
                    <a:lnTo>
                      <a:pt x="530" y="129"/>
                    </a:lnTo>
                    <a:lnTo>
                      <a:pt x="538" y="132"/>
                    </a:lnTo>
                    <a:lnTo>
                      <a:pt x="547" y="135"/>
                    </a:lnTo>
                    <a:lnTo>
                      <a:pt x="555" y="137"/>
                    </a:lnTo>
                    <a:lnTo>
                      <a:pt x="564" y="137"/>
                    </a:lnTo>
                    <a:lnTo>
                      <a:pt x="573" y="138"/>
                    </a:lnTo>
                    <a:lnTo>
                      <a:pt x="573" y="135"/>
                    </a:lnTo>
                    <a:lnTo>
                      <a:pt x="573" y="134"/>
                    </a:lnTo>
                    <a:lnTo>
                      <a:pt x="573" y="131"/>
                    </a:lnTo>
                    <a:lnTo>
                      <a:pt x="573" y="128"/>
                    </a:lnTo>
                    <a:lnTo>
                      <a:pt x="569" y="109"/>
                    </a:lnTo>
                    <a:lnTo>
                      <a:pt x="559" y="94"/>
                    </a:lnTo>
                    <a:lnTo>
                      <a:pt x="545" y="77"/>
                    </a:lnTo>
                    <a:lnTo>
                      <a:pt x="528" y="63"/>
                    </a:lnTo>
                    <a:lnTo>
                      <a:pt x="507" y="49"/>
                    </a:lnTo>
                    <a:lnTo>
                      <a:pt x="483" y="38"/>
                    </a:lnTo>
                    <a:lnTo>
                      <a:pt x="457" y="27"/>
                    </a:lnTo>
                    <a:lnTo>
                      <a:pt x="430" y="18"/>
                    </a:lnTo>
                    <a:lnTo>
                      <a:pt x="400" y="11"/>
                    </a:lnTo>
                    <a:lnTo>
                      <a:pt x="371" y="6"/>
                    </a:lnTo>
                    <a:lnTo>
                      <a:pt x="343" y="1"/>
                    </a:lnTo>
                    <a:lnTo>
                      <a:pt x="314" y="0"/>
                    </a:lnTo>
                    <a:lnTo>
                      <a:pt x="286" y="0"/>
                    </a:lnTo>
                    <a:lnTo>
                      <a:pt x="262" y="1"/>
                    </a:lnTo>
                    <a:lnTo>
                      <a:pt x="238" y="6"/>
                    </a:lnTo>
                    <a:lnTo>
                      <a:pt x="219" y="12"/>
                    </a:lnTo>
                    <a:close/>
                  </a:path>
                </a:pathLst>
              </a:custGeom>
              <a:solidFill>
                <a:srgbClr val="DD5B26"/>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84" name="Freeform 28"/>
              <p:cNvSpPr>
                <a:spLocks/>
              </p:cNvSpPr>
              <p:nvPr/>
            </p:nvSpPr>
            <p:spPr bwMode="auto">
              <a:xfrm>
                <a:off x="679" y="3947"/>
                <a:ext cx="46" cy="178"/>
              </a:xfrm>
              <a:custGeom>
                <a:avLst/>
                <a:gdLst/>
                <a:ahLst/>
                <a:cxnLst>
                  <a:cxn ang="0">
                    <a:pos x="90" y="281"/>
                  </a:cxn>
                  <a:cxn ang="0">
                    <a:pos x="85" y="200"/>
                  </a:cxn>
                  <a:cxn ang="0">
                    <a:pos x="85" y="117"/>
                  </a:cxn>
                  <a:cxn ang="0">
                    <a:pos x="80" y="45"/>
                  </a:cxn>
                  <a:cxn ang="0">
                    <a:pos x="57" y="0"/>
                  </a:cxn>
                  <a:cxn ang="0">
                    <a:pos x="49" y="51"/>
                  </a:cxn>
                  <a:cxn ang="0">
                    <a:pos x="40" y="103"/>
                  </a:cxn>
                  <a:cxn ang="0">
                    <a:pos x="30" y="156"/>
                  </a:cxn>
                  <a:cxn ang="0">
                    <a:pos x="21" y="202"/>
                  </a:cxn>
                  <a:cxn ang="0">
                    <a:pos x="12" y="244"/>
                  </a:cxn>
                  <a:cxn ang="0">
                    <a:pos x="5" y="274"/>
                  </a:cxn>
                  <a:cxn ang="0">
                    <a:pos x="2" y="296"/>
                  </a:cxn>
                  <a:cxn ang="0">
                    <a:pos x="0" y="304"/>
                  </a:cxn>
                  <a:cxn ang="0">
                    <a:pos x="5" y="311"/>
                  </a:cxn>
                  <a:cxn ang="0">
                    <a:pos x="11" y="319"/>
                  </a:cxn>
                  <a:cxn ang="0">
                    <a:pos x="18" y="327"/>
                  </a:cxn>
                  <a:cxn ang="0">
                    <a:pos x="26" y="333"/>
                  </a:cxn>
                  <a:cxn ang="0">
                    <a:pos x="37" y="341"/>
                  </a:cxn>
                  <a:cxn ang="0">
                    <a:pos x="47" y="347"/>
                  </a:cxn>
                  <a:cxn ang="0">
                    <a:pos x="57" y="351"/>
                  </a:cxn>
                  <a:cxn ang="0">
                    <a:pos x="68" y="358"/>
                  </a:cxn>
                  <a:cxn ang="0">
                    <a:pos x="80" y="347"/>
                  </a:cxn>
                  <a:cxn ang="0">
                    <a:pos x="88" y="330"/>
                  </a:cxn>
                  <a:cxn ang="0">
                    <a:pos x="92" y="308"/>
                  </a:cxn>
                  <a:cxn ang="0">
                    <a:pos x="90" y="281"/>
                  </a:cxn>
                </a:cxnLst>
                <a:rect l="0" t="0" r="r" b="b"/>
                <a:pathLst>
                  <a:path w="92" h="358">
                    <a:moveTo>
                      <a:pt x="90" y="281"/>
                    </a:moveTo>
                    <a:lnTo>
                      <a:pt x="85" y="200"/>
                    </a:lnTo>
                    <a:lnTo>
                      <a:pt x="85" y="117"/>
                    </a:lnTo>
                    <a:lnTo>
                      <a:pt x="80" y="45"/>
                    </a:lnTo>
                    <a:lnTo>
                      <a:pt x="57" y="0"/>
                    </a:lnTo>
                    <a:lnTo>
                      <a:pt x="49" y="51"/>
                    </a:lnTo>
                    <a:lnTo>
                      <a:pt x="40" y="103"/>
                    </a:lnTo>
                    <a:lnTo>
                      <a:pt x="30" y="156"/>
                    </a:lnTo>
                    <a:lnTo>
                      <a:pt x="21" y="202"/>
                    </a:lnTo>
                    <a:lnTo>
                      <a:pt x="12" y="244"/>
                    </a:lnTo>
                    <a:lnTo>
                      <a:pt x="5" y="274"/>
                    </a:lnTo>
                    <a:lnTo>
                      <a:pt x="2" y="296"/>
                    </a:lnTo>
                    <a:lnTo>
                      <a:pt x="0" y="304"/>
                    </a:lnTo>
                    <a:lnTo>
                      <a:pt x="5" y="311"/>
                    </a:lnTo>
                    <a:lnTo>
                      <a:pt x="11" y="319"/>
                    </a:lnTo>
                    <a:lnTo>
                      <a:pt x="18" y="327"/>
                    </a:lnTo>
                    <a:lnTo>
                      <a:pt x="26" y="333"/>
                    </a:lnTo>
                    <a:lnTo>
                      <a:pt x="37" y="341"/>
                    </a:lnTo>
                    <a:lnTo>
                      <a:pt x="47" y="347"/>
                    </a:lnTo>
                    <a:lnTo>
                      <a:pt x="57" y="351"/>
                    </a:lnTo>
                    <a:lnTo>
                      <a:pt x="68" y="358"/>
                    </a:lnTo>
                    <a:lnTo>
                      <a:pt x="80" y="347"/>
                    </a:lnTo>
                    <a:lnTo>
                      <a:pt x="88" y="330"/>
                    </a:lnTo>
                    <a:lnTo>
                      <a:pt x="92" y="308"/>
                    </a:lnTo>
                    <a:lnTo>
                      <a:pt x="90" y="281"/>
                    </a:lnTo>
                    <a:close/>
                  </a:path>
                </a:pathLst>
              </a:custGeom>
              <a:solidFill>
                <a:srgbClr val="7FBFF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85" name="Freeform 29"/>
              <p:cNvSpPr>
                <a:spLocks/>
              </p:cNvSpPr>
              <p:nvPr/>
            </p:nvSpPr>
            <p:spPr bwMode="auto">
              <a:xfrm>
                <a:off x="561" y="3484"/>
                <a:ext cx="260" cy="45"/>
              </a:xfrm>
              <a:custGeom>
                <a:avLst/>
                <a:gdLst/>
                <a:ahLst/>
                <a:cxnLst>
                  <a:cxn ang="0">
                    <a:pos x="10" y="86"/>
                  </a:cxn>
                  <a:cxn ang="0">
                    <a:pos x="19" y="88"/>
                  </a:cxn>
                  <a:cxn ang="0">
                    <a:pos x="31" y="88"/>
                  </a:cxn>
                  <a:cxn ang="0">
                    <a:pos x="47" y="89"/>
                  </a:cxn>
                  <a:cxn ang="0">
                    <a:pos x="67" y="89"/>
                  </a:cxn>
                  <a:cxn ang="0">
                    <a:pos x="91" y="89"/>
                  </a:cxn>
                  <a:cxn ang="0">
                    <a:pos x="119" y="89"/>
                  </a:cxn>
                  <a:cxn ang="0">
                    <a:pos x="148" y="89"/>
                  </a:cxn>
                  <a:cxn ang="0">
                    <a:pos x="181" y="89"/>
                  </a:cxn>
                  <a:cxn ang="0">
                    <a:pos x="216" y="89"/>
                  </a:cxn>
                  <a:cxn ang="0">
                    <a:pos x="252" y="89"/>
                  </a:cxn>
                  <a:cxn ang="0">
                    <a:pos x="291" y="88"/>
                  </a:cxn>
                  <a:cxn ang="0">
                    <a:pos x="329" y="88"/>
                  </a:cxn>
                  <a:cxn ang="0">
                    <a:pos x="371" y="88"/>
                  </a:cxn>
                  <a:cxn ang="0">
                    <a:pos x="412" y="86"/>
                  </a:cxn>
                  <a:cxn ang="0">
                    <a:pos x="454" y="86"/>
                  </a:cxn>
                  <a:cxn ang="0">
                    <a:pos x="495" y="85"/>
                  </a:cxn>
                  <a:cxn ang="0">
                    <a:pos x="505" y="68"/>
                  </a:cxn>
                  <a:cxn ang="0">
                    <a:pos x="512" y="54"/>
                  </a:cxn>
                  <a:cxn ang="0">
                    <a:pos x="517" y="43"/>
                  </a:cxn>
                  <a:cxn ang="0">
                    <a:pos x="519" y="34"/>
                  </a:cxn>
                  <a:cxn ang="0">
                    <a:pos x="516" y="29"/>
                  </a:cxn>
                  <a:cxn ang="0">
                    <a:pos x="509" y="26"/>
                  </a:cxn>
                  <a:cxn ang="0">
                    <a:pos x="497" y="22"/>
                  </a:cxn>
                  <a:cxn ang="0">
                    <a:pos x="481" y="18"/>
                  </a:cxn>
                  <a:cxn ang="0">
                    <a:pos x="462" y="15"/>
                  </a:cxn>
                  <a:cxn ang="0">
                    <a:pos x="442" y="12"/>
                  </a:cxn>
                  <a:cxn ang="0">
                    <a:pos x="419" y="11"/>
                  </a:cxn>
                  <a:cxn ang="0">
                    <a:pos x="395" y="8"/>
                  </a:cxn>
                  <a:cxn ang="0">
                    <a:pos x="371" y="6"/>
                  </a:cxn>
                  <a:cxn ang="0">
                    <a:pos x="347" y="5"/>
                  </a:cxn>
                  <a:cxn ang="0">
                    <a:pos x="324" y="3"/>
                  </a:cxn>
                  <a:cxn ang="0">
                    <a:pos x="302" y="2"/>
                  </a:cxn>
                  <a:cxn ang="0">
                    <a:pos x="281" y="2"/>
                  </a:cxn>
                  <a:cxn ang="0">
                    <a:pos x="266" y="0"/>
                  </a:cxn>
                  <a:cxn ang="0">
                    <a:pos x="252" y="0"/>
                  </a:cxn>
                  <a:cxn ang="0">
                    <a:pos x="241" y="0"/>
                  </a:cxn>
                  <a:cxn ang="0">
                    <a:pos x="228" y="0"/>
                  </a:cxn>
                  <a:cxn ang="0">
                    <a:pos x="207" y="0"/>
                  </a:cxn>
                  <a:cxn ang="0">
                    <a:pos x="181" y="2"/>
                  </a:cxn>
                  <a:cxn ang="0">
                    <a:pos x="152" y="2"/>
                  </a:cxn>
                  <a:cxn ang="0">
                    <a:pos x="121" y="3"/>
                  </a:cxn>
                  <a:cxn ang="0">
                    <a:pos x="90" y="3"/>
                  </a:cxn>
                  <a:cxn ang="0">
                    <a:pos x="60" y="5"/>
                  </a:cxn>
                  <a:cxn ang="0">
                    <a:pos x="35" y="5"/>
                  </a:cxn>
                  <a:cxn ang="0">
                    <a:pos x="16" y="34"/>
                  </a:cxn>
                  <a:cxn ang="0">
                    <a:pos x="2" y="59"/>
                  </a:cxn>
                  <a:cxn ang="0">
                    <a:pos x="0" y="77"/>
                  </a:cxn>
                  <a:cxn ang="0">
                    <a:pos x="10" y="86"/>
                  </a:cxn>
                </a:cxnLst>
                <a:rect l="0" t="0" r="r" b="b"/>
                <a:pathLst>
                  <a:path w="519" h="89">
                    <a:moveTo>
                      <a:pt x="10" y="86"/>
                    </a:moveTo>
                    <a:lnTo>
                      <a:pt x="19" y="88"/>
                    </a:lnTo>
                    <a:lnTo>
                      <a:pt x="31" y="88"/>
                    </a:lnTo>
                    <a:lnTo>
                      <a:pt x="47" y="89"/>
                    </a:lnTo>
                    <a:lnTo>
                      <a:pt x="67" y="89"/>
                    </a:lnTo>
                    <a:lnTo>
                      <a:pt x="91" y="89"/>
                    </a:lnTo>
                    <a:lnTo>
                      <a:pt x="119" y="89"/>
                    </a:lnTo>
                    <a:lnTo>
                      <a:pt x="148" y="89"/>
                    </a:lnTo>
                    <a:lnTo>
                      <a:pt x="181" y="89"/>
                    </a:lnTo>
                    <a:lnTo>
                      <a:pt x="216" y="89"/>
                    </a:lnTo>
                    <a:lnTo>
                      <a:pt x="252" y="89"/>
                    </a:lnTo>
                    <a:lnTo>
                      <a:pt x="291" y="88"/>
                    </a:lnTo>
                    <a:lnTo>
                      <a:pt x="329" y="88"/>
                    </a:lnTo>
                    <a:lnTo>
                      <a:pt x="371" y="88"/>
                    </a:lnTo>
                    <a:lnTo>
                      <a:pt x="412" y="86"/>
                    </a:lnTo>
                    <a:lnTo>
                      <a:pt x="454" y="86"/>
                    </a:lnTo>
                    <a:lnTo>
                      <a:pt x="495" y="85"/>
                    </a:lnTo>
                    <a:lnTo>
                      <a:pt x="505" y="68"/>
                    </a:lnTo>
                    <a:lnTo>
                      <a:pt x="512" y="54"/>
                    </a:lnTo>
                    <a:lnTo>
                      <a:pt x="517" y="43"/>
                    </a:lnTo>
                    <a:lnTo>
                      <a:pt x="519" y="34"/>
                    </a:lnTo>
                    <a:lnTo>
                      <a:pt x="516" y="29"/>
                    </a:lnTo>
                    <a:lnTo>
                      <a:pt x="509" y="26"/>
                    </a:lnTo>
                    <a:lnTo>
                      <a:pt x="497" y="22"/>
                    </a:lnTo>
                    <a:lnTo>
                      <a:pt x="481" y="18"/>
                    </a:lnTo>
                    <a:lnTo>
                      <a:pt x="462" y="15"/>
                    </a:lnTo>
                    <a:lnTo>
                      <a:pt x="442" y="12"/>
                    </a:lnTo>
                    <a:lnTo>
                      <a:pt x="419" y="11"/>
                    </a:lnTo>
                    <a:lnTo>
                      <a:pt x="395" y="8"/>
                    </a:lnTo>
                    <a:lnTo>
                      <a:pt x="371" y="6"/>
                    </a:lnTo>
                    <a:lnTo>
                      <a:pt x="347" y="5"/>
                    </a:lnTo>
                    <a:lnTo>
                      <a:pt x="324" y="3"/>
                    </a:lnTo>
                    <a:lnTo>
                      <a:pt x="302" y="2"/>
                    </a:lnTo>
                    <a:lnTo>
                      <a:pt x="281" y="2"/>
                    </a:lnTo>
                    <a:lnTo>
                      <a:pt x="266" y="0"/>
                    </a:lnTo>
                    <a:lnTo>
                      <a:pt x="252" y="0"/>
                    </a:lnTo>
                    <a:lnTo>
                      <a:pt x="241" y="0"/>
                    </a:lnTo>
                    <a:lnTo>
                      <a:pt x="228" y="0"/>
                    </a:lnTo>
                    <a:lnTo>
                      <a:pt x="207" y="0"/>
                    </a:lnTo>
                    <a:lnTo>
                      <a:pt x="181" y="2"/>
                    </a:lnTo>
                    <a:lnTo>
                      <a:pt x="152" y="2"/>
                    </a:lnTo>
                    <a:lnTo>
                      <a:pt x="121" y="3"/>
                    </a:lnTo>
                    <a:lnTo>
                      <a:pt x="90" y="3"/>
                    </a:lnTo>
                    <a:lnTo>
                      <a:pt x="60" y="5"/>
                    </a:lnTo>
                    <a:lnTo>
                      <a:pt x="35" y="5"/>
                    </a:lnTo>
                    <a:lnTo>
                      <a:pt x="16" y="34"/>
                    </a:lnTo>
                    <a:lnTo>
                      <a:pt x="2" y="59"/>
                    </a:lnTo>
                    <a:lnTo>
                      <a:pt x="0" y="77"/>
                    </a:lnTo>
                    <a:lnTo>
                      <a:pt x="10" y="86"/>
                    </a:lnTo>
                    <a:close/>
                  </a:path>
                </a:pathLst>
              </a:custGeom>
              <a:solidFill>
                <a:srgbClr val="7FBFF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86" name="Freeform 30"/>
              <p:cNvSpPr>
                <a:spLocks/>
              </p:cNvSpPr>
              <p:nvPr/>
            </p:nvSpPr>
            <p:spPr bwMode="auto">
              <a:xfrm>
                <a:off x="297" y="3677"/>
                <a:ext cx="346" cy="183"/>
              </a:xfrm>
              <a:custGeom>
                <a:avLst/>
                <a:gdLst/>
                <a:ahLst/>
                <a:cxnLst>
                  <a:cxn ang="0">
                    <a:pos x="597" y="367"/>
                  </a:cxn>
                  <a:cxn ang="0">
                    <a:pos x="625" y="367"/>
                  </a:cxn>
                  <a:cxn ang="0">
                    <a:pos x="652" y="365"/>
                  </a:cxn>
                  <a:cxn ang="0">
                    <a:pos x="678" y="364"/>
                  </a:cxn>
                  <a:cxn ang="0">
                    <a:pos x="692" y="352"/>
                  </a:cxn>
                  <a:cxn ang="0">
                    <a:pos x="671" y="330"/>
                  </a:cxn>
                  <a:cxn ang="0">
                    <a:pos x="631" y="310"/>
                  </a:cxn>
                  <a:cxn ang="0">
                    <a:pos x="576" y="292"/>
                  </a:cxn>
                  <a:cxn ang="0">
                    <a:pos x="509" y="278"/>
                  </a:cxn>
                  <a:cxn ang="0">
                    <a:pos x="435" y="265"/>
                  </a:cxn>
                  <a:cxn ang="0">
                    <a:pos x="359" y="258"/>
                  </a:cxn>
                  <a:cxn ang="0">
                    <a:pos x="283" y="253"/>
                  </a:cxn>
                  <a:cxn ang="0">
                    <a:pos x="214" y="251"/>
                  </a:cxn>
                  <a:cxn ang="0">
                    <a:pos x="173" y="239"/>
                  </a:cxn>
                  <a:cxn ang="0">
                    <a:pos x="161" y="219"/>
                  </a:cxn>
                  <a:cxn ang="0">
                    <a:pos x="173" y="191"/>
                  </a:cxn>
                  <a:cxn ang="0">
                    <a:pos x="202" y="162"/>
                  </a:cxn>
                  <a:cxn ang="0">
                    <a:pos x="242" y="133"/>
                  </a:cxn>
                  <a:cxn ang="0">
                    <a:pos x="285" y="107"/>
                  </a:cxn>
                  <a:cxn ang="0">
                    <a:pos x="325" y="87"/>
                  </a:cxn>
                  <a:cxn ang="0">
                    <a:pos x="357" y="68"/>
                  </a:cxn>
                  <a:cxn ang="0">
                    <a:pos x="340" y="42"/>
                  </a:cxn>
                  <a:cxn ang="0">
                    <a:pos x="290" y="17"/>
                  </a:cxn>
                  <a:cxn ang="0">
                    <a:pos x="243" y="2"/>
                  </a:cxn>
                  <a:cxn ang="0">
                    <a:pos x="237" y="3"/>
                  </a:cxn>
                  <a:cxn ang="0">
                    <a:pos x="233" y="25"/>
                  </a:cxn>
                  <a:cxn ang="0">
                    <a:pos x="204" y="62"/>
                  </a:cxn>
                  <a:cxn ang="0">
                    <a:pos x="130" y="110"/>
                  </a:cxn>
                  <a:cxn ang="0">
                    <a:pos x="59" y="142"/>
                  </a:cxn>
                  <a:cxn ang="0">
                    <a:pos x="42" y="150"/>
                  </a:cxn>
                  <a:cxn ang="0">
                    <a:pos x="24" y="157"/>
                  </a:cxn>
                  <a:cxn ang="0">
                    <a:pos x="12" y="165"/>
                  </a:cxn>
                  <a:cxn ang="0">
                    <a:pos x="0" y="204"/>
                  </a:cxn>
                  <a:cxn ang="0">
                    <a:pos x="24" y="259"/>
                  </a:cxn>
                  <a:cxn ang="0">
                    <a:pos x="90" y="302"/>
                  </a:cxn>
                  <a:cxn ang="0">
                    <a:pos x="180" y="332"/>
                  </a:cxn>
                  <a:cxn ang="0">
                    <a:pos x="285" y="350"/>
                  </a:cxn>
                  <a:cxn ang="0">
                    <a:pos x="390" y="361"/>
                  </a:cxn>
                  <a:cxn ang="0">
                    <a:pos x="487" y="365"/>
                  </a:cxn>
                  <a:cxn ang="0">
                    <a:pos x="559" y="367"/>
                  </a:cxn>
                </a:cxnLst>
                <a:rect l="0" t="0" r="r" b="b"/>
                <a:pathLst>
                  <a:path w="692" h="367">
                    <a:moveTo>
                      <a:pt x="583" y="367"/>
                    </a:moveTo>
                    <a:lnTo>
                      <a:pt x="597" y="367"/>
                    </a:lnTo>
                    <a:lnTo>
                      <a:pt x="611" y="367"/>
                    </a:lnTo>
                    <a:lnTo>
                      <a:pt x="625" y="367"/>
                    </a:lnTo>
                    <a:lnTo>
                      <a:pt x="638" y="365"/>
                    </a:lnTo>
                    <a:lnTo>
                      <a:pt x="652" y="365"/>
                    </a:lnTo>
                    <a:lnTo>
                      <a:pt x="666" y="365"/>
                    </a:lnTo>
                    <a:lnTo>
                      <a:pt x="678" y="364"/>
                    </a:lnTo>
                    <a:lnTo>
                      <a:pt x="692" y="364"/>
                    </a:lnTo>
                    <a:lnTo>
                      <a:pt x="692" y="352"/>
                    </a:lnTo>
                    <a:lnTo>
                      <a:pt x="685" y="341"/>
                    </a:lnTo>
                    <a:lnTo>
                      <a:pt x="671" y="330"/>
                    </a:lnTo>
                    <a:lnTo>
                      <a:pt x="654" y="319"/>
                    </a:lnTo>
                    <a:lnTo>
                      <a:pt x="631" y="310"/>
                    </a:lnTo>
                    <a:lnTo>
                      <a:pt x="606" y="301"/>
                    </a:lnTo>
                    <a:lnTo>
                      <a:pt x="576" y="292"/>
                    </a:lnTo>
                    <a:lnTo>
                      <a:pt x="544" y="284"/>
                    </a:lnTo>
                    <a:lnTo>
                      <a:pt x="509" y="278"/>
                    </a:lnTo>
                    <a:lnTo>
                      <a:pt x="473" y="271"/>
                    </a:lnTo>
                    <a:lnTo>
                      <a:pt x="435" y="265"/>
                    </a:lnTo>
                    <a:lnTo>
                      <a:pt x="397" y="261"/>
                    </a:lnTo>
                    <a:lnTo>
                      <a:pt x="359" y="258"/>
                    </a:lnTo>
                    <a:lnTo>
                      <a:pt x="321" y="255"/>
                    </a:lnTo>
                    <a:lnTo>
                      <a:pt x="283" y="253"/>
                    </a:lnTo>
                    <a:lnTo>
                      <a:pt x="249" y="253"/>
                    </a:lnTo>
                    <a:lnTo>
                      <a:pt x="214" y="251"/>
                    </a:lnTo>
                    <a:lnTo>
                      <a:pt x="188" y="247"/>
                    </a:lnTo>
                    <a:lnTo>
                      <a:pt x="173" y="239"/>
                    </a:lnTo>
                    <a:lnTo>
                      <a:pt x="162" y="230"/>
                    </a:lnTo>
                    <a:lnTo>
                      <a:pt x="161" y="219"/>
                    </a:lnTo>
                    <a:lnTo>
                      <a:pt x="164" y="205"/>
                    </a:lnTo>
                    <a:lnTo>
                      <a:pt x="173" y="191"/>
                    </a:lnTo>
                    <a:lnTo>
                      <a:pt x="187" y="177"/>
                    </a:lnTo>
                    <a:lnTo>
                      <a:pt x="202" y="162"/>
                    </a:lnTo>
                    <a:lnTo>
                      <a:pt x="221" y="147"/>
                    </a:lnTo>
                    <a:lnTo>
                      <a:pt x="242" y="133"/>
                    </a:lnTo>
                    <a:lnTo>
                      <a:pt x="264" y="119"/>
                    </a:lnTo>
                    <a:lnTo>
                      <a:pt x="285" y="107"/>
                    </a:lnTo>
                    <a:lnTo>
                      <a:pt x="306" y="96"/>
                    </a:lnTo>
                    <a:lnTo>
                      <a:pt x="325" y="87"/>
                    </a:lnTo>
                    <a:lnTo>
                      <a:pt x="340" y="80"/>
                    </a:lnTo>
                    <a:lnTo>
                      <a:pt x="357" y="68"/>
                    </a:lnTo>
                    <a:lnTo>
                      <a:pt x="356" y="56"/>
                    </a:lnTo>
                    <a:lnTo>
                      <a:pt x="340" y="42"/>
                    </a:lnTo>
                    <a:lnTo>
                      <a:pt x="318" y="30"/>
                    </a:lnTo>
                    <a:lnTo>
                      <a:pt x="290" y="17"/>
                    </a:lnTo>
                    <a:lnTo>
                      <a:pt x="264" y="8"/>
                    </a:lnTo>
                    <a:lnTo>
                      <a:pt x="243" y="2"/>
                    </a:lnTo>
                    <a:lnTo>
                      <a:pt x="237" y="0"/>
                    </a:lnTo>
                    <a:lnTo>
                      <a:pt x="237" y="3"/>
                    </a:lnTo>
                    <a:lnTo>
                      <a:pt x="237" y="11"/>
                    </a:lnTo>
                    <a:lnTo>
                      <a:pt x="233" y="25"/>
                    </a:lnTo>
                    <a:lnTo>
                      <a:pt x="223" y="40"/>
                    </a:lnTo>
                    <a:lnTo>
                      <a:pt x="204" y="62"/>
                    </a:lnTo>
                    <a:lnTo>
                      <a:pt x="174" y="85"/>
                    </a:lnTo>
                    <a:lnTo>
                      <a:pt x="130" y="110"/>
                    </a:lnTo>
                    <a:lnTo>
                      <a:pt x="69" y="137"/>
                    </a:lnTo>
                    <a:lnTo>
                      <a:pt x="59" y="142"/>
                    </a:lnTo>
                    <a:lnTo>
                      <a:pt x="50" y="145"/>
                    </a:lnTo>
                    <a:lnTo>
                      <a:pt x="42" y="150"/>
                    </a:lnTo>
                    <a:lnTo>
                      <a:pt x="33" y="153"/>
                    </a:lnTo>
                    <a:lnTo>
                      <a:pt x="24" y="157"/>
                    </a:lnTo>
                    <a:lnTo>
                      <a:pt x="18" y="161"/>
                    </a:lnTo>
                    <a:lnTo>
                      <a:pt x="12" y="165"/>
                    </a:lnTo>
                    <a:lnTo>
                      <a:pt x="5" y="168"/>
                    </a:lnTo>
                    <a:lnTo>
                      <a:pt x="0" y="204"/>
                    </a:lnTo>
                    <a:lnTo>
                      <a:pt x="7" y="233"/>
                    </a:lnTo>
                    <a:lnTo>
                      <a:pt x="24" y="259"/>
                    </a:lnTo>
                    <a:lnTo>
                      <a:pt x="54" y="282"/>
                    </a:lnTo>
                    <a:lnTo>
                      <a:pt x="90" y="302"/>
                    </a:lnTo>
                    <a:lnTo>
                      <a:pt x="131" y="318"/>
                    </a:lnTo>
                    <a:lnTo>
                      <a:pt x="180" y="332"/>
                    </a:lnTo>
                    <a:lnTo>
                      <a:pt x="231" y="341"/>
                    </a:lnTo>
                    <a:lnTo>
                      <a:pt x="285" y="350"/>
                    </a:lnTo>
                    <a:lnTo>
                      <a:pt x="338" y="356"/>
                    </a:lnTo>
                    <a:lnTo>
                      <a:pt x="390" y="361"/>
                    </a:lnTo>
                    <a:lnTo>
                      <a:pt x="440" y="364"/>
                    </a:lnTo>
                    <a:lnTo>
                      <a:pt x="487" y="365"/>
                    </a:lnTo>
                    <a:lnTo>
                      <a:pt x="526" y="367"/>
                    </a:lnTo>
                    <a:lnTo>
                      <a:pt x="559" y="367"/>
                    </a:lnTo>
                    <a:lnTo>
                      <a:pt x="583" y="367"/>
                    </a:lnTo>
                    <a:close/>
                  </a:path>
                </a:pathLst>
              </a:custGeom>
              <a:solidFill>
                <a:srgbClr val="007FF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87" name="Freeform 31"/>
              <p:cNvSpPr>
                <a:spLocks/>
              </p:cNvSpPr>
              <p:nvPr/>
            </p:nvSpPr>
            <p:spPr bwMode="auto">
              <a:xfrm>
                <a:off x="246" y="3210"/>
                <a:ext cx="234" cy="310"/>
              </a:xfrm>
              <a:custGeom>
                <a:avLst/>
                <a:gdLst/>
                <a:ahLst/>
                <a:cxnLst>
                  <a:cxn ang="0">
                    <a:pos x="139" y="37"/>
                  </a:cxn>
                  <a:cxn ang="0">
                    <a:pos x="127" y="59"/>
                  </a:cxn>
                  <a:cxn ang="0">
                    <a:pos x="87" y="79"/>
                  </a:cxn>
                  <a:cxn ang="0">
                    <a:pos x="44" y="110"/>
                  </a:cxn>
                  <a:cxn ang="0">
                    <a:pos x="18" y="179"/>
                  </a:cxn>
                  <a:cxn ang="0">
                    <a:pos x="3" y="272"/>
                  </a:cxn>
                  <a:cxn ang="0">
                    <a:pos x="0" y="378"/>
                  </a:cxn>
                  <a:cxn ang="0">
                    <a:pos x="25" y="427"/>
                  </a:cxn>
                  <a:cxn ang="0">
                    <a:pos x="46" y="463"/>
                  </a:cxn>
                  <a:cxn ang="0">
                    <a:pos x="62" y="473"/>
                  </a:cxn>
                  <a:cxn ang="0">
                    <a:pos x="67" y="452"/>
                  </a:cxn>
                  <a:cxn ang="0">
                    <a:pos x="79" y="404"/>
                  </a:cxn>
                  <a:cxn ang="0">
                    <a:pos x="112" y="400"/>
                  </a:cxn>
                  <a:cxn ang="0">
                    <a:pos x="151" y="421"/>
                  </a:cxn>
                  <a:cxn ang="0">
                    <a:pos x="189" y="452"/>
                  </a:cxn>
                  <a:cxn ang="0">
                    <a:pos x="220" y="480"/>
                  </a:cxn>
                  <a:cxn ang="0">
                    <a:pos x="243" y="497"/>
                  </a:cxn>
                  <a:cxn ang="0">
                    <a:pos x="248" y="489"/>
                  </a:cxn>
                  <a:cxn ang="0">
                    <a:pos x="229" y="446"/>
                  </a:cxn>
                  <a:cxn ang="0">
                    <a:pos x="201" y="384"/>
                  </a:cxn>
                  <a:cxn ang="0">
                    <a:pos x="189" y="329"/>
                  </a:cxn>
                  <a:cxn ang="0">
                    <a:pos x="194" y="289"/>
                  </a:cxn>
                  <a:cxn ang="0">
                    <a:pos x="222" y="269"/>
                  </a:cxn>
                  <a:cxn ang="0">
                    <a:pos x="269" y="313"/>
                  </a:cxn>
                  <a:cxn ang="0">
                    <a:pos x="325" y="426"/>
                  </a:cxn>
                  <a:cxn ang="0">
                    <a:pos x="386" y="547"/>
                  </a:cxn>
                  <a:cxn ang="0">
                    <a:pos x="446" y="618"/>
                  </a:cxn>
                  <a:cxn ang="0">
                    <a:pos x="467" y="609"/>
                  </a:cxn>
                  <a:cxn ang="0">
                    <a:pos x="434" y="538"/>
                  </a:cxn>
                  <a:cxn ang="0">
                    <a:pos x="377" y="420"/>
                  </a:cxn>
                  <a:cxn ang="0">
                    <a:pos x="325" y="269"/>
                  </a:cxn>
                  <a:cxn ang="0">
                    <a:pos x="274" y="178"/>
                  </a:cxn>
                  <a:cxn ang="0">
                    <a:pos x="205" y="184"/>
                  </a:cxn>
                  <a:cxn ang="0">
                    <a:pos x="141" y="219"/>
                  </a:cxn>
                  <a:cxn ang="0">
                    <a:pos x="100" y="212"/>
                  </a:cxn>
                  <a:cxn ang="0">
                    <a:pos x="98" y="161"/>
                  </a:cxn>
                  <a:cxn ang="0">
                    <a:pos x="127" y="113"/>
                  </a:cxn>
                  <a:cxn ang="0">
                    <a:pos x="169" y="71"/>
                  </a:cxn>
                  <a:cxn ang="0">
                    <a:pos x="203" y="39"/>
                  </a:cxn>
                  <a:cxn ang="0">
                    <a:pos x="210" y="24"/>
                  </a:cxn>
                  <a:cxn ang="0">
                    <a:pos x="210" y="2"/>
                  </a:cxn>
                  <a:cxn ang="0">
                    <a:pos x="177" y="3"/>
                  </a:cxn>
                  <a:cxn ang="0">
                    <a:pos x="156" y="13"/>
                  </a:cxn>
                  <a:cxn ang="0">
                    <a:pos x="146" y="24"/>
                  </a:cxn>
                  <a:cxn ang="0">
                    <a:pos x="144" y="28"/>
                  </a:cxn>
                </a:cxnLst>
                <a:rect l="0" t="0" r="r" b="b"/>
                <a:pathLst>
                  <a:path w="467" h="621">
                    <a:moveTo>
                      <a:pt x="144" y="28"/>
                    </a:moveTo>
                    <a:lnTo>
                      <a:pt x="139" y="37"/>
                    </a:lnTo>
                    <a:lnTo>
                      <a:pt x="132" y="50"/>
                    </a:lnTo>
                    <a:lnTo>
                      <a:pt x="127" y="59"/>
                    </a:lnTo>
                    <a:lnTo>
                      <a:pt x="125" y="62"/>
                    </a:lnTo>
                    <a:lnTo>
                      <a:pt x="87" y="79"/>
                    </a:lnTo>
                    <a:lnTo>
                      <a:pt x="63" y="90"/>
                    </a:lnTo>
                    <a:lnTo>
                      <a:pt x="44" y="110"/>
                    </a:lnTo>
                    <a:lnTo>
                      <a:pt x="29" y="141"/>
                    </a:lnTo>
                    <a:lnTo>
                      <a:pt x="18" y="179"/>
                    </a:lnTo>
                    <a:lnTo>
                      <a:pt x="10" y="222"/>
                    </a:lnTo>
                    <a:lnTo>
                      <a:pt x="3" y="272"/>
                    </a:lnTo>
                    <a:lnTo>
                      <a:pt x="1" y="324"/>
                    </a:lnTo>
                    <a:lnTo>
                      <a:pt x="0" y="378"/>
                    </a:lnTo>
                    <a:lnTo>
                      <a:pt x="12" y="403"/>
                    </a:lnTo>
                    <a:lnTo>
                      <a:pt x="25" y="427"/>
                    </a:lnTo>
                    <a:lnTo>
                      <a:pt x="36" y="447"/>
                    </a:lnTo>
                    <a:lnTo>
                      <a:pt x="46" y="463"/>
                    </a:lnTo>
                    <a:lnTo>
                      <a:pt x="55" y="472"/>
                    </a:lnTo>
                    <a:lnTo>
                      <a:pt x="62" y="473"/>
                    </a:lnTo>
                    <a:lnTo>
                      <a:pt x="65" y="467"/>
                    </a:lnTo>
                    <a:lnTo>
                      <a:pt x="67" y="452"/>
                    </a:lnTo>
                    <a:lnTo>
                      <a:pt x="70" y="423"/>
                    </a:lnTo>
                    <a:lnTo>
                      <a:pt x="79" y="404"/>
                    </a:lnTo>
                    <a:lnTo>
                      <a:pt x="94" y="398"/>
                    </a:lnTo>
                    <a:lnTo>
                      <a:pt x="112" y="400"/>
                    </a:lnTo>
                    <a:lnTo>
                      <a:pt x="131" y="407"/>
                    </a:lnTo>
                    <a:lnTo>
                      <a:pt x="151" y="421"/>
                    </a:lnTo>
                    <a:lnTo>
                      <a:pt x="170" y="437"/>
                    </a:lnTo>
                    <a:lnTo>
                      <a:pt x="189" y="452"/>
                    </a:lnTo>
                    <a:lnTo>
                      <a:pt x="206" y="467"/>
                    </a:lnTo>
                    <a:lnTo>
                      <a:pt x="220" y="480"/>
                    </a:lnTo>
                    <a:lnTo>
                      <a:pt x="234" y="490"/>
                    </a:lnTo>
                    <a:lnTo>
                      <a:pt x="243" y="497"/>
                    </a:lnTo>
                    <a:lnTo>
                      <a:pt x="248" y="497"/>
                    </a:lnTo>
                    <a:lnTo>
                      <a:pt x="248" y="489"/>
                    </a:lnTo>
                    <a:lnTo>
                      <a:pt x="243" y="472"/>
                    </a:lnTo>
                    <a:lnTo>
                      <a:pt x="229" y="446"/>
                    </a:lnTo>
                    <a:lnTo>
                      <a:pt x="213" y="413"/>
                    </a:lnTo>
                    <a:lnTo>
                      <a:pt x="201" y="384"/>
                    </a:lnTo>
                    <a:lnTo>
                      <a:pt x="193" y="355"/>
                    </a:lnTo>
                    <a:lnTo>
                      <a:pt x="189" y="329"/>
                    </a:lnTo>
                    <a:lnTo>
                      <a:pt x="189" y="307"/>
                    </a:lnTo>
                    <a:lnTo>
                      <a:pt x="194" y="289"/>
                    </a:lnTo>
                    <a:lnTo>
                      <a:pt x="205" y="276"/>
                    </a:lnTo>
                    <a:lnTo>
                      <a:pt x="222" y="269"/>
                    </a:lnTo>
                    <a:lnTo>
                      <a:pt x="243" y="279"/>
                    </a:lnTo>
                    <a:lnTo>
                      <a:pt x="269" y="313"/>
                    </a:lnTo>
                    <a:lnTo>
                      <a:pt x="296" y="366"/>
                    </a:lnTo>
                    <a:lnTo>
                      <a:pt x="325" y="426"/>
                    </a:lnTo>
                    <a:lnTo>
                      <a:pt x="355" y="489"/>
                    </a:lnTo>
                    <a:lnTo>
                      <a:pt x="386" y="547"/>
                    </a:lnTo>
                    <a:lnTo>
                      <a:pt x="417" y="592"/>
                    </a:lnTo>
                    <a:lnTo>
                      <a:pt x="446" y="618"/>
                    </a:lnTo>
                    <a:lnTo>
                      <a:pt x="465" y="621"/>
                    </a:lnTo>
                    <a:lnTo>
                      <a:pt x="467" y="609"/>
                    </a:lnTo>
                    <a:lnTo>
                      <a:pt x="455" y="580"/>
                    </a:lnTo>
                    <a:lnTo>
                      <a:pt x="434" y="538"/>
                    </a:lnTo>
                    <a:lnTo>
                      <a:pt x="407" y="484"/>
                    </a:lnTo>
                    <a:lnTo>
                      <a:pt x="377" y="420"/>
                    </a:lnTo>
                    <a:lnTo>
                      <a:pt x="348" y="347"/>
                    </a:lnTo>
                    <a:lnTo>
                      <a:pt x="325" y="269"/>
                    </a:lnTo>
                    <a:lnTo>
                      <a:pt x="303" y="207"/>
                    </a:lnTo>
                    <a:lnTo>
                      <a:pt x="274" y="178"/>
                    </a:lnTo>
                    <a:lnTo>
                      <a:pt x="239" y="173"/>
                    </a:lnTo>
                    <a:lnTo>
                      <a:pt x="205" y="184"/>
                    </a:lnTo>
                    <a:lnTo>
                      <a:pt x="172" y="202"/>
                    </a:lnTo>
                    <a:lnTo>
                      <a:pt x="141" y="219"/>
                    </a:lnTo>
                    <a:lnTo>
                      <a:pt x="117" y="225"/>
                    </a:lnTo>
                    <a:lnTo>
                      <a:pt x="100" y="212"/>
                    </a:lnTo>
                    <a:lnTo>
                      <a:pt x="93" y="185"/>
                    </a:lnTo>
                    <a:lnTo>
                      <a:pt x="98" y="161"/>
                    </a:lnTo>
                    <a:lnTo>
                      <a:pt x="110" y="136"/>
                    </a:lnTo>
                    <a:lnTo>
                      <a:pt x="127" y="113"/>
                    </a:lnTo>
                    <a:lnTo>
                      <a:pt x="148" y="91"/>
                    </a:lnTo>
                    <a:lnTo>
                      <a:pt x="169" y="71"/>
                    </a:lnTo>
                    <a:lnTo>
                      <a:pt x="188" y="54"/>
                    </a:lnTo>
                    <a:lnTo>
                      <a:pt x="203" y="39"/>
                    </a:lnTo>
                    <a:lnTo>
                      <a:pt x="206" y="33"/>
                    </a:lnTo>
                    <a:lnTo>
                      <a:pt x="210" y="24"/>
                    </a:lnTo>
                    <a:lnTo>
                      <a:pt x="210" y="13"/>
                    </a:lnTo>
                    <a:lnTo>
                      <a:pt x="210" y="2"/>
                    </a:lnTo>
                    <a:lnTo>
                      <a:pt x="191" y="0"/>
                    </a:lnTo>
                    <a:lnTo>
                      <a:pt x="177" y="3"/>
                    </a:lnTo>
                    <a:lnTo>
                      <a:pt x="165" y="7"/>
                    </a:lnTo>
                    <a:lnTo>
                      <a:pt x="156" y="13"/>
                    </a:lnTo>
                    <a:lnTo>
                      <a:pt x="151" y="17"/>
                    </a:lnTo>
                    <a:lnTo>
                      <a:pt x="146" y="24"/>
                    </a:lnTo>
                    <a:lnTo>
                      <a:pt x="144" y="27"/>
                    </a:lnTo>
                    <a:lnTo>
                      <a:pt x="144" y="28"/>
                    </a:lnTo>
                    <a:close/>
                  </a:path>
                </a:pathLst>
              </a:custGeom>
              <a:solidFill>
                <a:srgbClr val="7FBFF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88" name="Freeform 32"/>
              <p:cNvSpPr>
                <a:spLocks/>
              </p:cNvSpPr>
              <p:nvPr/>
            </p:nvSpPr>
            <p:spPr bwMode="auto">
              <a:xfrm>
                <a:off x="246" y="3210"/>
                <a:ext cx="562" cy="931"/>
              </a:xfrm>
              <a:custGeom>
                <a:avLst/>
                <a:gdLst/>
                <a:ahLst/>
                <a:cxnLst>
                  <a:cxn ang="0">
                    <a:pos x="474" y="792"/>
                  </a:cxn>
                  <a:cxn ang="0">
                    <a:pos x="524" y="783"/>
                  </a:cxn>
                  <a:cxn ang="0">
                    <a:pos x="839" y="763"/>
                  </a:cxn>
                  <a:cxn ang="0">
                    <a:pos x="1071" y="743"/>
                  </a:cxn>
                  <a:cxn ang="0">
                    <a:pos x="1098" y="680"/>
                  </a:cxn>
                  <a:cxn ang="0">
                    <a:pos x="1000" y="635"/>
                  </a:cxn>
                  <a:cxn ang="0">
                    <a:pos x="777" y="636"/>
                  </a:cxn>
                  <a:cxn ang="0">
                    <a:pos x="648" y="635"/>
                  </a:cxn>
                  <a:cxn ang="0">
                    <a:pos x="646" y="552"/>
                  </a:cxn>
                  <a:cxn ang="0">
                    <a:pos x="588" y="225"/>
                  </a:cxn>
                  <a:cxn ang="0">
                    <a:pos x="501" y="52"/>
                  </a:cxn>
                  <a:cxn ang="0">
                    <a:pos x="467" y="125"/>
                  </a:cxn>
                  <a:cxn ang="0">
                    <a:pos x="505" y="450"/>
                  </a:cxn>
                  <a:cxn ang="0">
                    <a:pos x="439" y="308"/>
                  </a:cxn>
                  <a:cxn ang="0">
                    <a:pos x="389" y="123"/>
                  </a:cxn>
                  <a:cxn ang="0">
                    <a:pos x="372" y="46"/>
                  </a:cxn>
                  <a:cxn ang="0">
                    <a:pos x="241" y="9"/>
                  </a:cxn>
                  <a:cxn ang="0">
                    <a:pos x="210" y="22"/>
                  </a:cxn>
                  <a:cxn ang="0">
                    <a:pos x="127" y="111"/>
                  </a:cxn>
                  <a:cxn ang="0">
                    <a:pos x="141" y="217"/>
                  </a:cxn>
                  <a:cxn ang="0">
                    <a:pos x="325" y="267"/>
                  </a:cxn>
                  <a:cxn ang="0">
                    <a:pos x="467" y="607"/>
                  </a:cxn>
                  <a:cxn ang="0">
                    <a:pos x="325" y="424"/>
                  </a:cxn>
                  <a:cxn ang="0">
                    <a:pos x="194" y="287"/>
                  </a:cxn>
                  <a:cxn ang="0">
                    <a:pos x="229" y="444"/>
                  </a:cxn>
                  <a:cxn ang="0">
                    <a:pos x="220" y="478"/>
                  </a:cxn>
                  <a:cxn ang="0">
                    <a:pos x="112" y="398"/>
                  </a:cxn>
                  <a:cxn ang="0">
                    <a:pos x="62" y="471"/>
                  </a:cxn>
                  <a:cxn ang="0">
                    <a:pos x="0" y="376"/>
                  </a:cxn>
                  <a:cxn ang="0">
                    <a:pos x="39" y="775"/>
                  </a:cxn>
                  <a:cxn ang="0">
                    <a:pos x="103" y="877"/>
                  </a:cxn>
                  <a:cxn ang="0">
                    <a:pos x="143" y="974"/>
                  </a:cxn>
                  <a:cxn ang="0">
                    <a:pos x="153" y="1049"/>
                  </a:cxn>
                  <a:cxn ang="0">
                    <a:pos x="103" y="1097"/>
                  </a:cxn>
                  <a:cxn ang="0">
                    <a:pos x="106" y="1100"/>
                  </a:cxn>
                  <a:cxn ang="0">
                    <a:pos x="151" y="1077"/>
                  </a:cxn>
                  <a:cxn ang="0">
                    <a:pos x="324" y="972"/>
                  </a:cxn>
                  <a:cxn ang="0">
                    <a:pos x="365" y="940"/>
                  </a:cxn>
                  <a:cxn ang="0">
                    <a:pos x="441" y="1012"/>
                  </a:cxn>
                  <a:cxn ang="0">
                    <a:pos x="322" y="1079"/>
                  </a:cxn>
                  <a:cxn ang="0">
                    <a:pos x="263" y="1162"/>
                  </a:cxn>
                  <a:cxn ang="0">
                    <a:pos x="422" y="1187"/>
                  </a:cxn>
                  <a:cxn ang="0">
                    <a:pos x="645" y="1216"/>
                  </a:cxn>
                  <a:cxn ang="0">
                    <a:pos x="786" y="1273"/>
                  </a:cxn>
                  <a:cxn ang="0">
                    <a:pos x="877" y="1296"/>
                  </a:cxn>
                  <a:cxn ang="0">
                    <a:pos x="934" y="1365"/>
                  </a:cxn>
                  <a:cxn ang="0">
                    <a:pos x="955" y="1754"/>
                  </a:cxn>
                  <a:cxn ang="0">
                    <a:pos x="967" y="1845"/>
                  </a:cxn>
                  <a:cxn ang="0">
                    <a:pos x="1033" y="1861"/>
                  </a:cxn>
                  <a:cxn ang="0">
                    <a:pos x="1019" y="1177"/>
                  </a:cxn>
                  <a:cxn ang="0">
                    <a:pos x="970" y="1059"/>
                  </a:cxn>
                  <a:cxn ang="0">
                    <a:pos x="776" y="997"/>
                  </a:cxn>
                  <a:cxn ang="0">
                    <a:pos x="650" y="958"/>
                  </a:cxn>
                  <a:cxn ang="0">
                    <a:pos x="619" y="901"/>
                  </a:cxn>
                  <a:cxn ang="0">
                    <a:pos x="588" y="897"/>
                  </a:cxn>
                </a:cxnLst>
                <a:rect l="0" t="0" r="r" b="b"/>
                <a:pathLst>
                  <a:path w="1124" h="1861">
                    <a:moveTo>
                      <a:pt x="550" y="834"/>
                    </a:moveTo>
                    <a:lnTo>
                      <a:pt x="543" y="823"/>
                    </a:lnTo>
                    <a:lnTo>
                      <a:pt x="529" y="814"/>
                    </a:lnTo>
                    <a:lnTo>
                      <a:pt x="512" y="806"/>
                    </a:lnTo>
                    <a:lnTo>
                      <a:pt x="493" y="798"/>
                    </a:lnTo>
                    <a:lnTo>
                      <a:pt x="474" y="792"/>
                    </a:lnTo>
                    <a:lnTo>
                      <a:pt x="457" y="787"/>
                    </a:lnTo>
                    <a:lnTo>
                      <a:pt x="446" y="784"/>
                    </a:lnTo>
                    <a:lnTo>
                      <a:pt x="441" y="783"/>
                    </a:lnTo>
                    <a:lnTo>
                      <a:pt x="458" y="784"/>
                    </a:lnTo>
                    <a:lnTo>
                      <a:pt x="486" y="784"/>
                    </a:lnTo>
                    <a:lnTo>
                      <a:pt x="524" y="783"/>
                    </a:lnTo>
                    <a:lnTo>
                      <a:pt x="567" y="781"/>
                    </a:lnTo>
                    <a:lnTo>
                      <a:pt x="617" y="778"/>
                    </a:lnTo>
                    <a:lnTo>
                      <a:pt x="670" y="775"/>
                    </a:lnTo>
                    <a:lnTo>
                      <a:pt x="726" y="770"/>
                    </a:lnTo>
                    <a:lnTo>
                      <a:pt x="783" y="767"/>
                    </a:lnTo>
                    <a:lnTo>
                      <a:pt x="839" y="763"/>
                    </a:lnTo>
                    <a:lnTo>
                      <a:pt x="893" y="758"/>
                    </a:lnTo>
                    <a:lnTo>
                      <a:pt x="943" y="753"/>
                    </a:lnTo>
                    <a:lnTo>
                      <a:pt x="988" y="750"/>
                    </a:lnTo>
                    <a:lnTo>
                      <a:pt x="1024" y="747"/>
                    </a:lnTo>
                    <a:lnTo>
                      <a:pt x="1053" y="744"/>
                    </a:lnTo>
                    <a:lnTo>
                      <a:pt x="1071" y="743"/>
                    </a:lnTo>
                    <a:lnTo>
                      <a:pt x="1077" y="743"/>
                    </a:lnTo>
                    <a:lnTo>
                      <a:pt x="1077" y="733"/>
                    </a:lnTo>
                    <a:lnTo>
                      <a:pt x="1079" y="721"/>
                    </a:lnTo>
                    <a:lnTo>
                      <a:pt x="1084" y="709"/>
                    </a:lnTo>
                    <a:lnTo>
                      <a:pt x="1091" y="693"/>
                    </a:lnTo>
                    <a:lnTo>
                      <a:pt x="1098" y="680"/>
                    </a:lnTo>
                    <a:lnTo>
                      <a:pt x="1107" y="663"/>
                    </a:lnTo>
                    <a:lnTo>
                      <a:pt x="1115" y="647"/>
                    </a:lnTo>
                    <a:lnTo>
                      <a:pt x="1124" y="632"/>
                    </a:lnTo>
                    <a:lnTo>
                      <a:pt x="1083" y="633"/>
                    </a:lnTo>
                    <a:lnTo>
                      <a:pt x="1041" y="633"/>
                    </a:lnTo>
                    <a:lnTo>
                      <a:pt x="1000" y="635"/>
                    </a:lnTo>
                    <a:lnTo>
                      <a:pt x="958" y="635"/>
                    </a:lnTo>
                    <a:lnTo>
                      <a:pt x="920" y="635"/>
                    </a:lnTo>
                    <a:lnTo>
                      <a:pt x="881" y="636"/>
                    </a:lnTo>
                    <a:lnTo>
                      <a:pt x="845" y="636"/>
                    </a:lnTo>
                    <a:lnTo>
                      <a:pt x="810" y="636"/>
                    </a:lnTo>
                    <a:lnTo>
                      <a:pt x="777" y="636"/>
                    </a:lnTo>
                    <a:lnTo>
                      <a:pt x="748" y="636"/>
                    </a:lnTo>
                    <a:lnTo>
                      <a:pt x="720" y="636"/>
                    </a:lnTo>
                    <a:lnTo>
                      <a:pt x="696" y="636"/>
                    </a:lnTo>
                    <a:lnTo>
                      <a:pt x="676" y="636"/>
                    </a:lnTo>
                    <a:lnTo>
                      <a:pt x="660" y="635"/>
                    </a:lnTo>
                    <a:lnTo>
                      <a:pt x="648" y="635"/>
                    </a:lnTo>
                    <a:lnTo>
                      <a:pt x="639" y="633"/>
                    </a:lnTo>
                    <a:lnTo>
                      <a:pt x="629" y="624"/>
                    </a:lnTo>
                    <a:lnTo>
                      <a:pt x="631" y="606"/>
                    </a:lnTo>
                    <a:lnTo>
                      <a:pt x="645" y="581"/>
                    </a:lnTo>
                    <a:lnTo>
                      <a:pt x="664" y="552"/>
                    </a:lnTo>
                    <a:lnTo>
                      <a:pt x="646" y="552"/>
                    </a:lnTo>
                    <a:lnTo>
                      <a:pt x="632" y="552"/>
                    </a:lnTo>
                    <a:lnTo>
                      <a:pt x="624" y="553"/>
                    </a:lnTo>
                    <a:lnTo>
                      <a:pt x="620" y="553"/>
                    </a:lnTo>
                    <a:lnTo>
                      <a:pt x="615" y="496"/>
                    </a:lnTo>
                    <a:lnTo>
                      <a:pt x="603" y="365"/>
                    </a:lnTo>
                    <a:lnTo>
                      <a:pt x="588" y="225"/>
                    </a:lnTo>
                    <a:lnTo>
                      <a:pt x="576" y="136"/>
                    </a:lnTo>
                    <a:lnTo>
                      <a:pt x="567" y="114"/>
                    </a:lnTo>
                    <a:lnTo>
                      <a:pt x="555" y="95"/>
                    </a:lnTo>
                    <a:lnTo>
                      <a:pt x="538" y="79"/>
                    </a:lnTo>
                    <a:lnTo>
                      <a:pt x="519" y="65"/>
                    </a:lnTo>
                    <a:lnTo>
                      <a:pt x="501" y="52"/>
                    </a:lnTo>
                    <a:lnTo>
                      <a:pt x="486" y="45"/>
                    </a:lnTo>
                    <a:lnTo>
                      <a:pt x="476" y="38"/>
                    </a:lnTo>
                    <a:lnTo>
                      <a:pt x="472" y="37"/>
                    </a:lnTo>
                    <a:lnTo>
                      <a:pt x="472" y="83"/>
                    </a:lnTo>
                    <a:lnTo>
                      <a:pt x="470" y="95"/>
                    </a:lnTo>
                    <a:lnTo>
                      <a:pt x="467" y="125"/>
                    </a:lnTo>
                    <a:lnTo>
                      <a:pt x="465" y="163"/>
                    </a:lnTo>
                    <a:lnTo>
                      <a:pt x="467" y="199"/>
                    </a:lnTo>
                    <a:lnTo>
                      <a:pt x="476" y="254"/>
                    </a:lnTo>
                    <a:lnTo>
                      <a:pt x="488" y="339"/>
                    </a:lnTo>
                    <a:lnTo>
                      <a:pt x="500" y="416"/>
                    </a:lnTo>
                    <a:lnTo>
                      <a:pt x="505" y="450"/>
                    </a:lnTo>
                    <a:lnTo>
                      <a:pt x="501" y="444"/>
                    </a:lnTo>
                    <a:lnTo>
                      <a:pt x="493" y="425"/>
                    </a:lnTo>
                    <a:lnTo>
                      <a:pt x="481" y="399"/>
                    </a:lnTo>
                    <a:lnTo>
                      <a:pt x="467" y="368"/>
                    </a:lnTo>
                    <a:lnTo>
                      <a:pt x="451" y="336"/>
                    </a:lnTo>
                    <a:lnTo>
                      <a:pt x="439" y="308"/>
                    </a:lnTo>
                    <a:lnTo>
                      <a:pt x="431" y="285"/>
                    </a:lnTo>
                    <a:lnTo>
                      <a:pt x="427" y="273"/>
                    </a:lnTo>
                    <a:lnTo>
                      <a:pt x="424" y="245"/>
                    </a:lnTo>
                    <a:lnTo>
                      <a:pt x="415" y="197"/>
                    </a:lnTo>
                    <a:lnTo>
                      <a:pt x="403" y="151"/>
                    </a:lnTo>
                    <a:lnTo>
                      <a:pt x="389" y="123"/>
                    </a:lnTo>
                    <a:lnTo>
                      <a:pt x="381" y="105"/>
                    </a:lnTo>
                    <a:lnTo>
                      <a:pt x="379" y="80"/>
                    </a:lnTo>
                    <a:lnTo>
                      <a:pt x="381" y="58"/>
                    </a:lnTo>
                    <a:lnTo>
                      <a:pt x="382" y="49"/>
                    </a:lnTo>
                    <a:lnTo>
                      <a:pt x="379" y="49"/>
                    </a:lnTo>
                    <a:lnTo>
                      <a:pt x="372" y="46"/>
                    </a:lnTo>
                    <a:lnTo>
                      <a:pt x="360" y="45"/>
                    </a:lnTo>
                    <a:lnTo>
                      <a:pt x="343" y="40"/>
                    </a:lnTo>
                    <a:lnTo>
                      <a:pt x="322" y="34"/>
                    </a:lnTo>
                    <a:lnTo>
                      <a:pt x="298" y="28"/>
                    </a:lnTo>
                    <a:lnTo>
                      <a:pt x="272" y="18"/>
                    </a:lnTo>
                    <a:lnTo>
                      <a:pt x="241" y="9"/>
                    </a:lnTo>
                    <a:lnTo>
                      <a:pt x="232" y="6"/>
                    </a:lnTo>
                    <a:lnTo>
                      <a:pt x="224" y="3"/>
                    </a:lnTo>
                    <a:lnTo>
                      <a:pt x="217" y="1"/>
                    </a:lnTo>
                    <a:lnTo>
                      <a:pt x="210" y="0"/>
                    </a:lnTo>
                    <a:lnTo>
                      <a:pt x="210" y="11"/>
                    </a:lnTo>
                    <a:lnTo>
                      <a:pt x="210" y="22"/>
                    </a:lnTo>
                    <a:lnTo>
                      <a:pt x="206" y="31"/>
                    </a:lnTo>
                    <a:lnTo>
                      <a:pt x="203" y="37"/>
                    </a:lnTo>
                    <a:lnTo>
                      <a:pt x="188" y="52"/>
                    </a:lnTo>
                    <a:lnTo>
                      <a:pt x="169" y="69"/>
                    </a:lnTo>
                    <a:lnTo>
                      <a:pt x="148" y="89"/>
                    </a:lnTo>
                    <a:lnTo>
                      <a:pt x="127" y="111"/>
                    </a:lnTo>
                    <a:lnTo>
                      <a:pt x="110" y="134"/>
                    </a:lnTo>
                    <a:lnTo>
                      <a:pt x="98" y="159"/>
                    </a:lnTo>
                    <a:lnTo>
                      <a:pt x="93" y="183"/>
                    </a:lnTo>
                    <a:lnTo>
                      <a:pt x="100" y="210"/>
                    </a:lnTo>
                    <a:lnTo>
                      <a:pt x="117" y="223"/>
                    </a:lnTo>
                    <a:lnTo>
                      <a:pt x="141" y="217"/>
                    </a:lnTo>
                    <a:lnTo>
                      <a:pt x="172" y="200"/>
                    </a:lnTo>
                    <a:lnTo>
                      <a:pt x="205" y="182"/>
                    </a:lnTo>
                    <a:lnTo>
                      <a:pt x="239" y="171"/>
                    </a:lnTo>
                    <a:lnTo>
                      <a:pt x="274" y="176"/>
                    </a:lnTo>
                    <a:lnTo>
                      <a:pt x="303" y="205"/>
                    </a:lnTo>
                    <a:lnTo>
                      <a:pt x="325" y="267"/>
                    </a:lnTo>
                    <a:lnTo>
                      <a:pt x="348" y="345"/>
                    </a:lnTo>
                    <a:lnTo>
                      <a:pt x="377" y="418"/>
                    </a:lnTo>
                    <a:lnTo>
                      <a:pt x="407" y="482"/>
                    </a:lnTo>
                    <a:lnTo>
                      <a:pt x="434" y="536"/>
                    </a:lnTo>
                    <a:lnTo>
                      <a:pt x="455" y="578"/>
                    </a:lnTo>
                    <a:lnTo>
                      <a:pt x="467" y="607"/>
                    </a:lnTo>
                    <a:lnTo>
                      <a:pt x="465" y="619"/>
                    </a:lnTo>
                    <a:lnTo>
                      <a:pt x="446" y="616"/>
                    </a:lnTo>
                    <a:lnTo>
                      <a:pt x="417" y="590"/>
                    </a:lnTo>
                    <a:lnTo>
                      <a:pt x="386" y="545"/>
                    </a:lnTo>
                    <a:lnTo>
                      <a:pt x="355" y="487"/>
                    </a:lnTo>
                    <a:lnTo>
                      <a:pt x="325" y="424"/>
                    </a:lnTo>
                    <a:lnTo>
                      <a:pt x="296" y="364"/>
                    </a:lnTo>
                    <a:lnTo>
                      <a:pt x="269" y="311"/>
                    </a:lnTo>
                    <a:lnTo>
                      <a:pt x="243" y="277"/>
                    </a:lnTo>
                    <a:lnTo>
                      <a:pt x="222" y="267"/>
                    </a:lnTo>
                    <a:lnTo>
                      <a:pt x="205" y="274"/>
                    </a:lnTo>
                    <a:lnTo>
                      <a:pt x="194" y="287"/>
                    </a:lnTo>
                    <a:lnTo>
                      <a:pt x="189" y="305"/>
                    </a:lnTo>
                    <a:lnTo>
                      <a:pt x="189" y="327"/>
                    </a:lnTo>
                    <a:lnTo>
                      <a:pt x="193" y="353"/>
                    </a:lnTo>
                    <a:lnTo>
                      <a:pt x="201" y="382"/>
                    </a:lnTo>
                    <a:lnTo>
                      <a:pt x="213" y="411"/>
                    </a:lnTo>
                    <a:lnTo>
                      <a:pt x="229" y="444"/>
                    </a:lnTo>
                    <a:lnTo>
                      <a:pt x="243" y="470"/>
                    </a:lnTo>
                    <a:lnTo>
                      <a:pt x="248" y="487"/>
                    </a:lnTo>
                    <a:lnTo>
                      <a:pt x="248" y="495"/>
                    </a:lnTo>
                    <a:lnTo>
                      <a:pt x="243" y="495"/>
                    </a:lnTo>
                    <a:lnTo>
                      <a:pt x="234" y="488"/>
                    </a:lnTo>
                    <a:lnTo>
                      <a:pt x="220" y="478"/>
                    </a:lnTo>
                    <a:lnTo>
                      <a:pt x="206" y="465"/>
                    </a:lnTo>
                    <a:lnTo>
                      <a:pt x="189" y="450"/>
                    </a:lnTo>
                    <a:lnTo>
                      <a:pt x="170" y="435"/>
                    </a:lnTo>
                    <a:lnTo>
                      <a:pt x="151" y="419"/>
                    </a:lnTo>
                    <a:lnTo>
                      <a:pt x="131" y="405"/>
                    </a:lnTo>
                    <a:lnTo>
                      <a:pt x="112" y="398"/>
                    </a:lnTo>
                    <a:lnTo>
                      <a:pt x="94" y="396"/>
                    </a:lnTo>
                    <a:lnTo>
                      <a:pt x="79" y="402"/>
                    </a:lnTo>
                    <a:lnTo>
                      <a:pt x="70" y="421"/>
                    </a:lnTo>
                    <a:lnTo>
                      <a:pt x="67" y="450"/>
                    </a:lnTo>
                    <a:lnTo>
                      <a:pt x="65" y="465"/>
                    </a:lnTo>
                    <a:lnTo>
                      <a:pt x="62" y="471"/>
                    </a:lnTo>
                    <a:lnTo>
                      <a:pt x="55" y="470"/>
                    </a:lnTo>
                    <a:lnTo>
                      <a:pt x="46" y="461"/>
                    </a:lnTo>
                    <a:lnTo>
                      <a:pt x="36" y="445"/>
                    </a:lnTo>
                    <a:lnTo>
                      <a:pt x="25" y="425"/>
                    </a:lnTo>
                    <a:lnTo>
                      <a:pt x="12" y="401"/>
                    </a:lnTo>
                    <a:lnTo>
                      <a:pt x="0" y="376"/>
                    </a:lnTo>
                    <a:lnTo>
                      <a:pt x="3" y="481"/>
                    </a:lnTo>
                    <a:lnTo>
                      <a:pt x="12" y="576"/>
                    </a:lnTo>
                    <a:lnTo>
                      <a:pt x="20" y="653"/>
                    </a:lnTo>
                    <a:lnTo>
                      <a:pt x="29" y="703"/>
                    </a:lnTo>
                    <a:lnTo>
                      <a:pt x="34" y="735"/>
                    </a:lnTo>
                    <a:lnTo>
                      <a:pt x="39" y="775"/>
                    </a:lnTo>
                    <a:lnTo>
                      <a:pt x="41" y="820"/>
                    </a:lnTo>
                    <a:lnTo>
                      <a:pt x="43" y="866"/>
                    </a:lnTo>
                    <a:lnTo>
                      <a:pt x="60" y="869"/>
                    </a:lnTo>
                    <a:lnTo>
                      <a:pt x="75" y="871"/>
                    </a:lnTo>
                    <a:lnTo>
                      <a:pt x="89" y="874"/>
                    </a:lnTo>
                    <a:lnTo>
                      <a:pt x="103" y="877"/>
                    </a:lnTo>
                    <a:lnTo>
                      <a:pt x="113" y="880"/>
                    </a:lnTo>
                    <a:lnTo>
                      <a:pt x="122" y="884"/>
                    </a:lnTo>
                    <a:lnTo>
                      <a:pt x="127" y="891"/>
                    </a:lnTo>
                    <a:lnTo>
                      <a:pt x="132" y="897"/>
                    </a:lnTo>
                    <a:lnTo>
                      <a:pt x="143" y="940"/>
                    </a:lnTo>
                    <a:lnTo>
                      <a:pt x="143" y="974"/>
                    </a:lnTo>
                    <a:lnTo>
                      <a:pt x="144" y="1000"/>
                    </a:lnTo>
                    <a:lnTo>
                      <a:pt x="158" y="1019"/>
                    </a:lnTo>
                    <a:lnTo>
                      <a:pt x="163" y="1023"/>
                    </a:lnTo>
                    <a:lnTo>
                      <a:pt x="163" y="1031"/>
                    </a:lnTo>
                    <a:lnTo>
                      <a:pt x="160" y="1039"/>
                    </a:lnTo>
                    <a:lnTo>
                      <a:pt x="153" y="1049"/>
                    </a:lnTo>
                    <a:lnTo>
                      <a:pt x="143" y="1060"/>
                    </a:lnTo>
                    <a:lnTo>
                      <a:pt x="129" y="1072"/>
                    </a:lnTo>
                    <a:lnTo>
                      <a:pt x="113" y="1085"/>
                    </a:lnTo>
                    <a:lnTo>
                      <a:pt x="94" y="1096"/>
                    </a:lnTo>
                    <a:lnTo>
                      <a:pt x="100" y="1097"/>
                    </a:lnTo>
                    <a:lnTo>
                      <a:pt x="103" y="1097"/>
                    </a:lnTo>
                    <a:lnTo>
                      <a:pt x="105" y="1099"/>
                    </a:lnTo>
                    <a:lnTo>
                      <a:pt x="106" y="1099"/>
                    </a:lnTo>
                    <a:lnTo>
                      <a:pt x="106" y="1099"/>
                    </a:lnTo>
                    <a:lnTo>
                      <a:pt x="106" y="1099"/>
                    </a:lnTo>
                    <a:lnTo>
                      <a:pt x="106" y="1099"/>
                    </a:lnTo>
                    <a:lnTo>
                      <a:pt x="106" y="1100"/>
                    </a:lnTo>
                    <a:lnTo>
                      <a:pt x="113" y="1097"/>
                    </a:lnTo>
                    <a:lnTo>
                      <a:pt x="119" y="1093"/>
                    </a:lnTo>
                    <a:lnTo>
                      <a:pt x="125" y="1089"/>
                    </a:lnTo>
                    <a:lnTo>
                      <a:pt x="134" y="1085"/>
                    </a:lnTo>
                    <a:lnTo>
                      <a:pt x="143" y="1082"/>
                    </a:lnTo>
                    <a:lnTo>
                      <a:pt x="151" y="1077"/>
                    </a:lnTo>
                    <a:lnTo>
                      <a:pt x="160" y="1074"/>
                    </a:lnTo>
                    <a:lnTo>
                      <a:pt x="170" y="1069"/>
                    </a:lnTo>
                    <a:lnTo>
                      <a:pt x="231" y="1042"/>
                    </a:lnTo>
                    <a:lnTo>
                      <a:pt x="275" y="1017"/>
                    </a:lnTo>
                    <a:lnTo>
                      <a:pt x="305" y="994"/>
                    </a:lnTo>
                    <a:lnTo>
                      <a:pt x="324" y="972"/>
                    </a:lnTo>
                    <a:lnTo>
                      <a:pt x="334" y="957"/>
                    </a:lnTo>
                    <a:lnTo>
                      <a:pt x="338" y="943"/>
                    </a:lnTo>
                    <a:lnTo>
                      <a:pt x="338" y="935"/>
                    </a:lnTo>
                    <a:lnTo>
                      <a:pt x="338" y="932"/>
                    </a:lnTo>
                    <a:lnTo>
                      <a:pt x="344" y="934"/>
                    </a:lnTo>
                    <a:lnTo>
                      <a:pt x="365" y="940"/>
                    </a:lnTo>
                    <a:lnTo>
                      <a:pt x="391" y="949"/>
                    </a:lnTo>
                    <a:lnTo>
                      <a:pt x="419" y="962"/>
                    </a:lnTo>
                    <a:lnTo>
                      <a:pt x="441" y="974"/>
                    </a:lnTo>
                    <a:lnTo>
                      <a:pt x="457" y="988"/>
                    </a:lnTo>
                    <a:lnTo>
                      <a:pt x="458" y="1000"/>
                    </a:lnTo>
                    <a:lnTo>
                      <a:pt x="441" y="1012"/>
                    </a:lnTo>
                    <a:lnTo>
                      <a:pt x="426" y="1019"/>
                    </a:lnTo>
                    <a:lnTo>
                      <a:pt x="407" y="1028"/>
                    </a:lnTo>
                    <a:lnTo>
                      <a:pt x="386" y="1039"/>
                    </a:lnTo>
                    <a:lnTo>
                      <a:pt x="365" y="1051"/>
                    </a:lnTo>
                    <a:lnTo>
                      <a:pt x="343" y="1065"/>
                    </a:lnTo>
                    <a:lnTo>
                      <a:pt x="322" y="1079"/>
                    </a:lnTo>
                    <a:lnTo>
                      <a:pt x="303" y="1094"/>
                    </a:lnTo>
                    <a:lnTo>
                      <a:pt x="288" y="1109"/>
                    </a:lnTo>
                    <a:lnTo>
                      <a:pt x="274" y="1123"/>
                    </a:lnTo>
                    <a:lnTo>
                      <a:pt x="265" y="1137"/>
                    </a:lnTo>
                    <a:lnTo>
                      <a:pt x="262" y="1151"/>
                    </a:lnTo>
                    <a:lnTo>
                      <a:pt x="263" y="1162"/>
                    </a:lnTo>
                    <a:lnTo>
                      <a:pt x="274" y="1171"/>
                    </a:lnTo>
                    <a:lnTo>
                      <a:pt x="289" y="1179"/>
                    </a:lnTo>
                    <a:lnTo>
                      <a:pt x="315" y="1183"/>
                    </a:lnTo>
                    <a:lnTo>
                      <a:pt x="350" y="1185"/>
                    </a:lnTo>
                    <a:lnTo>
                      <a:pt x="384" y="1185"/>
                    </a:lnTo>
                    <a:lnTo>
                      <a:pt x="422" y="1187"/>
                    </a:lnTo>
                    <a:lnTo>
                      <a:pt x="460" y="1190"/>
                    </a:lnTo>
                    <a:lnTo>
                      <a:pt x="498" y="1193"/>
                    </a:lnTo>
                    <a:lnTo>
                      <a:pt x="536" y="1197"/>
                    </a:lnTo>
                    <a:lnTo>
                      <a:pt x="574" y="1203"/>
                    </a:lnTo>
                    <a:lnTo>
                      <a:pt x="610" y="1210"/>
                    </a:lnTo>
                    <a:lnTo>
                      <a:pt x="645" y="1216"/>
                    </a:lnTo>
                    <a:lnTo>
                      <a:pt x="677" y="1224"/>
                    </a:lnTo>
                    <a:lnTo>
                      <a:pt x="707" y="1233"/>
                    </a:lnTo>
                    <a:lnTo>
                      <a:pt x="732" y="1242"/>
                    </a:lnTo>
                    <a:lnTo>
                      <a:pt x="755" y="1251"/>
                    </a:lnTo>
                    <a:lnTo>
                      <a:pt x="772" y="1262"/>
                    </a:lnTo>
                    <a:lnTo>
                      <a:pt x="786" y="1273"/>
                    </a:lnTo>
                    <a:lnTo>
                      <a:pt x="793" y="1284"/>
                    </a:lnTo>
                    <a:lnTo>
                      <a:pt x="793" y="1296"/>
                    </a:lnTo>
                    <a:lnTo>
                      <a:pt x="815" y="1294"/>
                    </a:lnTo>
                    <a:lnTo>
                      <a:pt x="838" y="1294"/>
                    </a:lnTo>
                    <a:lnTo>
                      <a:pt x="858" y="1294"/>
                    </a:lnTo>
                    <a:lnTo>
                      <a:pt x="877" y="1296"/>
                    </a:lnTo>
                    <a:lnTo>
                      <a:pt x="893" y="1297"/>
                    </a:lnTo>
                    <a:lnTo>
                      <a:pt x="908" y="1301"/>
                    </a:lnTo>
                    <a:lnTo>
                      <a:pt x="920" y="1305"/>
                    </a:lnTo>
                    <a:lnTo>
                      <a:pt x="929" y="1311"/>
                    </a:lnTo>
                    <a:lnTo>
                      <a:pt x="934" y="1330"/>
                    </a:lnTo>
                    <a:lnTo>
                      <a:pt x="934" y="1365"/>
                    </a:lnTo>
                    <a:lnTo>
                      <a:pt x="931" y="1415"/>
                    </a:lnTo>
                    <a:lnTo>
                      <a:pt x="922" y="1473"/>
                    </a:lnTo>
                    <a:lnTo>
                      <a:pt x="945" y="1518"/>
                    </a:lnTo>
                    <a:lnTo>
                      <a:pt x="950" y="1590"/>
                    </a:lnTo>
                    <a:lnTo>
                      <a:pt x="950" y="1673"/>
                    </a:lnTo>
                    <a:lnTo>
                      <a:pt x="955" y="1754"/>
                    </a:lnTo>
                    <a:lnTo>
                      <a:pt x="957" y="1781"/>
                    </a:lnTo>
                    <a:lnTo>
                      <a:pt x="953" y="1803"/>
                    </a:lnTo>
                    <a:lnTo>
                      <a:pt x="945" y="1820"/>
                    </a:lnTo>
                    <a:lnTo>
                      <a:pt x="933" y="1831"/>
                    </a:lnTo>
                    <a:lnTo>
                      <a:pt x="950" y="1838"/>
                    </a:lnTo>
                    <a:lnTo>
                      <a:pt x="967" y="1845"/>
                    </a:lnTo>
                    <a:lnTo>
                      <a:pt x="984" y="1849"/>
                    </a:lnTo>
                    <a:lnTo>
                      <a:pt x="1000" y="1854"/>
                    </a:lnTo>
                    <a:lnTo>
                      <a:pt x="1014" y="1857"/>
                    </a:lnTo>
                    <a:lnTo>
                      <a:pt x="1024" y="1860"/>
                    </a:lnTo>
                    <a:lnTo>
                      <a:pt x="1031" y="1861"/>
                    </a:lnTo>
                    <a:lnTo>
                      <a:pt x="1033" y="1861"/>
                    </a:lnTo>
                    <a:lnTo>
                      <a:pt x="1029" y="1783"/>
                    </a:lnTo>
                    <a:lnTo>
                      <a:pt x="1021" y="1596"/>
                    </a:lnTo>
                    <a:lnTo>
                      <a:pt x="1015" y="1385"/>
                    </a:lnTo>
                    <a:lnTo>
                      <a:pt x="1019" y="1225"/>
                    </a:lnTo>
                    <a:lnTo>
                      <a:pt x="1021" y="1200"/>
                    </a:lnTo>
                    <a:lnTo>
                      <a:pt x="1019" y="1177"/>
                    </a:lnTo>
                    <a:lnTo>
                      <a:pt x="1015" y="1156"/>
                    </a:lnTo>
                    <a:lnTo>
                      <a:pt x="1008" y="1134"/>
                    </a:lnTo>
                    <a:lnTo>
                      <a:pt x="1002" y="1114"/>
                    </a:lnTo>
                    <a:lnTo>
                      <a:pt x="993" y="1094"/>
                    </a:lnTo>
                    <a:lnTo>
                      <a:pt x="983" y="1076"/>
                    </a:lnTo>
                    <a:lnTo>
                      <a:pt x="970" y="1059"/>
                    </a:lnTo>
                    <a:lnTo>
                      <a:pt x="938" y="1046"/>
                    </a:lnTo>
                    <a:lnTo>
                      <a:pt x="903" y="1034"/>
                    </a:lnTo>
                    <a:lnTo>
                      <a:pt x="870" y="1023"/>
                    </a:lnTo>
                    <a:lnTo>
                      <a:pt x="838" y="1012"/>
                    </a:lnTo>
                    <a:lnTo>
                      <a:pt x="807" y="1005"/>
                    </a:lnTo>
                    <a:lnTo>
                      <a:pt x="776" y="997"/>
                    </a:lnTo>
                    <a:lnTo>
                      <a:pt x="746" y="992"/>
                    </a:lnTo>
                    <a:lnTo>
                      <a:pt x="717" y="989"/>
                    </a:lnTo>
                    <a:lnTo>
                      <a:pt x="693" y="986"/>
                    </a:lnTo>
                    <a:lnTo>
                      <a:pt x="676" y="978"/>
                    </a:lnTo>
                    <a:lnTo>
                      <a:pt x="660" y="971"/>
                    </a:lnTo>
                    <a:lnTo>
                      <a:pt x="650" y="958"/>
                    </a:lnTo>
                    <a:lnTo>
                      <a:pt x="643" y="946"/>
                    </a:lnTo>
                    <a:lnTo>
                      <a:pt x="639" y="932"/>
                    </a:lnTo>
                    <a:lnTo>
                      <a:pt x="638" y="917"/>
                    </a:lnTo>
                    <a:lnTo>
                      <a:pt x="639" y="903"/>
                    </a:lnTo>
                    <a:lnTo>
                      <a:pt x="629" y="901"/>
                    </a:lnTo>
                    <a:lnTo>
                      <a:pt x="619" y="901"/>
                    </a:lnTo>
                    <a:lnTo>
                      <a:pt x="610" y="900"/>
                    </a:lnTo>
                    <a:lnTo>
                      <a:pt x="603" y="898"/>
                    </a:lnTo>
                    <a:lnTo>
                      <a:pt x="596" y="898"/>
                    </a:lnTo>
                    <a:lnTo>
                      <a:pt x="591" y="897"/>
                    </a:lnTo>
                    <a:lnTo>
                      <a:pt x="589" y="897"/>
                    </a:lnTo>
                    <a:lnTo>
                      <a:pt x="588" y="897"/>
                    </a:lnTo>
                    <a:lnTo>
                      <a:pt x="582" y="891"/>
                    </a:lnTo>
                    <a:lnTo>
                      <a:pt x="572" y="877"/>
                    </a:lnTo>
                    <a:lnTo>
                      <a:pt x="558" y="855"/>
                    </a:lnTo>
                    <a:lnTo>
                      <a:pt x="550" y="834"/>
                    </a:lnTo>
                    <a:close/>
                  </a:path>
                </a:pathLst>
              </a:custGeom>
              <a:solidFill>
                <a:srgbClr val="3F9EF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89" name="Freeform 33"/>
              <p:cNvSpPr>
                <a:spLocks/>
              </p:cNvSpPr>
              <p:nvPr/>
            </p:nvSpPr>
            <p:spPr bwMode="auto">
              <a:xfrm>
                <a:off x="565" y="3662"/>
                <a:ext cx="167" cy="78"/>
              </a:xfrm>
              <a:custGeom>
                <a:avLst/>
                <a:gdLst/>
                <a:ahLst/>
                <a:cxnLst>
                  <a:cxn ang="0">
                    <a:pos x="79" y="86"/>
                  </a:cxn>
                  <a:cxn ang="0">
                    <a:pos x="108" y="89"/>
                  </a:cxn>
                  <a:cxn ang="0">
                    <a:pos x="138" y="94"/>
                  </a:cxn>
                  <a:cxn ang="0">
                    <a:pos x="169" y="102"/>
                  </a:cxn>
                  <a:cxn ang="0">
                    <a:pos x="200" y="109"/>
                  </a:cxn>
                  <a:cxn ang="0">
                    <a:pos x="232" y="120"/>
                  </a:cxn>
                  <a:cxn ang="0">
                    <a:pos x="265" y="131"/>
                  </a:cxn>
                  <a:cxn ang="0">
                    <a:pos x="300" y="143"/>
                  </a:cxn>
                  <a:cxn ang="0">
                    <a:pos x="332" y="156"/>
                  </a:cxn>
                  <a:cxn ang="0">
                    <a:pos x="317" y="136"/>
                  </a:cxn>
                  <a:cxn ang="0">
                    <a:pos x="303" y="117"/>
                  </a:cxn>
                  <a:cxn ang="0">
                    <a:pos x="286" y="100"/>
                  </a:cxn>
                  <a:cxn ang="0">
                    <a:pos x="272" y="86"/>
                  </a:cxn>
                  <a:cxn ang="0">
                    <a:pos x="257" y="72"/>
                  </a:cxn>
                  <a:cxn ang="0">
                    <a:pos x="243" y="62"/>
                  </a:cxn>
                  <a:cxn ang="0">
                    <a:pos x="231" y="52"/>
                  </a:cxn>
                  <a:cxn ang="0">
                    <a:pos x="220" y="46"/>
                  </a:cxn>
                  <a:cxn ang="0">
                    <a:pos x="205" y="38"/>
                  </a:cxn>
                  <a:cxn ang="0">
                    <a:pos x="182" y="32"/>
                  </a:cxn>
                  <a:cxn ang="0">
                    <a:pos x="157" y="25"/>
                  </a:cxn>
                  <a:cxn ang="0">
                    <a:pos x="126" y="18"/>
                  </a:cxn>
                  <a:cxn ang="0">
                    <a:pos x="93" y="14"/>
                  </a:cxn>
                  <a:cxn ang="0">
                    <a:pos x="62" y="8"/>
                  </a:cxn>
                  <a:cxn ang="0">
                    <a:pos x="29" y="3"/>
                  </a:cxn>
                  <a:cxn ang="0">
                    <a:pos x="1" y="0"/>
                  </a:cxn>
                  <a:cxn ang="0">
                    <a:pos x="0" y="14"/>
                  </a:cxn>
                  <a:cxn ang="0">
                    <a:pos x="1" y="29"/>
                  </a:cxn>
                  <a:cxn ang="0">
                    <a:pos x="5" y="43"/>
                  </a:cxn>
                  <a:cxn ang="0">
                    <a:pos x="12" y="55"/>
                  </a:cxn>
                  <a:cxn ang="0">
                    <a:pos x="22" y="68"/>
                  </a:cxn>
                  <a:cxn ang="0">
                    <a:pos x="38" y="75"/>
                  </a:cxn>
                  <a:cxn ang="0">
                    <a:pos x="55" y="83"/>
                  </a:cxn>
                  <a:cxn ang="0">
                    <a:pos x="79" y="86"/>
                  </a:cxn>
                </a:cxnLst>
                <a:rect l="0" t="0" r="r" b="b"/>
                <a:pathLst>
                  <a:path w="332" h="156">
                    <a:moveTo>
                      <a:pt x="79" y="86"/>
                    </a:moveTo>
                    <a:lnTo>
                      <a:pt x="108" y="89"/>
                    </a:lnTo>
                    <a:lnTo>
                      <a:pt x="138" y="94"/>
                    </a:lnTo>
                    <a:lnTo>
                      <a:pt x="169" y="102"/>
                    </a:lnTo>
                    <a:lnTo>
                      <a:pt x="200" y="109"/>
                    </a:lnTo>
                    <a:lnTo>
                      <a:pt x="232" y="120"/>
                    </a:lnTo>
                    <a:lnTo>
                      <a:pt x="265" y="131"/>
                    </a:lnTo>
                    <a:lnTo>
                      <a:pt x="300" y="143"/>
                    </a:lnTo>
                    <a:lnTo>
                      <a:pt x="332" y="156"/>
                    </a:lnTo>
                    <a:lnTo>
                      <a:pt x="317" y="136"/>
                    </a:lnTo>
                    <a:lnTo>
                      <a:pt x="303" y="117"/>
                    </a:lnTo>
                    <a:lnTo>
                      <a:pt x="286" y="100"/>
                    </a:lnTo>
                    <a:lnTo>
                      <a:pt x="272" y="86"/>
                    </a:lnTo>
                    <a:lnTo>
                      <a:pt x="257" y="72"/>
                    </a:lnTo>
                    <a:lnTo>
                      <a:pt x="243" y="62"/>
                    </a:lnTo>
                    <a:lnTo>
                      <a:pt x="231" y="52"/>
                    </a:lnTo>
                    <a:lnTo>
                      <a:pt x="220" y="46"/>
                    </a:lnTo>
                    <a:lnTo>
                      <a:pt x="205" y="38"/>
                    </a:lnTo>
                    <a:lnTo>
                      <a:pt x="182" y="32"/>
                    </a:lnTo>
                    <a:lnTo>
                      <a:pt x="157" y="25"/>
                    </a:lnTo>
                    <a:lnTo>
                      <a:pt x="126" y="18"/>
                    </a:lnTo>
                    <a:lnTo>
                      <a:pt x="93" y="14"/>
                    </a:lnTo>
                    <a:lnTo>
                      <a:pt x="62" y="8"/>
                    </a:lnTo>
                    <a:lnTo>
                      <a:pt x="29" y="3"/>
                    </a:lnTo>
                    <a:lnTo>
                      <a:pt x="1" y="0"/>
                    </a:lnTo>
                    <a:lnTo>
                      <a:pt x="0" y="14"/>
                    </a:lnTo>
                    <a:lnTo>
                      <a:pt x="1" y="29"/>
                    </a:lnTo>
                    <a:lnTo>
                      <a:pt x="5" y="43"/>
                    </a:lnTo>
                    <a:lnTo>
                      <a:pt x="12" y="55"/>
                    </a:lnTo>
                    <a:lnTo>
                      <a:pt x="22" y="68"/>
                    </a:lnTo>
                    <a:lnTo>
                      <a:pt x="38" y="75"/>
                    </a:lnTo>
                    <a:lnTo>
                      <a:pt x="55" y="83"/>
                    </a:lnTo>
                    <a:lnTo>
                      <a:pt x="79" y="86"/>
                    </a:lnTo>
                    <a:close/>
                  </a:path>
                </a:pathLst>
              </a:custGeom>
              <a:solidFill>
                <a:srgbClr val="7FBFF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90" name="Freeform 34"/>
              <p:cNvSpPr>
                <a:spLocks/>
              </p:cNvSpPr>
              <p:nvPr/>
            </p:nvSpPr>
            <p:spPr bwMode="auto">
              <a:xfrm>
                <a:off x="268" y="3643"/>
                <a:ext cx="60" cy="115"/>
              </a:xfrm>
              <a:custGeom>
                <a:avLst/>
                <a:gdLst/>
                <a:ahLst/>
                <a:cxnLst>
                  <a:cxn ang="0">
                    <a:pos x="51" y="230"/>
                  </a:cxn>
                  <a:cxn ang="0">
                    <a:pos x="70" y="219"/>
                  </a:cxn>
                  <a:cxn ang="0">
                    <a:pos x="86" y="206"/>
                  </a:cxn>
                  <a:cxn ang="0">
                    <a:pos x="100" y="194"/>
                  </a:cxn>
                  <a:cxn ang="0">
                    <a:pos x="110" y="183"/>
                  </a:cxn>
                  <a:cxn ang="0">
                    <a:pos x="117" y="173"/>
                  </a:cxn>
                  <a:cxn ang="0">
                    <a:pos x="120" y="165"/>
                  </a:cxn>
                  <a:cxn ang="0">
                    <a:pos x="120" y="157"/>
                  </a:cxn>
                  <a:cxn ang="0">
                    <a:pos x="115" y="153"/>
                  </a:cxn>
                  <a:cxn ang="0">
                    <a:pos x="101" y="134"/>
                  </a:cxn>
                  <a:cxn ang="0">
                    <a:pos x="100" y="108"/>
                  </a:cxn>
                  <a:cxn ang="0">
                    <a:pos x="100" y="74"/>
                  </a:cxn>
                  <a:cxn ang="0">
                    <a:pos x="89" y="31"/>
                  </a:cxn>
                  <a:cxn ang="0">
                    <a:pos x="84" y="25"/>
                  </a:cxn>
                  <a:cxn ang="0">
                    <a:pos x="79" y="18"/>
                  </a:cxn>
                  <a:cxn ang="0">
                    <a:pos x="70" y="14"/>
                  </a:cxn>
                  <a:cxn ang="0">
                    <a:pos x="60" y="11"/>
                  </a:cxn>
                  <a:cxn ang="0">
                    <a:pos x="46" y="8"/>
                  </a:cxn>
                  <a:cxn ang="0">
                    <a:pos x="32" y="5"/>
                  </a:cxn>
                  <a:cxn ang="0">
                    <a:pos x="17" y="3"/>
                  </a:cxn>
                  <a:cxn ang="0">
                    <a:pos x="0" y="0"/>
                  </a:cxn>
                  <a:cxn ang="0">
                    <a:pos x="1" y="62"/>
                  </a:cxn>
                  <a:cxn ang="0">
                    <a:pos x="1" y="117"/>
                  </a:cxn>
                  <a:cxn ang="0">
                    <a:pos x="3" y="160"/>
                  </a:cxn>
                  <a:cxn ang="0">
                    <a:pos x="5" y="186"/>
                  </a:cxn>
                  <a:cxn ang="0">
                    <a:pos x="12" y="203"/>
                  </a:cxn>
                  <a:cxn ang="0">
                    <a:pos x="26" y="214"/>
                  </a:cxn>
                  <a:cxn ang="0">
                    <a:pos x="39" y="223"/>
                  </a:cxn>
                  <a:cxn ang="0">
                    <a:pos x="51" y="230"/>
                  </a:cxn>
                </a:cxnLst>
                <a:rect l="0" t="0" r="r" b="b"/>
                <a:pathLst>
                  <a:path w="120" h="230">
                    <a:moveTo>
                      <a:pt x="51" y="230"/>
                    </a:moveTo>
                    <a:lnTo>
                      <a:pt x="70" y="219"/>
                    </a:lnTo>
                    <a:lnTo>
                      <a:pt x="86" y="206"/>
                    </a:lnTo>
                    <a:lnTo>
                      <a:pt x="100" y="194"/>
                    </a:lnTo>
                    <a:lnTo>
                      <a:pt x="110" y="183"/>
                    </a:lnTo>
                    <a:lnTo>
                      <a:pt x="117" y="173"/>
                    </a:lnTo>
                    <a:lnTo>
                      <a:pt x="120" y="165"/>
                    </a:lnTo>
                    <a:lnTo>
                      <a:pt x="120" y="157"/>
                    </a:lnTo>
                    <a:lnTo>
                      <a:pt x="115" y="153"/>
                    </a:lnTo>
                    <a:lnTo>
                      <a:pt x="101" y="134"/>
                    </a:lnTo>
                    <a:lnTo>
                      <a:pt x="100" y="108"/>
                    </a:lnTo>
                    <a:lnTo>
                      <a:pt x="100" y="74"/>
                    </a:lnTo>
                    <a:lnTo>
                      <a:pt x="89" y="31"/>
                    </a:lnTo>
                    <a:lnTo>
                      <a:pt x="84" y="25"/>
                    </a:lnTo>
                    <a:lnTo>
                      <a:pt x="79" y="18"/>
                    </a:lnTo>
                    <a:lnTo>
                      <a:pt x="70" y="14"/>
                    </a:lnTo>
                    <a:lnTo>
                      <a:pt x="60" y="11"/>
                    </a:lnTo>
                    <a:lnTo>
                      <a:pt x="46" y="8"/>
                    </a:lnTo>
                    <a:lnTo>
                      <a:pt x="32" y="5"/>
                    </a:lnTo>
                    <a:lnTo>
                      <a:pt x="17" y="3"/>
                    </a:lnTo>
                    <a:lnTo>
                      <a:pt x="0" y="0"/>
                    </a:lnTo>
                    <a:lnTo>
                      <a:pt x="1" y="62"/>
                    </a:lnTo>
                    <a:lnTo>
                      <a:pt x="1" y="117"/>
                    </a:lnTo>
                    <a:lnTo>
                      <a:pt x="3" y="160"/>
                    </a:lnTo>
                    <a:lnTo>
                      <a:pt x="5" y="186"/>
                    </a:lnTo>
                    <a:lnTo>
                      <a:pt x="12" y="203"/>
                    </a:lnTo>
                    <a:lnTo>
                      <a:pt x="26" y="214"/>
                    </a:lnTo>
                    <a:lnTo>
                      <a:pt x="39" y="223"/>
                    </a:lnTo>
                    <a:lnTo>
                      <a:pt x="51" y="230"/>
                    </a:lnTo>
                    <a:close/>
                  </a:path>
                </a:pathLst>
              </a:custGeom>
              <a:solidFill>
                <a:srgbClr val="7FBFF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91" name="Freeform 35"/>
              <p:cNvSpPr>
                <a:spLocks/>
              </p:cNvSpPr>
              <p:nvPr/>
            </p:nvSpPr>
            <p:spPr bwMode="auto">
              <a:xfrm>
                <a:off x="318" y="3453"/>
                <a:ext cx="200" cy="197"/>
              </a:xfrm>
              <a:custGeom>
                <a:avLst/>
                <a:gdLst/>
                <a:ahLst/>
                <a:cxnLst>
                  <a:cxn ang="0">
                    <a:pos x="303" y="309"/>
                  </a:cxn>
                  <a:cxn ang="0">
                    <a:pos x="298" y="307"/>
                  </a:cxn>
                  <a:cxn ang="0">
                    <a:pos x="284" y="301"/>
                  </a:cxn>
                  <a:cxn ang="0">
                    <a:pos x="265" y="290"/>
                  </a:cxn>
                  <a:cxn ang="0">
                    <a:pos x="241" y="276"/>
                  </a:cxn>
                  <a:cxn ang="0">
                    <a:pos x="215" y="256"/>
                  </a:cxn>
                  <a:cxn ang="0">
                    <a:pos x="189" y="232"/>
                  </a:cxn>
                  <a:cxn ang="0">
                    <a:pos x="167" y="201"/>
                  </a:cxn>
                  <a:cxn ang="0">
                    <a:pos x="150" y="165"/>
                  </a:cxn>
                  <a:cxn ang="0">
                    <a:pos x="132" y="127"/>
                  </a:cxn>
                  <a:cxn ang="0">
                    <a:pos x="113" y="91"/>
                  </a:cxn>
                  <a:cxn ang="0">
                    <a:pos x="91" y="60"/>
                  </a:cxn>
                  <a:cxn ang="0">
                    <a:pos x="69" y="34"/>
                  </a:cxn>
                  <a:cxn ang="0">
                    <a:pos x="46" y="14"/>
                  </a:cxn>
                  <a:cxn ang="0">
                    <a:pos x="27" y="2"/>
                  </a:cxn>
                  <a:cxn ang="0">
                    <a:pos x="12" y="0"/>
                  </a:cxn>
                  <a:cxn ang="0">
                    <a:pos x="1" y="10"/>
                  </a:cxn>
                  <a:cxn ang="0">
                    <a:pos x="0" y="34"/>
                  </a:cxn>
                  <a:cxn ang="0">
                    <a:pos x="7" y="73"/>
                  </a:cxn>
                  <a:cxn ang="0">
                    <a:pos x="20" y="121"/>
                  </a:cxn>
                  <a:cxn ang="0">
                    <a:pos x="39" y="173"/>
                  </a:cxn>
                  <a:cxn ang="0">
                    <a:pos x="58" y="227"/>
                  </a:cxn>
                  <a:cxn ang="0">
                    <a:pos x="77" y="275"/>
                  </a:cxn>
                  <a:cxn ang="0">
                    <a:pos x="95" y="313"/>
                  </a:cxn>
                  <a:cxn ang="0">
                    <a:pos x="105" y="338"/>
                  </a:cxn>
                  <a:cxn ang="0">
                    <a:pos x="113" y="352"/>
                  </a:cxn>
                  <a:cxn ang="0">
                    <a:pos x="127" y="366"/>
                  </a:cxn>
                  <a:cxn ang="0">
                    <a:pos x="143" y="376"/>
                  </a:cxn>
                  <a:cxn ang="0">
                    <a:pos x="165" y="386"/>
                  </a:cxn>
                  <a:cxn ang="0">
                    <a:pos x="189" y="392"/>
                  </a:cxn>
                  <a:cxn ang="0">
                    <a:pos x="219" y="395"/>
                  </a:cxn>
                  <a:cxn ang="0">
                    <a:pos x="253" y="393"/>
                  </a:cxn>
                  <a:cxn ang="0">
                    <a:pos x="291" y="389"/>
                  </a:cxn>
                  <a:cxn ang="0">
                    <a:pos x="327" y="384"/>
                  </a:cxn>
                  <a:cxn ang="0">
                    <a:pos x="355" y="381"/>
                  </a:cxn>
                  <a:cxn ang="0">
                    <a:pos x="376" y="379"/>
                  </a:cxn>
                  <a:cxn ang="0">
                    <a:pos x="389" y="378"/>
                  </a:cxn>
                  <a:cxn ang="0">
                    <a:pos x="396" y="376"/>
                  </a:cxn>
                  <a:cxn ang="0">
                    <a:pos x="402" y="372"/>
                  </a:cxn>
                  <a:cxn ang="0">
                    <a:pos x="402" y="366"/>
                  </a:cxn>
                  <a:cxn ang="0">
                    <a:pos x="400" y="355"/>
                  </a:cxn>
                  <a:cxn ang="0">
                    <a:pos x="398" y="333"/>
                  </a:cxn>
                  <a:cxn ang="0">
                    <a:pos x="398" y="319"/>
                  </a:cxn>
                  <a:cxn ang="0">
                    <a:pos x="400" y="312"/>
                  </a:cxn>
                  <a:cxn ang="0">
                    <a:pos x="400" y="309"/>
                  </a:cxn>
                  <a:cxn ang="0">
                    <a:pos x="303" y="309"/>
                  </a:cxn>
                </a:cxnLst>
                <a:rect l="0" t="0" r="r" b="b"/>
                <a:pathLst>
                  <a:path w="402" h="395">
                    <a:moveTo>
                      <a:pt x="303" y="309"/>
                    </a:moveTo>
                    <a:lnTo>
                      <a:pt x="298" y="307"/>
                    </a:lnTo>
                    <a:lnTo>
                      <a:pt x="284" y="301"/>
                    </a:lnTo>
                    <a:lnTo>
                      <a:pt x="265" y="290"/>
                    </a:lnTo>
                    <a:lnTo>
                      <a:pt x="241" y="276"/>
                    </a:lnTo>
                    <a:lnTo>
                      <a:pt x="215" y="256"/>
                    </a:lnTo>
                    <a:lnTo>
                      <a:pt x="189" y="232"/>
                    </a:lnTo>
                    <a:lnTo>
                      <a:pt x="167" y="201"/>
                    </a:lnTo>
                    <a:lnTo>
                      <a:pt x="150" y="165"/>
                    </a:lnTo>
                    <a:lnTo>
                      <a:pt x="132" y="127"/>
                    </a:lnTo>
                    <a:lnTo>
                      <a:pt x="113" y="91"/>
                    </a:lnTo>
                    <a:lnTo>
                      <a:pt x="91" y="60"/>
                    </a:lnTo>
                    <a:lnTo>
                      <a:pt x="69" y="34"/>
                    </a:lnTo>
                    <a:lnTo>
                      <a:pt x="46" y="14"/>
                    </a:lnTo>
                    <a:lnTo>
                      <a:pt x="27" y="2"/>
                    </a:lnTo>
                    <a:lnTo>
                      <a:pt x="12" y="0"/>
                    </a:lnTo>
                    <a:lnTo>
                      <a:pt x="1" y="10"/>
                    </a:lnTo>
                    <a:lnTo>
                      <a:pt x="0" y="34"/>
                    </a:lnTo>
                    <a:lnTo>
                      <a:pt x="7" y="73"/>
                    </a:lnTo>
                    <a:lnTo>
                      <a:pt x="20" y="121"/>
                    </a:lnTo>
                    <a:lnTo>
                      <a:pt x="39" y="173"/>
                    </a:lnTo>
                    <a:lnTo>
                      <a:pt x="58" y="227"/>
                    </a:lnTo>
                    <a:lnTo>
                      <a:pt x="77" y="275"/>
                    </a:lnTo>
                    <a:lnTo>
                      <a:pt x="95" y="313"/>
                    </a:lnTo>
                    <a:lnTo>
                      <a:pt x="105" y="338"/>
                    </a:lnTo>
                    <a:lnTo>
                      <a:pt x="113" y="352"/>
                    </a:lnTo>
                    <a:lnTo>
                      <a:pt x="127" y="366"/>
                    </a:lnTo>
                    <a:lnTo>
                      <a:pt x="143" y="376"/>
                    </a:lnTo>
                    <a:lnTo>
                      <a:pt x="165" y="386"/>
                    </a:lnTo>
                    <a:lnTo>
                      <a:pt x="189" y="392"/>
                    </a:lnTo>
                    <a:lnTo>
                      <a:pt x="219" y="395"/>
                    </a:lnTo>
                    <a:lnTo>
                      <a:pt x="253" y="393"/>
                    </a:lnTo>
                    <a:lnTo>
                      <a:pt x="291" y="389"/>
                    </a:lnTo>
                    <a:lnTo>
                      <a:pt x="327" y="384"/>
                    </a:lnTo>
                    <a:lnTo>
                      <a:pt x="355" y="381"/>
                    </a:lnTo>
                    <a:lnTo>
                      <a:pt x="376" y="379"/>
                    </a:lnTo>
                    <a:lnTo>
                      <a:pt x="389" y="378"/>
                    </a:lnTo>
                    <a:lnTo>
                      <a:pt x="396" y="376"/>
                    </a:lnTo>
                    <a:lnTo>
                      <a:pt x="402" y="372"/>
                    </a:lnTo>
                    <a:lnTo>
                      <a:pt x="402" y="366"/>
                    </a:lnTo>
                    <a:lnTo>
                      <a:pt x="400" y="355"/>
                    </a:lnTo>
                    <a:lnTo>
                      <a:pt x="398" y="333"/>
                    </a:lnTo>
                    <a:lnTo>
                      <a:pt x="398" y="319"/>
                    </a:lnTo>
                    <a:lnTo>
                      <a:pt x="400" y="312"/>
                    </a:lnTo>
                    <a:lnTo>
                      <a:pt x="400" y="309"/>
                    </a:lnTo>
                    <a:lnTo>
                      <a:pt x="303" y="309"/>
                    </a:lnTo>
                    <a:close/>
                  </a:path>
                </a:pathLst>
              </a:custGeom>
              <a:solidFill>
                <a:srgbClr val="007FF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92" name="Freeform 36"/>
              <p:cNvSpPr>
                <a:spLocks/>
              </p:cNvSpPr>
              <p:nvPr/>
            </p:nvSpPr>
            <p:spPr bwMode="auto">
              <a:xfrm>
                <a:off x="409" y="3226"/>
                <a:ext cx="67" cy="138"/>
              </a:xfrm>
              <a:custGeom>
                <a:avLst/>
                <a:gdLst/>
                <a:ahLst/>
                <a:cxnLst>
                  <a:cxn ang="0">
                    <a:pos x="0" y="0"/>
                  </a:cxn>
                  <a:cxn ang="0">
                    <a:pos x="4" y="7"/>
                  </a:cxn>
                  <a:cxn ang="0">
                    <a:pos x="9" y="26"/>
                  </a:cxn>
                  <a:cxn ang="0">
                    <a:pos x="14" y="54"/>
                  </a:cxn>
                  <a:cxn ang="0">
                    <a:pos x="13" y="86"/>
                  </a:cxn>
                  <a:cxn ang="0">
                    <a:pos x="14" y="108"/>
                  </a:cxn>
                  <a:cxn ang="0">
                    <a:pos x="25" y="135"/>
                  </a:cxn>
                  <a:cxn ang="0">
                    <a:pos x="40" y="166"/>
                  </a:cxn>
                  <a:cxn ang="0">
                    <a:pos x="59" y="199"/>
                  </a:cxn>
                  <a:cxn ang="0">
                    <a:pos x="76" y="228"/>
                  </a:cxn>
                  <a:cxn ang="0">
                    <a:pos x="94" y="252"/>
                  </a:cxn>
                  <a:cxn ang="0">
                    <a:pos x="104" y="269"/>
                  </a:cxn>
                  <a:cxn ang="0">
                    <a:pos x="109" y="276"/>
                  </a:cxn>
                  <a:cxn ang="0">
                    <a:pos x="114" y="269"/>
                  </a:cxn>
                  <a:cxn ang="0">
                    <a:pos x="125" y="252"/>
                  </a:cxn>
                  <a:cxn ang="0">
                    <a:pos x="133" y="228"/>
                  </a:cxn>
                  <a:cxn ang="0">
                    <a:pos x="135" y="195"/>
                  </a:cxn>
                  <a:cxn ang="0">
                    <a:pos x="132" y="152"/>
                  </a:cxn>
                  <a:cxn ang="0">
                    <a:pos x="130" y="98"/>
                  </a:cxn>
                  <a:cxn ang="0">
                    <a:pos x="126" y="51"/>
                  </a:cxn>
                  <a:cxn ang="0">
                    <a:pos x="116" y="23"/>
                  </a:cxn>
                  <a:cxn ang="0">
                    <a:pos x="107" y="18"/>
                  </a:cxn>
                  <a:cxn ang="0">
                    <a:pos x="97" y="17"/>
                  </a:cxn>
                  <a:cxn ang="0">
                    <a:pos x="83" y="15"/>
                  </a:cxn>
                  <a:cxn ang="0">
                    <a:pos x="69" y="15"/>
                  </a:cxn>
                  <a:cxn ang="0">
                    <a:pos x="54" y="15"/>
                  </a:cxn>
                  <a:cxn ang="0">
                    <a:pos x="37" y="14"/>
                  </a:cxn>
                  <a:cxn ang="0">
                    <a:pos x="19" y="9"/>
                  </a:cxn>
                  <a:cxn ang="0">
                    <a:pos x="0" y="0"/>
                  </a:cxn>
                </a:cxnLst>
                <a:rect l="0" t="0" r="r" b="b"/>
                <a:pathLst>
                  <a:path w="135" h="276">
                    <a:moveTo>
                      <a:pt x="0" y="0"/>
                    </a:moveTo>
                    <a:lnTo>
                      <a:pt x="4" y="7"/>
                    </a:lnTo>
                    <a:lnTo>
                      <a:pt x="9" y="26"/>
                    </a:lnTo>
                    <a:lnTo>
                      <a:pt x="14" y="54"/>
                    </a:lnTo>
                    <a:lnTo>
                      <a:pt x="13" y="86"/>
                    </a:lnTo>
                    <a:lnTo>
                      <a:pt x="14" y="108"/>
                    </a:lnTo>
                    <a:lnTo>
                      <a:pt x="25" y="135"/>
                    </a:lnTo>
                    <a:lnTo>
                      <a:pt x="40" y="166"/>
                    </a:lnTo>
                    <a:lnTo>
                      <a:pt x="59" y="199"/>
                    </a:lnTo>
                    <a:lnTo>
                      <a:pt x="76" y="228"/>
                    </a:lnTo>
                    <a:lnTo>
                      <a:pt x="94" y="252"/>
                    </a:lnTo>
                    <a:lnTo>
                      <a:pt x="104" y="269"/>
                    </a:lnTo>
                    <a:lnTo>
                      <a:pt x="109" y="276"/>
                    </a:lnTo>
                    <a:lnTo>
                      <a:pt x="114" y="269"/>
                    </a:lnTo>
                    <a:lnTo>
                      <a:pt x="125" y="252"/>
                    </a:lnTo>
                    <a:lnTo>
                      <a:pt x="133" y="228"/>
                    </a:lnTo>
                    <a:lnTo>
                      <a:pt x="135" y="195"/>
                    </a:lnTo>
                    <a:lnTo>
                      <a:pt x="132" y="152"/>
                    </a:lnTo>
                    <a:lnTo>
                      <a:pt x="130" y="98"/>
                    </a:lnTo>
                    <a:lnTo>
                      <a:pt x="126" y="51"/>
                    </a:lnTo>
                    <a:lnTo>
                      <a:pt x="116" y="23"/>
                    </a:lnTo>
                    <a:lnTo>
                      <a:pt x="107" y="18"/>
                    </a:lnTo>
                    <a:lnTo>
                      <a:pt x="97" y="17"/>
                    </a:lnTo>
                    <a:lnTo>
                      <a:pt x="83" y="15"/>
                    </a:lnTo>
                    <a:lnTo>
                      <a:pt x="69" y="15"/>
                    </a:lnTo>
                    <a:lnTo>
                      <a:pt x="54" y="15"/>
                    </a:lnTo>
                    <a:lnTo>
                      <a:pt x="37" y="14"/>
                    </a:lnTo>
                    <a:lnTo>
                      <a:pt x="19" y="9"/>
                    </a:lnTo>
                    <a:lnTo>
                      <a:pt x="0" y="0"/>
                    </a:lnTo>
                    <a:close/>
                  </a:path>
                </a:pathLst>
              </a:custGeom>
              <a:solidFill>
                <a:srgbClr val="FFFFF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93" name="Freeform 37"/>
              <p:cNvSpPr>
                <a:spLocks/>
              </p:cNvSpPr>
              <p:nvPr/>
            </p:nvSpPr>
            <p:spPr bwMode="auto">
              <a:xfrm>
                <a:off x="785" y="3496"/>
                <a:ext cx="36" cy="86"/>
              </a:xfrm>
              <a:custGeom>
                <a:avLst/>
                <a:gdLst/>
                <a:ahLst/>
                <a:cxnLst>
                  <a:cxn ang="0">
                    <a:pos x="71" y="51"/>
                  </a:cxn>
                  <a:cxn ang="0">
                    <a:pos x="64" y="0"/>
                  </a:cxn>
                  <a:cxn ang="0">
                    <a:pos x="61" y="0"/>
                  </a:cxn>
                  <a:cxn ang="0">
                    <a:pos x="54" y="0"/>
                  </a:cxn>
                  <a:cxn ang="0">
                    <a:pos x="42" y="3"/>
                  </a:cxn>
                  <a:cxn ang="0">
                    <a:pos x="30" y="11"/>
                  </a:cxn>
                  <a:cxn ang="0">
                    <a:pos x="18" y="26"/>
                  </a:cxn>
                  <a:cxn ang="0">
                    <a:pos x="7" y="48"/>
                  </a:cxn>
                  <a:cxn ang="0">
                    <a:pos x="0" y="82"/>
                  </a:cxn>
                  <a:cxn ang="0">
                    <a:pos x="0" y="126"/>
                  </a:cxn>
                  <a:cxn ang="0">
                    <a:pos x="6" y="162"/>
                  </a:cxn>
                  <a:cxn ang="0">
                    <a:pos x="14" y="173"/>
                  </a:cxn>
                  <a:cxn ang="0">
                    <a:pos x="25" y="163"/>
                  </a:cxn>
                  <a:cxn ang="0">
                    <a:pos x="38" y="140"/>
                  </a:cxn>
                  <a:cxn ang="0">
                    <a:pos x="50" y="111"/>
                  </a:cxn>
                  <a:cxn ang="0">
                    <a:pos x="61" y="82"/>
                  </a:cxn>
                  <a:cxn ang="0">
                    <a:pos x="68" y="60"/>
                  </a:cxn>
                  <a:cxn ang="0">
                    <a:pos x="71" y="51"/>
                  </a:cxn>
                </a:cxnLst>
                <a:rect l="0" t="0" r="r" b="b"/>
                <a:pathLst>
                  <a:path w="71" h="173">
                    <a:moveTo>
                      <a:pt x="71" y="51"/>
                    </a:moveTo>
                    <a:lnTo>
                      <a:pt x="64" y="0"/>
                    </a:lnTo>
                    <a:lnTo>
                      <a:pt x="61" y="0"/>
                    </a:lnTo>
                    <a:lnTo>
                      <a:pt x="54" y="0"/>
                    </a:lnTo>
                    <a:lnTo>
                      <a:pt x="42" y="3"/>
                    </a:lnTo>
                    <a:lnTo>
                      <a:pt x="30" y="11"/>
                    </a:lnTo>
                    <a:lnTo>
                      <a:pt x="18" y="26"/>
                    </a:lnTo>
                    <a:lnTo>
                      <a:pt x="7" y="48"/>
                    </a:lnTo>
                    <a:lnTo>
                      <a:pt x="0" y="82"/>
                    </a:lnTo>
                    <a:lnTo>
                      <a:pt x="0" y="126"/>
                    </a:lnTo>
                    <a:lnTo>
                      <a:pt x="6" y="162"/>
                    </a:lnTo>
                    <a:lnTo>
                      <a:pt x="14" y="173"/>
                    </a:lnTo>
                    <a:lnTo>
                      <a:pt x="25" y="163"/>
                    </a:lnTo>
                    <a:lnTo>
                      <a:pt x="38" y="140"/>
                    </a:lnTo>
                    <a:lnTo>
                      <a:pt x="50" y="111"/>
                    </a:lnTo>
                    <a:lnTo>
                      <a:pt x="61" y="82"/>
                    </a:lnTo>
                    <a:lnTo>
                      <a:pt x="68" y="60"/>
                    </a:lnTo>
                    <a:lnTo>
                      <a:pt x="71" y="51"/>
                    </a:lnTo>
                    <a:close/>
                  </a:path>
                </a:pathLst>
              </a:custGeom>
              <a:solidFill>
                <a:srgbClr val="00B5B5"/>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94" name="Freeform 38"/>
              <p:cNvSpPr>
                <a:spLocks/>
              </p:cNvSpPr>
              <p:nvPr/>
            </p:nvSpPr>
            <p:spPr bwMode="auto">
              <a:xfrm>
                <a:off x="437" y="2990"/>
                <a:ext cx="181" cy="210"/>
              </a:xfrm>
              <a:custGeom>
                <a:avLst/>
                <a:gdLst/>
                <a:ahLst/>
                <a:cxnLst>
                  <a:cxn ang="0">
                    <a:pos x="317" y="0"/>
                  </a:cxn>
                  <a:cxn ang="0">
                    <a:pos x="319" y="5"/>
                  </a:cxn>
                  <a:cxn ang="0">
                    <a:pos x="326" y="19"/>
                  </a:cxn>
                  <a:cxn ang="0">
                    <a:pos x="334" y="39"/>
                  </a:cxn>
                  <a:cxn ang="0">
                    <a:pos x="343" y="66"/>
                  </a:cxn>
                  <a:cxn ang="0">
                    <a:pos x="351" y="97"/>
                  </a:cxn>
                  <a:cxn ang="0">
                    <a:pos x="358" y="133"/>
                  </a:cxn>
                  <a:cxn ang="0">
                    <a:pos x="362" y="171"/>
                  </a:cxn>
                  <a:cxn ang="0">
                    <a:pos x="360" y="210"/>
                  </a:cxn>
                  <a:cxn ang="0">
                    <a:pos x="353" y="250"/>
                  </a:cxn>
                  <a:cxn ang="0">
                    <a:pos x="338" y="288"/>
                  </a:cxn>
                  <a:cxn ang="0">
                    <a:pos x="312" y="324"/>
                  </a:cxn>
                  <a:cxn ang="0">
                    <a:pos x="277" y="355"/>
                  </a:cxn>
                  <a:cxn ang="0">
                    <a:pos x="229" y="382"/>
                  </a:cxn>
                  <a:cxn ang="0">
                    <a:pos x="169" y="402"/>
                  </a:cxn>
                  <a:cxn ang="0">
                    <a:pos x="93" y="416"/>
                  </a:cxn>
                  <a:cxn ang="0">
                    <a:pos x="0" y="421"/>
                  </a:cxn>
                  <a:cxn ang="0">
                    <a:pos x="3" y="421"/>
                  </a:cxn>
                  <a:cxn ang="0">
                    <a:pos x="15" y="418"/>
                  </a:cxn>
                  <a:cxn ang="0">
                    <a:pos x="34" y="415"/>
                  </a:cxn>
                  <a:cxn ang="0">
                    <a:pos x="58" y="409"/>
                  </a:cxn>
                  <a:cxn ang="0">
                    <a:pos x="86" y="399"/>
                  </a:cxn>
                  <a:cxn ang="0">
                    <a:pos x="115" y="387"/>
                  </a:cxn>
                  <a:cxn ang="0">
                    <a:pos x="148" y="370"/>
                  </a:cxn>
                  <a:cxn ang="0">
                    <a:pos x="181" y="352"/>
                  </a:cxn>
                  <a:cxn ang="0">
                    <a:pos x="214" y="327"/>
                  </a:cxn>
                  <a:cxn ang="0">
                    <a:pos x="243" y="298"/>
                  </a:cxn>
                  <a:cxn ang="0">
                    <a:pos x="270" y="264"/>
                  </a:cxn>
                  <a:cxn ang="0">
                    <a:pos x="293" y="224"/>
                  </a:cxn>
                  <a:cxn ang="0">
                    <a:pos x="310" y="177"/>
                  </a:cxn>
                  <a:cxn ang="0">
                    <a:pos x="320" y="125"/>
                  </a:cxn>
                  <a:cxn ang="0">
                    <a:pos x="324" y="66"/>
                  </a:cxn>
                  <a:cxn ang="0">
                    <a:pos x="317" y="0"/>
                  </a:cxn>
                </a:cxnLst>
                <a:rect l="0" t="0" r="r" b="b"/>
                <a:pathLst>
                  <a:path w="362" h="421">
                    <a:moveTo>
                      <a:pt x="317" y="0"/>
                    </a:moveTo>
                    <a:lnTo>
                      <a:pt x="319" y="5"/>
                    </a:lnTo>
                    <a:lnTo>
                      <a:pt x="326" y="19"/>
                    </a:lnTo>
                    <a:lnTo>
                      <a:pt x="334" y="39"/>
                    </a:lnTo>
                    <a:lnTo>
                      <a:pt x="343" y="66"/>
                    </a:lnTo>
                    <a:lnTo>
                      <a:pt x="351" y="97"/>
                    </a:lnTo>
                    <a:lnTo>
                      <a:pt x="358" y="133"/>
                    </a:lnTo>
                    <a:lnTo>
                      <a:pt x="362" y="171"/>
                    </a:lnTo>
                    <a:lnTo>
                      <a:pt x="360" y="210"/>
                    </a:lnTo>
                    <a:lnTo>
                      <a:pt x="353" y="250"/>
                    </a:lnTo>
                    <a:lnTo>
                      <a:pt x="338" y="288"/>
                    </a:lnTo>
                    <a:lnTo>
                      <a:pt x="312" y="324"/>
                    </a:lnTo>
                    <a:lnTo>
                      <a:pt x="277" y="355"/>
                    </a:lnTo>
                    <a:lnTo>
                      <a:pt x="229" y="382"/>
                    </a:lnTo>
                    <a:lnTo>
                      <a:pt x="169" y="402"/>
                    </a:lnTo>
                    <a:lnTo>
                      <a:pt x="93" y="416"/>
                    </a:lnTo>
                    <a:lnTo>
                      <a:pt x="0" y="421"/>
                    </a:lnTo>
                    <a:lnTo>
                      <a:pt x="3" y="421"/>
                    </a:lnTo>
                    <a:lnTo>
                      <a:pt x="15" y="418"/>
                    </a:lnTo>
                    <a:lnTo>
                      <a:pt x="34" y="415"/>
                    </a:lnTo>
                    <a:lnTo>
                      <a:pt x="58" y="409"/>
                    </a:lnTo>
                    <a:lnTo>
                      <a:pt x="86" y="399"/>
                    </a:lnTo>
                    <a:lnTo>
                      <a:pt x="115" y="387"/>
                    </a:lnTo>
                    <a:lnTo>
                      <a:pt x="148" y="370"/>
                    </a:lnTo>
                    <a:lnTo>
                      <a:pt x="181" y="352"/>
                    </a:lnTo>
                    <a:lnTo>
                      <a:pt x="214" y="327"/>
                    </a:lnTo>
                    <a:lnTo>
                      <a:pt x="243" y="298"/>
                    </a:lnTo>
                    <a:lnTo>
                      <a:pt x="270" y="264"/>
                    </a:lnTo>
                    <a:lnTo>
                      <a:pt x="293" y="224"/>
                    </a:lnTo>
                    <a:lnTo>
                      <a:pt x="310" y="177"/>
                    </a:lnTo>
                    <a:lnTo>
                      <a:pt x="320" y="125"/>
                    </a:lnTo>
                    <a:lnTo>
                      <a:pt x="324" y="66"/>
                    </a:lnTo>
                    <a:lnTo>
                      <a:pt x="317"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95" name="Freeform 39"/>
              <p:cNvSpPr>
                <a:spLocks/>
              </p:cNvSpPr>
              <p:nvPr/>
            </p:nvSpPr>
            <p:spPr bwMode="auto">
              <a:xfrm>
                <a:off x="278" y="3235"/>
                <a:ext cx="566" cy="298"/>
              </a:xfrm>
              <a:custGeom>
                <a:avLst/>
                <a:gdLst/>
                <a:ahLst/>
                <a:cxnLst>
                  <a:cxn ang="0">
                    <a:pos x="4" y="30"/>
                  </a:cxn>
                  <a:cxn ang="0">
                    <a:pos x="23" y="22"/>
                  </a:cxn>
                  <a:cxn ang="0">
                    <a:pos x="57" y="11"/>
                  </a:cxn>
                  <a:cxn ang="0">
                    <a:pos x="104" y="2"/>
                  </a:cxn>
                  <a:cxn ang="0">
                    <a:pos x="157" y="0"/>
                  </a:cxn>
                  <a:cxn ang="0">
                    <a:pos x="211" y="9"/>
                  </a:cxn>
                  <a:cxn ang="0">
                    <a:pos x="262" y="34"/>
                  </a:cxn>
                  <a:cxn ang="0">
                    <a:pos x="307" y="82"/>
                  </a:cxn>
                  <a:cxn ang="0">
                    <a:pos x="352" y="168"/>
                  </a:cxn>
                  <a:cxn ang="0">
                    <a:pos x="413" y="293"/>
                  </a:cxn>
                  <a:cxn ang="0">
                    <a:pos x="471" y="410"/>
                  </a:cxn>
                  <a:cxn ang="0">
                    <a:pos x="509" y="486"/>
                  </a:cxn>
                  <a:cxn ang="0">
                    <a:pos x="521" y="496"/>
                  </a:cxn>
                  <a:cxn ang="0">
                    <a:pos x="564" y="493"/>
                  </a:cxn>
                  <a:cxn ang="0">
                    <a:pos x="642" y="490"/>
                  </a:cxn>
                  <a:cxn ang="0">
                    <a:pos x="738" y="487"/>
                  </a:cxn>
                  <a:cxn ang="0">
                    <a:pos x="844" y="486"/>
                  </a:cxn>
                  <a:cxn ang="0">
                    <a:pos x="945" y="487"/>
                  </a:cxn>
                  <a:cxn ang="0">
                    <a:pos x="1032" y="493"/>
                  </a:cxn>
                  <a:cxn ang="0">
                    <a:pos x="1090" y="504"/>
                  </a:cxn>
                  <a:cxn ang="0">
                    <a:pos x="1121" y="529"/>
                  </a:cxn>
                  <a:cxn ang="0">
                    <a:pos x="1132" y="558"/>
                  </a:cxn>
                  <a:cxn ang="0">
                    <a:pos x="1125" y="581"/>
                  </a:cxn>
                  <a:cxn ang="0">
                    <a:pos x="1116" y="594"/>
                  </a:cxn>
                  <a:cxn ang="0">
                    <a:pos x="1114" y="592"/>
                  </a:cxn>
                  <a:cxn ang="0">
                    <a:pos x="1108" y="572"/>
                  </a:cxn>
                  <a:cxn ang="0">
                    <a:pos x="1070" y="547"/>
                  </a:cxn>
                  <a:cxn ang="0">
                    <a:pos x="976" y="533"/>
                  </a:cxn>
                  <a:cxn ang="0">
                    <a:pos x="857" y="538"/>
                  </a:cxn>
                  <a:cxn ang="0">
                    <a:pos x="775" y="541"/>
                  </a:cxn>
                  <a:cxn ang="0">
                    <a:pos x="697" y="544"/>
                  </a:cxn>
                  <a:cxn ang="0">
                    <a:pos x="626" y="546"/>
                  </a:cxn>
                  <a:cxn ang="0">
                    <a:pos x="566" y="547"/>
                  </a:cxn>
                  <a:cxn ang="0">
                    <a:pos x="518" y="549"/>
                  </a:cxn>
                  <a:cxn ang="0">
                    <a:pos x="483" y="549"/>
                  </a:cxn>
                  <a:cxn ang="0">
                    <a:pos x="464" y="549"/>
                  </a:cxn>
                  <a:cxn ang="0">
                    <a:pos x="457" y="537"/>
                  </a:cxn>
                  <a:cxn ang="0">
                    <a:pos x="418" y="453"/>
                  </a:cxn>
                  <a:cxn ang="0">
                    <a:pos x="359" y="324"/>
                  </a:cxn>
                  <a:cxn ang="0">
                    <a:pos x="299" y="188"/>
                  </a:cxn>
                  <a:cxn ang="0">
                    <a:pos x="245" y="85"/>
                  </a:cxn>
                  <a:cxn ang="0">
                    <a:pos x="162" y="36"/>
                  </a:cxn>
                  <a:cxn ang="0">
                    <a:pos x="71" y="25"/>
                  </a:cxn>
                  <a:cxn ang="0">
                    <a:pos x="9" y="30"/>
                  </a:cxn>
                </a:cxnLst>
                <a:rect l="0" t="0" r="r" b="b"/>
                <a:pathLst>
                  <a:path w="1132" h="595">
                    <a:moveTo>
                      <a:pt x="0" y="31"/>
                    </a:moveTo>
                    <a:lnTo>
                      <a:pt x="4" y="30"/>
                    </a:lnTo>
                    <a:lnTo>
                      <a:pt x="11" y="26"/>
                    </a:lnTo>
                    <a:lnTo>
                      <a:pt x="23" y="22"/>
                    </a:lnTo>
                    <a:lnTo>
                      <a:pt x="38" y="17"/>
                    </a:lnTo>
                    <a:lnTo>
                      <a:pt x="57" y="11"/>
                    </a:lnTo>
                    <a:lnTo>
                      <a:pt x="80" y="6"/>
                    </a:lnTo>
                    <a:lnTo>
                      <a:pt x="104" y="2"/>
                    </a:lnTo>
                    <a:lnTo>
                      <a:pt x="130" y="0"/>
                    </a:lnTo>
                    <a:lnTo>
                      <a:pt x="157" y="0"/>
                    </a:lnTo>
                    <a:lnTo>
                      <a:pt x="183" y="3"/>
                    </a:lnTo>
                    <a:lnTo>
                      <a:pt x="211" y="9"/>
                    </a:lnTo>
                    <a:lnTo>
                      <a:pt x="238" y="19"/>
                    </a:lnTo>
                    <a:lnTo>
                      <a:pt x="262" y="34"/>
                    </a:lnTo>
                    <a:lnTo>
                      <a:pt x="287" y="56"/>
                    </a:lnTo>
                    <a:lnTo>
                      <a:pt x="307" y="82"/>
                    </a:lnTo>
                    <a:lnTo>
                      <a:pt x="326" y="114"/>
                    </a:lnTo>
                    <a:lnTo>
                      <a:pt x="352" y="168"/>
                    </a:lnTo>
                    <a:lnTo>
                      <a:pt x="381" y="230"/>
                    </a:lnTo>
                    <a:lnTo>
                      <a:pt x="413" y="293"/>
                    </a:lnTo>
                    <a:lnTo>
                      <a:pt x="444" y="355"/>
                    </a:lnTo>
                    <a:lnTo>
                      <a:pt x="471" y="410"/>
                    </a:lnTo>
                    <a:lnTo>
                      <a:pt x="494" y="455"/>
                    </a:lnTo>
                    <a:lnTo>
                      <a:pt x="509" y="486"/>
                    </a:lnTo>
                    <a:lnTo>
                      <a:pt x="514" y="496"/>
                    </a:lnTo>
                    <a:lnTo>
                      <a:pt x="521" y="496"/>
                    </a:lnTo>
                    <a:lnTo>
                      <a:pt x="538" y="495"/>
                    </a:lnTo>
                    <a:lnTo>
                      <a:pt x="564" y="493"/>
                    </a:lnTo>
                    <a:lnTo>
                      <a:pt x="599" y="492"/>
                    </a:lnTo>
                    <a:lnTo>
                      <a:pt x="642" y="490"/>
                    </a:lnTo>
                    <a:lnTo>
                      <a:pt x="688" y="489"/>
                    </a:lnTo>
                    <a:lnTo>
                      <a:pt x="738" y="487"/>
                    </a:lnTo>
                    <a:lnTo>
                      <a:pt x="790" y="487"/>
                    </a:lnTo>
                    <a:lnTo>
                      <a:pt x="844" y="486"/>
                    </a:lnTo>
                    <a:lnTo>
                      <a:pt x="895" y="487"/>
                    </a:lnTo>
                    <a:lnTo>
                      <a:pt x="945" y="487"/>
                    </a:lnTo>
                    <a:lnTo>
                      <a:pt x="992" y="490"/>
                    </a:lnTo>
                    <a:lnTo>
                      <a:pt x="1032" y="493"/>
                    </a:lnTo>
                    <a:lnTo>
                      <a:pt x="1066" y="498"/>
                    </a:lnTo>
                    <a:lnTo>
                      <a:pt x="1090" y="504"/>
                    </a:lnTo>
                    <a:lnTo>
                      <a:pt x="1106" y="512"/>
                    </a:lnTo>
                    <a:lnTo>
                      <a:pt x="1121" y="529"/>
                    </a:lnTo>
                    <a:lnTo>
                      <a:pt x="1128" y="544"/>
                    </a:lnTo>
                    <a:lnTo>
                      <a:pt x="1132" y="558"/>
                    </a:lnTo>
                    <a:lnTo>
                      <a:pt x="1130" y="570"/>
                    </a:lnTo>
                    <a:lnTo>
                      <a:pt x="1125" y="581"/>
                    </a:lnTo>
                    <a:lnTo>
                      <a:pt x="1120" y="589"/>
                    </a:lnTo>
                    <a:lnTo>
                      <a:pt x="1116" y="594"/>
                    </a:lnTo>
                    <a:lnTo>
                      <a:pt x="1114" y="595"/>
                    </a:lnTo>
                    <a:lnTo>
                      <a:pt x="1114" y="592"/>
                    </a:lnTo>
                    <a:lnTo>
                      <a:pt x="1113" y="583"/>
                    </a:lnTo>
                    <a:lnTo>
                      <a:pt x="1108" y="572"/>
                    </a:lnTo>
                    <a:lnTo>
                      <a:pt x="1094" y="560"/>
                    </a:lnTo>
                    <a:lnTo>
                      <a:pt x="1070" y="547"/>
                    </a:lnTo>
                    <a:lnTo>
                      <a:pt x="1032" y="538"/>
                    </a:lnTo>
                    <a:lnTo>
                      <a:pt x="976" y="533"/>
                    </a:lnTo>
                    <a:lnTo>
                      <a:pt x="901" y="535"/>
                    </a:lnTo>
                    <a:lnTo>
                      <a:pt x="857" y="538"/>
                    </a:lnTo>
                    <a:lnTo>
                      <a:pt x="816" y="540"/>
                    </a:lnTo>
                    <a:lnTo>
                      <a:pt x="775" y="541"/>
                    </a:lnTo>
                    <a:lnTo>
                      <a:pt x="735" y="543"/>
                    </a:lnTo>
                    <a:lnTo>
                      <a:pt x="697" y="544"/>
                    </a:lnTo>
                    <a:lnTo>
                      <a:pt x="661" y="546"/>
                    </a:lnTo>
                    <a:lnTo>
                      <a:pt x="626" y="546"/>
                    </a:lnTo>
                    <a:lnTo>
                      <a:pt x="595" y="547"/>
                    </a:lnTo>
                    <a:lnTo>
                      <a:pt x="566" y="547"/>
                    </a:lnTo>
                    <a:lnTo>
                      <a:pt x="540" y="549"/>
                    </a:lnTo>
                    <a:lnTo>
                      <a:pt x="518" y="549"/>
                    </a:lnTo>
                    <a:lnTo>
                      <a:pt x="499" y="549"/>
                    </a:lnTo>
                    <a:lnTo>
                      <a:pt x="483" y="549"/>
                    </a:lnTo>
                    <a:lnTo>
                      <a:pt x="471" y="549"/>
                    </a:lnTo>
                    <a:lnTo>
                      <a:pt x="464" y="549"/>
                    </a:lnTo>
                    <a:lnTo>
                      <a:pt x="463" y="549"/>
                    </a:lnTo>
                    <a:lnTo>
                      <a:pt x="457" y="537"/>
                    </a:lnTo>
                    <a:lnTo>
                      <a:pt x="442" y="503"/>
                    </a:lnTo>
                    <a:lnTo>
                      <a:pt x="418" y="453"/>
                    </a:lnTo>
                    <a:lnTo>
                      <a:pt x="390" y="392"/>
                    </a:lnTo>
                    <a:lnTo>
                      <a:pt x="359" y="324"/>
                    </a:lnTo>
                    <a:lnTo>
                      <a:pt x="328" y="255"/>
                    </a:lnTo>
                    <a:lnTo>
                      <a:pt x="299" y="188"/>
                    </a:lnTo>
                    <a:lnTo>
                      <a:pt x="275" y="130"/>
                    </a:lnTo>
                    <a:lnTo>
                      <a:pt x="245" y="85"/>
                    </a:lnTo>
                    <a:lnTo>
                      <a:pt x="207" y="54"/>
                    </a:lnTo>
                    <a:lnTo>
                      <a:pt x="162" y="36"/>
                    </a:lnTo>
                    <a:lnTo>
                      <a:pt x="116" y="26"/>
                    </a:lnTo>
                    <a:lnTo>
                      <a:pt x="71" y="25"/>
                    </a:lnTo>
                    <a:lnTo>
                      <a:pt x="35" y="26"/>
                    </a:lnTo>
                    <a:lnTo>
                      <a:pt x="9" y="30"/>
                    </a:lnTo>
                    <a:lnTo>
                      <a:pt x="0" y="31"/>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96" name="Freeform 40"/>
              <p:cNvSpPr>
                <a:spLocks/>
              </p:cNvSpPr>
              <p:nvPr/>
            </p:nvSpPr>
            <p:spPr bwMode="auto">
              <a:xfrm>
                <a:off x="295" y="3369"/>
                <a:ext cx="506" cy="248"/>
              </a:xfrm>
              <a:custGeom>
                <a:avLst/>
                <a:gdLst/>
                <a:ahLst/>
                <a:cxnLst>
                  <a:cxn ang="0">
                    <a:pos x="1004" y="443"/>
                  </a:cxn>
                  <a:cxn ang="0">
                    <a:pos x="952" y="447"/>
                  </a:cxn>
                  <a:cxn ang="0">
                    <a:pos x="864" y="455"/>
                  </a:cxn>
                  <a:cxn ang="0">
                    <a:pos x="750" y="464"/>
                  </a:cxn>
                  <a:cxn ang="0">
                    <a:pos x="626" y="475"/>
                  </a:cxn>
                  <a:cxn ang="0">
                    <a:pos x="505" y="484"/>
                  </a:cxn>
                  <a:cxn ang="0">
                    <a:pos x="402" y="492"/>
                  </a:cxn>
                  <a:cxn ang="0">
                    <a:pos x="329" y="497"/>
                  </a:cxn>
                  <a:cxn ang="0">
                    <a:pos x="293" y="492"/>
                  </a:cxn>
                  <a:cxn ang="0">
                    <a:pos x="252" y="458"/>
                  </a:cxn>
                  <a:cxn ang="0">
                    <a:pos x="203" y="398"/>
                  </a:cxn>
                  <a:cxn ang="0">
                    <a:pos x="152" y="321"/>
                  </a:cxn>
                  <a:cxn ang="0">
                    <a:pos x="100" y="236"/>
                  </a:cxn>
                  <a:cxn ang="0">
                    <a:pos x="55" y="151"/>
                  </a:cxn>
                  <a:cxn ang="0">
                    <a:pos x="22" y="76"/>
                  </a:cxn>
                  <a:cxn ang="0">
                    <a:pos x="3" y="19"/>
                  </a:cxn>
                  <a:cxn ang="0">
                    <a:pos x="7" y="8"/>
                  </a:cxn>
                  <a:cxn ang="0">
                    <a:pos x="53" y="67"/>
                  </a:cxn>
                  <a:cxn ang="0">
                    <a:pos x="121" y="158"/>
                  </a:cxn>
                  <a:cxn ang="0">
                    <a:pos x="184" y="258"/>
                  </a:cxn>
                  <a:cxn ang="0">
                    <a:pos x="221" y="338"/>
                  </a:cxn>
                  <a:cxn ang="0">
                    <a:pos x="259" y="392"/>
                  </a:cxn>
                  <a:cxn ang="0">
                    <a:pos x="312" y="427"/>
                  </a:cxn>
                  <a:cxn ang="0">
                    <a:pos x="388" y="443"/>
                  </a:cxn>
                  <a:cxn ang="0">
                    <a:pos x="465" y="441"/>
                  </a:cxn>
                  <a:cxn ang="0">
                    <a:pos x="536" y="436"/>
                  </a:cxn>
                  <a:cxn ang="0">
                    <a:pos x="622" y="430"/>
                  </a:cxn>
                  <a:cxn ang="0">
                    <a:pos x="714" y="424"/>
                  </a:cxn>
                  <a:cxn ang="0">
                    <a:pos x="804" y="421"/>
                  </a:cxn>
                  <a:cxn ang="0">
                    <a:pos x="886" y="421"/>
                  </a:cxn>
                  <a:cxn ang="0">
                    <a:pos x="954" y="424"/>
                  </a:cxn>
                  <a:cxn ang="0">
                    <a:pos x="998" y="435"/>
                  </a:cxn>
                </a:cxnLst>
                <a:rect l="0" t="0" r="r" b="b"/>
                <a:pathLst>
                  <a:path w="1010" h="497">
                    <a:moveTo>
                      <a:pt x="1010" y="443"/>
                    </a:moveTo>
                    <a:lnTo>
                      <a:pt x="1004" y="443"/>
                    </a:lnTo>
                    <a:lnTo>
                      <a:pt x="983" y="446"/>
                    </a:lnTo>
                    <a:lnTo>
                      <a:pt x="952" y="447"/>
                    </a:lnTo>
                    <a:lnTo>
                      <a:pt x="912" y="450"/>
                    </a:lnTo>
                    <a:lnTo>
                      <a:pt x="864" y="455"/>
                    </a:lnTo>
                    <a:lnTo>
                      <a:pt x="809" y="460"/>
                    </a:lnTo>
                    <a:lnTo>
                      <a:pt x="750" y="464"/>
                    </a:lnTo>
                    <a:lnTo>
                      <a:pt x="688" y="469"/>
                    </a:lnTo>
                    <a:lnTo>
                      <a:pt x="626" y="475"/>
                    </a:lnTo>
                    <a:lnTo>
                      <a:pt x="566" y="480"/>
                    </a:lnTo>
                    <a:lnTo>
                      <a:pt x="505" y="484"/>
                    </a:lnTo>
                    <a:lnTo>
                      <a:pt x="452" y="489"/>
                    </a:lnTo>
                    <a:lnTo>
                      <a:pt x="402" y="492"/>
                    </a:lnTo>
                    <a:lnTo>
                      <a:pt x="360" y="494"/>
                    </a:lnTo>
                    <a:lnTo>
                      <a:pt x="329" y="497"/>
                    </a:lnTo>
                    <a:lnTo>
                      <a:pt x="309" y="497"/>
                    </a:lnTo>
                    <a:lnTo>
                      <a:pt x="293" y="492"/>
                    </a:lnTo>
                    <a:lnTo>
                      <a:pt x="272" y="478"/>
                    </a:lnTo>
                    <a:lnTo>
                      <a:pt x="252" y="458"/>
                    </a:lnTo>
                    <a:lnTo>
                      <a:pt x="227" y="430"/>
                    </a:lnTo>
                    <a:lnTo>
                      <a:pt x="203" y="398"/>
                    </a:lnTo>
                    <a:lnTo>
                      <a:pt x="177" y="361"/>
                    </a:lnTo>
                    <a:lnTo>
                      <a:pt x="152" y="321"/>
                    </a:lnTo>
                    <a:lnTo>
                      <a:pt x="126" y="279"/>
                    </a:lnTo>
                    <a:lnTo>
                      <a:pt x="100" y="236"/>
                    </a:lnTo>
                    <a:lnTo>
                      <a:pt x="77" y="193"/>
                    </a:lnTo>
                    <a:lnTo>
                      <a:pt x="55" y="151"/>
                    </a:lnTo>
                    <a:lnTo>
                      <a:pt x="38" y="113"/>
                    </a:lnTo>
                    <a:lnTo>
                      <a:pt x="22" y="76"/>
                    </a:lnTo>
                    <a:lnTo>
                      <a:pt x="10" y="45"/>
                    </a:lnTo>
                    <a:lnTo>
                      <a:pt x="3" y="19"/>
                    </a:lnTo>
                    <a:lnTo>
                      <a:pt x="0" y="0"/>
                    </a:lnTo>
                    <a:lnTo>
                      <a:pt x="7" y="8"/>
                    </a:lnTo>
                    <a:lnTo>
                      <a:pt x="26" y="31"/>
                    </a:lnTo>
                    <a:lnTo>
                      <a:pt x="53" y="67"/>
                    </a:lnTo>
                    <a:lnTo>
                      <a:pt x="86" y="110"/>
                    </a:lnTo>
                    <a:lnTo>
                      <a:pt x="121" y="158"/>
                    </a:lnTo>
                    <a:lnTo>
                      <a:pt x="155" y="208"/>
                    </a:lnTo>
                    <a:lnTo>
                      <a:pt x="184" y="258"/>
                    </a:lnTo>
                    <a:lnTo>
                      <a:pt x="205" y="304"/>
                    </a:lnTo>
                    <a:lnTo>
                      <a:pt x="221" y="338"/>
                    </a:lnTo>
                    <a:lnTo>
                      <a:pt x="238" y="367"/>
                    </a:lnTo>
                    <a:lnTo>
                      <a:pt x="259" y="392"/>
                    </a:lnTo>
                    <a:lnTo>
                      <a:pt x="283" y="412"/>
                    </a:lnTo>
                    <a:lnTo>
                      <a:pt x="312" y="427"/>
                    </a:lnTo>
                    <a:lnTo>
                      <a:pt x="348" y="438"/>
                    </a:lnTo>
                    <a:lnTo>
                      <a:pt x="388" y="443"/>
                    </a:lnTo>
                    <a:lnTo>
                      <a:pt x="436" y="443"/>
                    </a:lnTo>
                    <a:lnTo>
                      <a:pt x="465" y="441"/>
                    </a:lnTo>
                    <a:lnTo>
                      <a:pt x="498" y="438"/>
                    </a:lnTo>
                    <a:lnTo>
                      <a:pt x="536" y="436"/>
                    </a:lnTo>
                    <a:lnTo>
                      <a:pt x="578" y="433"/>
                    </a:lnTo>
                    <a:lnTo>
                      <a:pt x="622" y="430"/>
                    </a:lnTo>
                    <a:lnTo>
                      <a:pt x="667" y="427"/>
                    </a:lnTo>
                    <a:lnTo>
                      <a:pt x="714" y="424"/>
                    </a:lnTo>
                    <a:lnTo>
                      <a:pt x="759" y="423"/>
                    </a:lnTo>
                    <a:lnTo>
                      <a:pt x="804" y="421"/>
                    </a:lnTo>
                    <a:lnTo>
                      <a:pt x="847" y="420"/>
                    </a:lnTo>
                    <a:lnTo>
                      <a:pt x="886" y="421"/>
                    </a:lnTo>
                    <a:lnTo>
                      <a:pt x="923" y="423"/>
                    </a:lnTo>
                    <a:lnTo>
                      <a:pt x="954" y="424"/>
                    </a:lnTo>
                    <a:lnTo>
                      <a:pt x="979" y="429"/>
                    </a:lnTo>
                    <a:lnTo>
                      <a:pt x="998" y="435"/>
                    </a:lnTo>
                    <a:lnTo>
                      <a:pt x="1010" y="443"/>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97" name="Freeform 41"/>
              <p:cNvSpPr>
                <a:spLocks/>
              </p:cNvSpPr>
              <p:nvPr/>
            </p:nvSpPr>
            <p:spPr bwMode="auto">
              <a:xfrm>
                <a:off x="239" y="3499"/>
                <a:ext cx="292" cy="274"/>
              </a:xfrm>
              <a:custGeom>
                <a:avLst/>
                <a:gdLst/>
                <a:ahLst/>
                <a:cxnLst>
                  <a:cxn ang="0">
                    <a:pos x="0" y="0"/>
                  </a:cxn>
                  <a:cxn ang="0">
                    <a:pos x="1" y="19"/>
                  </a:cxn>
                  <a:cxn ang="0">
                    <a:pos x="8" y="71"/>
                  </a:cxn>
                  <a:cxn ang="0">
                    <a:pos x="17" y="145"/>
                  </a:cxn>
                  <a:cxn ang="0">
                    <a:pos x="24" y="231"/>
                  </a:cxn>
                  <a:cxn ang="0">
                    <a:pos x="31" y="322"/>
                  </a:cxn>
                  <a:cxn ang="0">
                    <a:pos x="32" y="407"/>
                  </a:cxn>
                  <a:cxn ang="0">
                    <a:pos x="29" y="476"/>
                  </a:cxn>
                  <a:cxn ang="0">
                    <a:pos x="17" y="521"/>
                  </a:cxn>
                  <a:cxn ang="0">
                    <a:pos x="12" y="533"/>
                  </a:cxn>
                  <a:cxn ang="0">
                    <a:pos x="15" y="541"/>
                  </a:cxn>
                  <a:cxn ang="0">
                    <a:pos x="24" y="547"/>
                  </a:cxn>
                  <a:cxn ang="0">
                    <a:pos x="38" y="549"/>
                  </a:cxn>
                  <a:cxn ang="0">
                    <a:pos x="57" y="547"/>
                  </a:cxn>
                  <a:cxn ang="0">
                    <a:pos x="77" y="543"/>
                  </a:cxn>
                  <a:cxn ang="0">
                    <a:pos x="103" y="537"/>
                  </a:cxn>
                  <a:cxn ang="0">
                    <a:pos x="131" y="529"/>
                  </a:cxn>
                  <a:cxn ang="0">
                    <a:pos x="158" y="520"/>
                  </a:cxn>
                  <a:cxn ang="0">
                    <a:pos x="188" y="509"/>
                  </a:cxn>
                  <a:cxn ang="0">
                    <a:pos x="217" y="496"/>
                  </a:cxn>
                  <a:cxn ang="0">
                    <a:pos x="246" y="483"/>
                  </a:cxn>
                  <a:cxn ang="0">
                    <a:pos x="272" y="469"/>
                  </a:cxn>
                  <a:cxn ang="0">
                    <a:pos x="296" y="456"/>
                  </a:cxn>
                  <a:cxn ang="0">
                    <a:pos x="317" y="443"/>
                  </a:cxn>
                  <a:cxn ang="0">
                    <a:pos x="334" y="429"/>
                  </a:cxn>
                  <a:cxn ang="0">
                    <a:pos x="362" y="404"/>
                  </a:cxn>
                  <a:cxn ang="0">
                    <a:pos x="386" y="381"/>
                  </a:cxn>
                  <a:cxn ang="0">
                    <a:pos x="408" y="359"/>
                  </a:cxn>
                  <a:cxn ang="0">
                    <a:pos x="433" y="342"/>
                  </a:cxn>
                  <a:cxn ang="0">
                    <a:pos x="460" y="330"/>
                  </a:cxn>
                  <a:cxn ang="0">
                    <a:pos x="493" y="321"/>
                  </a:cxn>
                  <a:cxn ang="0">
                    <a:pos x="534" y="318"/>
                  </a:cxn>
                  <a:cxn ang="0">
                    <a:pos x="583" y="321"/>
                  </a:cxn>
                  <a:cxn ang="0">
                    <a:pos x="576" y="316"/>
                  </a:cxn>
                  <a:cxn ang="0">
                    <a:pos x="557" y="305"/>
                  </a:cxn>
                  <a:cxn ang="0">
                    <a:pos x="529" y="292"/>
                  </a:cxn>
                  <a:cxn ang="0">
                    <a:pos x="493" y="281"/>
                  </a:cxn>
                  <a:cxn ang="0">
                    <a:pos x="453" y="276"/>
                  </a:cxn>
                  <a:cxn ang="0">
                    <a:pos x="410" y="282"/>
                  </a:cxn>
                  <a:cxn ang="0">
                    <a:pos x="367" y="304"/>
                  </a:cxn>
                  <a:cxn ang="0">
                    <a:pos x="326" y="344"/>
                  </a:cxn>
                  <a:cxn ang="0">
                    <a:pos x="288" y="389"/>
                  </a:cxn>
                  <a:cxn ang="0">
                    <a:pos x="248" y="423"/>
                  </a:cxn>
                  <a:cxn ang="0">
                    <a:pos x="210" y="446"/>
                  </a:cxn>
                  <a:cxn ang="0">
                    <a:pos x="176" y="461"/>
                  </a:cxn>
                  <a:cxn ang="0">
                    <a:pos x="146" y="470"/>
                  </a:cxn>
                  <a:cxn ang="0">
                    <a:pos x="124" y="473"/>
                  </a:cxn>
                  <a:cxn ang="0">
                    <a:pos x="108" y="475"/>
                  </a:cxn>
                  <a:cxn ang="0">
                    <a:pos x="103" y="475"/>
                  </a:cxn>
                  <a:cxn ang="0">
                    <a:pos x="101" y="456"/>
                  </a:cxn>
                  <a:cxn ang="0">
                    <a:pos x="98" y="409"/>
                  </a:cxn>
                  <a:cxn ang="0">
                    <a:pos x="91" y="341"/>
                  </a:cxn>
                  <a:cxn ang="0">
                    <a:pos x="81" y="261"/>
                  </a:cxn>
                  <a:cxn ang="0">
                    <a:pos x="67" y="177"/>
                  </a:cxn>
                  <a:cxn ang="0">
                    <a:pos x="48" y="100"/>
                  </a:cxn>
                  <a:cxn ang="0">
                    <a:pos x="26" y="37"/>
                  </a:cxn>
                  <a:cxn ang="0">
                    <a:pos x="0" y="0"/>
                  </a:cxn>
                </a:cxnLst>
                <a:rect l="0" t="0" r="r" b="b"/>
                <a:pathLst>
                  <a:path w="583" h="549">
                    <a:moveTo>
                      <a:pt x="0" y="0"/>
                    </a:moveTo>
                    <a:lnTo>
                      <a:pt x="1" y="19"/>
                    </a:lnTo>
                    <a:lnTo>
                      <a:pt x="8" y="71"/>
                    </a:lnTo>
                    <a:lnTo>
                      <a:pt x="17" y="145"/>
                    </a:lnTo>
                    <a:lnTo>
                      <a:pt x="24" y="231"/>
                    </a:lnTo>
                    <a:lnTo>
                      <a:pt x="31" y="322"/>
                    </a:lnTo>
                    <a:lnTo>
                      <a:pt x="32" y="407"/>
                    </a:lnTo>
                    <a:lnTo>
                      <a:pt x="29" y="476"/>
                    </a:lnTo>
                    <a:lnTo>
                      <a:pt x="17" y="521"/>
                    </a:lnTo>
                    <a:lnTo>
                      <a:pt x="12" y="533"/>
                    </a:lnTo>
                    <a:lnTo>
                      <a:pt x="15" y="541"/>
                    </a:lnTo>
                    <a:lnTo>
                      <a:pt x="24" y="547"/>
                    </a:lnTo>
                    <a:lnTo>
                      <a:pt x="38" y="549"/>
                    </a:lnTo>
                    <a:lnTo>
                      <a:pt x="57" y="547"/>
                    </a:lnTo>
                    <a:lnTo>
                      <a:pt x="77" y="543"/>
                    </a:lnTo>
                    <a:lnTo>
                      <a:pt x="103" y="537"/>
                    </a:lnTo>
                    <a:lnTo>
                      <a:pt x="131" y="529"/>
                    </a:lnTo>
                    <a:lnTo>
                      <a:pt x="158" y="520"/>
                    </a:lnTo>
                    <a:lnTo>
                      <a:pt x="188" y="509"/>
                    </a:lnTo>
                    <a:lnTo>
                      <a:pt x="217" y="496"/>
                    </a:lnTo>
                    <a:lnTo>
                      <a:pt x="246" y="483"/>
                    </a:lnTo>
                    <a:lnTo>
                      <a:pt x="272" y="469"/>
                    </a:lnTo>
                    <a:lnTo>
                      <a:pt x="296" y="456"/>
                    </a:lnTo>
                    <a:lnTo>
                      <a:pt x="317" y="443"/>
                    </a:lnTo>
                    <a:lnTo>
                      <a:pt x="334" y="429"/>
                    </a:lnTo>
                    <a:lnTo>
                      <a:pt x="362" y="404"/>
                    </a:lnTo>
                    <a:lnTo>
                      <a:pt x="386" y="381"/>
                    </a:lnTo>
                    <a:lnTo>
                      <a:pt x="408" y="359"/>
                    </a:lnTo>
                    <a:lnTo>
                      <a:pt x="433" y="342"/>
                    </a:lnTo>
                    <a:lnTo>
                      <a:pt x="460" y="330"/>
                    </a:lnTo>
                    <a:lnTo>
                      <a:pt x="493" y="321"/>
                    </a:lnTo>
                    <a:lnTo>
                      <a:pt x="534" y="318"/>
                    </a:lnTo>
                    <a:lnTo>
                      <a:pt x="583" y="321"/>
                    </a:lnTo>
                    <a:lnTo>
                      <a:pt x="576" y="316"/>
                    </a:lnTo>
                    <a:lnTo>
                      <a:pt x="557" y="305"/>
                    </a:lnTo>
                    <a:lnTo>
                      <a:pt x="529" y="292"/>
                    </a:lnTo>
                    <a:lnTo>
                      <a:pt x="493" y="281"/>
                    </a:lnTo>
                    <a:lnTo>
                      <a:pt x="453" y="276"/>
                    </a:lnTo>
                    <a:lnTo>
                      <a:pt x="410" y="282"/>
                    </a:lnTo>
                    <a:lnTo>
                      <a:pt x="367" y="304"/>
                    </a:lnTo>
                    <a:lnTo>
                      <a:pt x="326" y="344"/>
                    </a:lnTo>
                    <a:lnTo>
                      <a:pt x="288" y="389"/>
                    </a:lnTo>
                    <a:lnTo>
                      <a:pt x="248" y="423"/>
                    </a:lnTo>
                    <a:lnTo>
                      <a:pt x="210" y="446"/>
                    </a:lnTo>
                    <a:lnTo>
                      <a:pt x="176" y="461"/>
                    </a:lnTo>
                    <a:lnTo>
                      <a:pt x="146" y="470"/>
                    </a:lnTo>
                    <a:lnTo>
                      <a:pt x="124" y="473"/>
                    </a:lnTo>
                    <a:lnTo>
                      <a:pt x="108" y="475"/>
                    </a:lnTo>
                    <a:lnTo>
                      <a:pt x="103" y="475"/>
                    </a:lnTo>
                    <a:lnTo>
                      <a:pt x="101" y="456"/>
                    </a:lnTo>
                    <a:lnTo>
                      <a:pt x="98" y="409"/>
                    </a:lnTo>
                    <a:lnTo>
                      <a:pt x="91" y="341"/>
                    </a:lnTo>
                    <a:lnTo>
                      <a:pt x="81" y="261"/>
                    </a:lnTo>
                    <a:lnTo>
                      <a:pt x="67" y="177"/>
                    </a:lnTo>
                    <a:lnTo>
                      <a:pt x="48" y="100"/>
                    </a:lnTo>
                    <a:lnTo>
                      <a:pt x="26" y="37"/>
                    </a:lnTo>
                    <a:lnTo>
                      <a:pt x="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98" name="Freeform 42"/>
              <p:cNvSpPr>
                <a:spLocks/>
              </p:cNvSpPr>
              <p:nvPr/>
            </p:nvSpPr>
            <p:spPr bwMode="auto">
              <a:xfrm>
                <a:off x="95" y="3384"/>
                <a:ext cx="149" cy="233"/>
              </a:xfrm>
              <a:custGeom>
                <a:avLst/>
                <a:gdLst/>
                <a:ahLst/>
                <a:cxnLst>
                  <a:cxn ang="0">
                    <a:pos x="279" y="0"/>
                  </a:cxn>
                  <a:cxn ang="0">
                    <a:pos x="269" y="0"/>
                  </a:cxn>
                  <a:cxn ang="0">
                    <a:pos x="239" y="1"/>
                  </a:cxn>
                  <a:cxn ang="0">
                    <a:pos x="200" y="7"/>
                  </a:cxn>
                  <a:cxn ang="0">
                    <a:pos x="151" y="18"/>
                  </a:cxn>
                  <a:cxn ang="0">
                    <a:pos x="103" y="38"/>
                  </a:cxn>
                  <a:cxn ang="0">
                    <a:pos x="58" y="67"/>
                  </a:cxn>
                  <a:cxn ang="0">
                    <a:pos x="24" y="111"/>
                  </a:cxn>
                  <a:cxn ang="0">
                    <a:pos x="5" y="168"/>
                  </a:cxn>
                  <a:cxn ang="0">
                    <a:pos x="3" y="183"/>
                  </a:cxn>
                  <a:cxn ang="0">
                    <a:pos x="3" y="197"/>
                  </a:cxn>
                  <a:cxn ang="0">
                    <a:pos x="1" y="211"/>
                  </a:cxn>
                  <a:cxn ang="0">
                    <a:pos x="0" y="225"/>
                  </a:cxn>
                  <a:cxn ang="0">
                    <a:pos x="1" y="276"/>
                  </a:cxn>
                  <a:cxn ang="0">
                    <a:pos x="10" y="320"/>
                  </a:cxn>
                  <a:cxn ang="0">
                    <a:pos x="24" y="359"/>
                  </a:cxn>
                  <a:cxn ang="0">
                    <a:pos x="41" y="391"/>
                  </a:cxn>
                  <a:cxn ang="0">
                    <a:pos x="64" y="417"/>
                  </a:cxn>
                  <a:cxn ang="0">
                    <a:pos x="88" y="436"/>
                  </a:cxn>
                  <a:cxn ang="0">
                    <a:pos x="115" y="447"/>
                  </a:cxn>
                  <a:cxn ang="0">
                    <a:pos x="143" y="451"/>
                  </a:cxn>
                  <a:cxn ang="0">
                    <a:pos x="174" y="451"/>
                  </a:cxn>
                  <a:cxn ang="0">
                    <a:pos x="203" y="454"/>
                  </a:cxn>
                  <a:cxn ang="0">
                    <a:pos x="229" y="456"/>
                  </a:cxn>
                  <a:cxn ang="0">
                    <a:pos x="252" y="459"/>
                  </a:cxn>
                  <a:cxn ang="0">
                    <a:pos x="270" y="462"/>
                  </a:cxn>
                  <a:cxn ang="0">
                    <a:pos x="284" y="464"/>
                  </a:cxn>
                  <a:cxn ang="0">
                    <a:pos x="293" y="467"/>
                  </a:cxn>
                  <a:cxn ang="0">
                    <a:pos x="296" y="467"/>
                  </a:cxn>
                  <a:cxn ang="0">
                    <a:pos x="296" y="465"/>
                  </a:cxn>
                  <a:cxn ang="0">
                    <a:pos x="295" y="460"/>
                  </a:cxn>
                  <a:cxn ang="0">
                    <a:pos x="291" y="454"/>
                  </a:cxn>
                  <a:cxn ang="0">
                    <a:pos x="284" y="445"/>
                  </a:cxn>
                  <a:cxn ang="0">
                    <a:pos x="272" y="436"/>
                  </a:cxn>
                  <a:cxn ang="0">
                    <a:pos x="253" y="428"/>
                  </a:cxn>
                  <a:cxn ang="0">
                    <a:pos x="227" y="419"/>
                  </a:cxn>
                  <a:cxn ang="0">
                    <a:pos x="195" y="413"/>
                  </a:cxn>
                  <a:cxn ang="0">
                    <a:pos x="158" y="402"/>
                  </a:cxn>
                  <a:cxn ang="0">
                    <a:pos x="129" y="385"/>
                  </a:cxn>
                  <a:cxn ang="0">
                    <a:pos x="103" y="360"/>
                  </a:cxn>
                  <a:cxn ang="0">
                    <a:pos x="84" y="329"/>
                  </a:cxn>
                  <a:cxn ang="0">
                    <a:pos x="72" y="297"/>
                  </a:cxn>
                  <a:cxn ang="0">
                    <a:pos x="64" y="262"/>
                  </a:cxn>
                  <a:cxn ang="0">
                    <a:pos x="62" y="226"/>
                  </a:cxn>
                  <a:cxn ang="0">
                    <a:pos x="65" y="191"/>
                  </a:cxn>
                  <a:cxn ang="0">
                    <a:pos x="76" y="158"/>
                  </a:cxn>
                  <a:cxn ang="0">
                    <a:pos x="89" y="129"/>
                  </a:cxn>
                  <a:cxn ang="0">
                    <a:pos x="108" y="103"/>
                  </a:cxn>
                  <a:cxn ang="0">
                    <a:pos x="131" y="81"/>
                  </a:cxn>
                  <a:cxn ang="0">
                    <a:pos x="155" y="64"/>
                  </a:cxn>
                  <a:cxn ang="0">
                    <a:pos x="179" y="51"/>
                  </a:cxn>
                  <a:cxn ang="0">
                    <a:pos x="205" y="41"/>
                  </a:cxn>
                  <a:cxn ang="0">
                    <a:pos x="227" y="37"/>
                  </a:cxn>
                  <a:cxn ang="0">
                    <a:pos x="250" y="34"/>
                  </a:cxn>
                  <a:cxn ang="0">
                    <a:pos x="265" y="27"/>
                  </a:cxn>
                  <a:cxn ang="0">
                    <a:pos x="274" y="21"/>
                  </a:cxn>
                  <a:cxn ang="0">
                    <a:pos x="279" y="15"/>
                  </a:cxn>
                  <a:cxn ang="0">
                    <a:pos x="281" y="9"/>
                  </a:cxn>
                  <a:cxn ang="0">
                    <a:pos x="281" y="4"/>
                  </a:cxn>
                  <a:cxn ang="0">
                    <a:pos x="279" y="1"/>
                  </a:cxn>
                  <a:cxn ang="0">
                    <a:pos x="279" y="0"/>
                  </a:cxn>
                </a:cxnLst>
                <a:rect l="0" t="0" r="r" b="b"/>
                <a:pathLst>
                  <a:path w="296" h="467">
                    <a:moveTo>
                      <a:pt x="279" y="0"/>
                    </a:moveTo>
                    <a:lnTo>
                      <a:pt x="269" y="0"/>
                    </a:lnTo>
                    <a:lnTo>
                      <a:pt x="239" y="1"/>
                    </a:lnTo>
                    <a:lnTo>
                      <a:pt x="200" y="7"/>
                    </a:lnTo>
                    <a:lnTo>
                      <a:pt x="151" y="18"/>
                    </a:lnTo>
                    <a:lnTo>
                      <a:pt x="103" y="38"/>
                    </a:lnTo>
                    <a:lnTo>
                      <a:pt x="58" y="67"/>
                    </a:lnTo>
                    <a:lnTo>
                      <a:pt x="24" y="111"/>
                    </a:lnTo>
                    <a:lnTo>
                      <a:pt x="5" y="168"/>
                    </a:lnTo>
                    <a:lnTo>
                      <a:pt x="3" y="183"/>
                    </a:lnTo>
                    <a:lnTo>
                      <a:pt x="3" y="197"/>
                    </a:lnTo>
                    <a:lnTo>
                      <a:pt x="1" y="211"/>
                    </a:lnTo>
                    <a:lnTo>
                      <a:pt x="0" y="225"/>
                    </a:lnTo>
                    <a:lnTo>
                      <a:pt x="1" y="276"/>
                    </a:lnTo>
                    <a:lnTo>
                      <a:pt x="10" y="320"/>
                    </a:lnTo>
                    <a:lnTo>
                      <a:pt x="24" y="359"/>
                    </a:lnTo>
                    <a:lnTo>
                      <a:pt x="41" y="391"/>
                    </a:lnTo>
                    <a:lnTo>
                      <a:pt x="64" y="417"/>
                    </a:lnTo>
                    <a:lnTo>
                      <a:pt x="88" y="436"/>
                    </a:lnTo>
                    <a:lnTo>
                      <a:pt x="115" y="447"/>
                    </a:lnTo>
                    <a:lnTo>
                      <a:pt x="143" y="451"/>
                    </a:lnTo>
                    <a:lnTo>
                      <a:pt x="174" y="451"/>
                    </a:lnTo>
                    <a:lnTo>
                      <a:pt x="203" y="454"/>
                    </a:lnTo>
                    <a:lnTo>
                      <a:pt x="229" y="456"/>
                    </a:lnTo>
                    <a:lnTo>
                      <a:pt x="252" y="459"/>
                    </a:lnTo>
                    <a:lnTo>
                      <a:pt x="270" y="462"/>
                    </a:lnTo>
                    <a:lnTo>
                      <a:pt x="284" y="464"/>
                    </a:lnTo>
                    <a:lnTo>
                      <a:pt x="293" y="467"/>
                    </a:lnTo>
                    <a:lnTo>
                      <a:pt x="296" y="467"/>
                    </a:lnTo>
                    <a:lnTo>
                      <a:pt x="296" y="465"/>
                    </a:lnTo>
                    <a:lnTo>
                      <a:pt x="295" y="460"/>
                    </a:lnTo>
                    <a:lnTo>
                      <a:pt x="291" y="454"/>
                    </a:lnTo>
                    <a:lnTo>
                      <a:pt x="284" y="445"/>
                    </a:lnTo>
                    <a:lnTo>
                      <a:pt x="272" y="436"/>
                    </a:lnTo>
                    <a:lnTo>
                      <a:pt x="253" y="428"/>
                    </a:lnTo>
                    <a:lnTo>
                      <a:pt x="227" y="419"/>
                    </a:lnTo>
                    <a:lnTo>
                      <a:pt x="195" y="413"/>
                    </a:lnTo>
                    <a:lnTo>
                      <a:pt x="158" y="402"/>
                    </a:lnTo>
                    <a:lnTo>
                      <a:pt x="129" y="385"/>
                    </a:lnTo>
                    <a:lnTo>
                      <a:pt x="103" y="360"/>
                    </a:lnTo>
                    <a:lnTo>
                      <a:pt x="84" y="329"/>
                    </a:lnTo>
                    <a:lnTo>
                      <a:pt x="72" y="297"/>
                    </a:lnTo>
                    <a:lnTo>
                      <a:pt x="64" y="262"/>
                    </a:lnTo>
                    <a:lnTo>
                      <a:pt x="62" y="226"/>
                    </a:lnTo>
                    <a:lnTo>
                      <a:pt x="65" y="191"/>
                    </a:lnTo>
                    <a:lnTo>
                      <a:pt x="76" y="158"/>
                    </a:lnTo>
                    <a:lnTo>
                      <a:pt x="89" y="129"/>
                    </a:lnTo>
                    <a:lnTo>
                      <a:pt x="108" y="103"/>
                    </a:lnTo>
                    <a:lnTo>
                      <a:pt x="131" y="81"/>
                    </a:lnTo>
                    <a:lnTo>
                      <a:pt x="155" y="64"/>
                    </a:lnTo>
                    <a:lnTo>
                      <a:pt x="179" y="51"/>
                    </a:lnTo>
                    <a:lnTo>
                      <a:pt x="205" y="41"/>
                    </a:lnTo>
                    <a:lnTo>
                      <a:pt x="227" y="37"/>
                    </a:lnTo>
                    <a:lnTo>
                      <a:pt x="250" y="34"/>
                    </a:lnTo>
                    <a:lnTo>
                      <a:pt x="265" y="27"/>
                    </a:lnTo>
                    <a:lnTo>
                      <a:pt x="274" y="21"/>
                    </a:lnTo>
                    <a:lnTo>
                      <a:pt x="279" y="15"/>
                    </a:lnTo>
                    <a:lnTo>
                      <a:pt x="281" y="9"/>
                    </a:lnTo>
                    <a:lnTo>
                      <a:pt x="281" y="4"/>
                    </a:lnTo>
                    <a:lnTo>
                      <a:pt x="279" y="1"/>
                    </a:lnTo>
                    <a:lnTo>
                      <a:pt x="279"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499" name="Freeform 43"/>
              <p:cNvSpPr>
                <a:spLocks/>
              </p:cNvSpPr>
              <p:nvPr/>
            </p:nvSpPr>
            <p:spPr bwMode="auto">
              <a:xfrm>
                <a:off x="188" y="3812"/>
                <a:ext cx="470" cy="141"/>
              </a:xfrm>
              <a:custGeom>
                <a:avLst/>
                <a:gdLst/>
                <a:ahLst/>
                <a:cxnLst>
                  <a:cxn ang="0">
                    <a:pos x="138" y="2"/>
                  </a:cxn>
                  <a:cxn ang="0">
                    <a:pos x="98" y="19"/>
                  </a:cxn>
                  <a:cxn ang="0">
                    <a:pos x="47" y="48"/>
                  </a:cxn>
                  <a:cxn ang="0">
                    <a:pos x="7" y="91"/>
                  </a:cxn>
                  <a:cxn ang="0">
                    <a:pos x="3" y="141"/>
                  </a:cxn>
                  <a:cxn ang="0">
                    <a:pos x="31" y="190"/>
                  </a:cxn>
                  <a:cxn ang="0">
                    <a:pos x="90" y="232"/>
                  </a:cxn>
                  <a:cxn ang="0">
                    <a:pos x="186" y="261"/>
                  </a:cxn>
                  <a:cxn ang="0">
                    <a:pos x="285" y="272"/>
                  </a:cxn>
                  <a:cxn ang="0">
                    <a:pos x="372" y="276"/>
                  </a:cxn>
                  <a:cxn ang="0">
                    <a:pos x="474" y="281"/>
                  </a:cxn>
                  <a:cxn ang="0">
                    <a:pos x="581" y="282"/>
                  </a:cxn>
                  <a:cxn ang="0">
                    <a:pos x="685" y="281"/>
                  </a:cxn>
                  <a:cxn ang="0">
                    <a:pos x="780" y="275"/>
                  </a:cxn>
                  <a:cxn ang="0">
                    <a:pos x="854" y="266"/>
                  </a:cxn>
                  <a:cxn ang="0">
                    <a:pos x="904" y="249"/>
                  </a:cxn>
                  <a:cxn ang="0">
                    <a:pos x="936" y="196"/>
                  </a:cxn>
                  <a:cxn ang="0">
                    <a:pos x="936" y="145"/>
                  </a:cxn>
                  <a:cxn ang="0">
                    <a:pos x="933" y="144"/>
                  </a:cxn>
                  <a:cxn ang="0">
                    <a:pos x="919" y="175"/>
                  </a:cxn>
                  <a:cxn ang="0">
                    <a:pos x="874" y="216"/>
                  </a:cxn>
                  <a:cxn ang="0">
                    <a:pos x="778" y="244"/>
                  </a:cxn>
                  <a:cxn ang="0">
                    <a:pos x="661" y="245"/>
                  </a:cxn>
                  <a:cxn ang="0">
                    <a:pos x="574" y="242"/>
                  </a:cxn>
                  <a:cxn ang="0">
                    <a:pos x="486" y="241"/>
                  </a:cxn>
                  <a:cxn ang="0">
                    <a:pos x="402" y="238"/>
                  </a:cxn>
                  <a:cxn ang="0">
                    <a:pos x="322" y="233"/>
                  </a:cxn>
                  <a:cxn ang="0">
                    <a:pos x="252" y="229"/>
                  </a:cxn>
                  <a:cxn ang="0">
                    <a:pos x="195" y="222"/>
                  </a:cxn>
                  <a:cxn ang="0">
                    <a:pos x="152" y="215"/>
                  </a:cxn>
                  <a:cxn ang="0">
                    <a:pos x="110" y="195"/>
                  </a:cxn>
                  <a:cxn ang="0">
                    <a:pos x="78" y="153"/>
                  </a:cxn>
                  <a:cxn ang="0">
                    <a:pos x="71" y="108"/>
                  </a:cxn>
                  <a:cxn ang="0">
                    <a:pos x="88" y="70"/>
                  </a:cxn>
                  <a:cxn ang="0">
                    <a:pos x="133" y="34"/>
                  </a:cxn>
                  <a:cxn ang="0">
                    <a:pos x="145" y="5"/>
                  </a:cxn>
                </a:cxnLst>
                <a:rect l="0" t="0" r="r" b="b"/>
                <a:pathLst>
                  <a:path w="940" h="282">
                    <a:moveTo>
                      <a:pt x="145" y="0"/>
                    </a:moveTo>
                    <a:lnTo>
                      <a:pt x="138" y="2"/>
                    </a:lnTo>
                    <a:lnTo>
                      <a:pt x="122" y="8"/>
                    </a:lnTo>
                    <a:lnTo>
                      <a:pt x="98" y="19"/>
                    </a:lnTo>
                    <a:lnTo>
                      <a:pt x="72" y="33"/>
                    </a:lnTo>
                    <a:lnTo>
                      <a:pt x="47" y="48"/>
                    </a:lnTo>
                    <a:lnTo>
                      <a:pt x="22" y="68"/>
                    </a:lnTo>
                    <a:lnTo>
                      <a:pt x="7" y="91"/>
                    </a:lnTo>
                    <a:lnTo>
                      <a:pt x="0" y="116"/>
                    </a:lnTo>
                    <a:lnTo>
                      <a:pt x="3" y="141"/>
                    </a:lnTo>
                    <a:lnTo>
                      <a:pt x="14" y="167"/>
                    </a:lnTo>
                    <a:lnTo>
                      <a:pt x="31" y="190"/>
                    </a:lnTo>
                    <a:lnTo>
                      <a:pt x="57" y="212"/>
                    </a:lnTo>
                    <a:lnTo>
                      <a:pt x="90" y="232"/>
                    </a:lnTo>
                    <a:lnTo>
                      <a:pt x="133" y="247"/>
                    </a:lnTo>
                    <a:lnTo>
                      <a:pt x="186" y="261"/>
                    </a:lnTo>
                    <a:lnTo>
                      <a:pt x="248" y="269"/>
                    </a:lnTo>
                    <a:lnTo>
                      <a:pt x="285" y="272"/>
                    </a:lnTo>
                    <a:lnTo>
                      <a:pt x="328" y="275"/>
                    </a:lnTo>
                    <a:lnTo>
                      <a:pt x="372" y="276"/>
                    </a:lnTo>
                    <a:lnTo>
                      <a:pt x="423" y="279"/>
                    </a:lnTo>
                    <a:lnTo>
                      <a:pt x="474" y="281"/>
                    </a:lnTo>
                    <a:lnTo>
                      <a:pt x="528" y="282"/>
                    </a:lnTo>
                    <a:lnTo>
                      <a:pt x="581" y="282"/>
                    </a:lnTo>
                    <a:lnTo>
                      <a:pt x="635" y="282"/>
                    </a:lnTo>
                    <a:lnTo>
                      <a:pt x="685" y="281"/>
                    </a:lnTo>
                    <a:lnTo>
                      <a:pt x="733" y="279"/>
                    </a:lnTo>
                    <a:lnTo>
                      <a:pt x="780" y="275"/>
                    </a:lnTo>
                    <a:lnTo>
                      <a:pt x="819" y="270"/>
                    </a:lnTo>
                    <a:lnTo>
                      <a:pt x="854" y="266"/>
                    </a:lnTo>
                    <a:lnTo>
                      <a:pt x="883" y="258"/>
                    </a:lnTo>
                    <a:lnTo>
                      <a:pt x="904" y="249"/>
                    </a:lnTo>
                    <a:lnTo>
                      <a:pt x="916" y="238"/>
                    </a:lnTo>
                    <a:lnTo>
                      <a:pt x="936" y="196"/>
                    </a:lnTo>
                    <a:lnTo>
                      <a:pt x="940" y="165"/>
                    </a:lnTo>
                    <a:lnTo>
                      <a:pt x="936" y="145"/>
                    </a:lnTo>
                    <a:lnTo>
                      <a:pt x="933" y="139"/>
                    </a:lnTo>
                    <a:lnTo>
                      <a:pt x="933" y="144"/>
                    </a:lnTo>
                    <a:lnTo>
                      <a:pt x="930" y="158"/>
                    </a:lnTo>
                    <a:lnTo>
                      <a:pt x="919" y="175"/>
                    </a:lnTo>
                    <a:lnTo>
                      <a:pt x="902" y="196"/>
                    </a:lnTo>
                    <a:lnTo>
                      <a:pt x="874" y="216"/>
                    </a:lnTo>
                    <a:lnTo>
                      <a:pt x="835" y="233"/>
                    </a:lnTo>
                    <a:lnTo>
                      <a:pt x="778" y="244"/>
                    </a:lnTo>
                    <a:lnTo>
                      <a:pt x="704" y="247"/>
                    </a:lnTo>
                    <a:lnTo>
                      <a:pt x="661" y="245"/>
                    </a:lnTo>
                    <a:lnTo>
                      <a:pt x="617" y="244"/>
                    </a:lnTo>
                    <a:lnTo>
                      <a:pt x="574" y="242"/>
                    </a:lnTo>
                    <a:lnTo>
                      <a:pt x="531" y="242"/>
                    </a:lnTo>
                    <a:lnTo>
                      <a:pt x="486" y="241"/>
                    </a:lnTo>
                    <a:lnTo>
                      <a:pt x="443" y="239"/>
                    </a:lnTo>
                    <a:lnTo>
                      <a:pt x="402" y="238"/>
                    </a:lnTo>
                    <a:lnTo>
                      <a:pt x="362" y="235"/>
                    </a:lnTo>
                    <a:lnTo>
                      <a:pt x="322" y="233"/>
                    </a:lnTo>
                    <a:lnTo>
                      <a:pt x="286" y="232"/>
                    </a:lnTo>
                    <a:lnTo>
                      <a:pt x="252" y="229"/>
                    </a:lnTo>
                    <a:lnTo>
                      <a:pt x="222" y="225"/>
                    </a:lnTo>
                    <a:lnTo>
                      <a:pt x="195" y="222"/>
                    </a:lnTo>
                    <a:lnTo>
                      <a:pt x="171" y="219"/>
                    </a:lnTo>
                    <a:lnTo>
                      <a:pt x="152" y="215"/>
                    </a:lnTo>
                    <a:lnTo>
                      <a:pt x="138" y="210"/>
                    </a:lnTo>
                    <a:lnTo>
                      <a:pt x="110" y="195"/>
                    </a:lnTo>
                    <a:lnTo>
                      <a:pt x="90" y="175"/>
                    </a:lnTo>
                    <a:lnTo>
                      <a:pt x="78" y="153"/>
                    </a:lnTo>
                    <a:lnTo>
                      <a:pt x="71" y="130"/>
                    </a:lnTo>
                    <a:lnTo>
                      <a:pt x="71" y="108"/>
                    </a:lnTo>
                    <a:lnTo>
                      <a:pt x="76" y="88"/>
                    </a:lnTo>
                    <a:lnTo>
                      <a:pt x="88" y="70"/>
                    </a:lnTo>
                    <a:lnTo>
                      <a:pt x="105" y="56"/>
                    </a:lnTo>
                    <a:lnTo>
                      <a:pt x="133" y="34"/>
                    </a:lnTo>
                    <a:lnTo>
                      <a:pt x="143" y="16"/>
                    </a:lnTo>
                    <a:lnTo>
                      <a:pt x="145" y="5"/>
                    </a:lnTo>
                    <a:lnTo>
                      <a:pt x="145"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00" name="Freeform 44"/>
              <p:cNvSpPr>
                <a:spLocks/>
              </p:cNvSpPr>
              <p:nvPr/>
            </p:nvSpPr>
            <p:spPr bwMode="auto">
              <a:xfrm>
                <a:off x="454" y="3942"/>
                <a:ext cx="22" cy="158"/>
              </a:xfrm>
              <a:custGeom>
                <a:avLst/>
                <a:gdLst/>
                <a:ahLst/>
                <a:cxnLst>
                  <a:cxn ang="0">
                    <a:pos x="0" y="0"/>
                  </a:cxn>
                  <a:cxn ang="0">
                    <a:pos x="4" y="43"/>
                  </a:cxn>
                  <a:cxn ang="0">
                    <a:pos x="9" y="143"/>
                  </a:cxn>
                  <a:cxn ang="0">
                    <a:pos x="14" y="250"/>
                  </a:cxn>
                  <a:cxn ang="0">
                    <a:pos x="17" y="314"/>
                  </a:cxn>
                  <a:cxn ang="0">
                    <a:pos x="21" y="305"/>
                  </a:cxn>
                  <a:cxn ang="0">
                    <a:pos x="26" y="282"/>
                  </a:cxn>
                  <a:cxn ang="0">
                    <a:pos x="35" y="245"/>
                  </a:cxn>
                  <a:cxn ang="0">
                    <a:pos x="40" y="200"/>
                  </a:cxn>
                  <a:cxn ang="0">
                    <a:pos x="43" y="151"/>
                  </a:cxn>
                  <a:cxn ang="0">
                    <a:pos x="38" y="99"/>
                  </a:cxn>
                  <a:cxn ang="0">
                    <a:pos x="24" y="46"/>
                  </a:cxn>
                  <a:cxn ang="0">
                    <a:pos x="0" y="0"/>
                  </a:cxn>
                </a:cxnLst>
                <a:rect l="0" t="0" r="r" b="b"/>
                <a:pathLst>
                  <a:path w="43" h="314">
                    <a:moveTo>
                      <a:pt x="0" y="0"/>
                    </a:moveTo>
                    <a:lnTo>
                      <a:pt x="4" y="43"/>
                    </a:lnTo>
                    <a:lnTo>
                      <a:pt x="9" y="143"/>
                    </a:lnTo>
                    <a:lnTo>
                      <a:pt x="14" y="250"/>
                    </a:lnTo>
                    <a:lnTo>
                      <a:pt x="17" y="314"/>
                    </a:lnTo>
                    <a:lnTo>
                      <a:pt x="21" y="305"/>
                    </a:lnTo>
                    <a:lnTo>
                      <a:pt x="26" y="282"/>
                    </a:lnTo>
                    <a:lnTo>
                      <a:pt x="35" y="245"/>
                    </a:lnTo>
                    <a:lnTo>
                      <a:pt x="40" y="200"/>
                    </a:lnTo>
                    <a:lnTo>
                      <a:pt x="43" y="151"/>
                    </a:lnTo>
                    <a:lnTo>
                      <a:pt x="38" y="99"/>
                    </a:lnTo>
                    <a:lnTo>
                      <a:pt x="24" y="46"/>
                    </a:lnTo>
                    <a:lnTo>
                      <a:pt x="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01" name="Freeform 45"/>
              <p:cNvSpPr>
                <a:spLocks/>
              </p:cNvSpPr>
              <p:nvPr/>
            </p:nvSpPr>
            <p:spPr bwMode="auto">
              <a:xfrm>
                <a:off x="402" y="3942"/>
                <a:ext cx="17" cy="158"/>
              </a:xfrm>
              <a:custGeom>
                <a:avLst/>
                <a:gdLst/>
                <a:ahLst/>
                <a:cxnLst>
                  <a:cxn ang="0">
                    <a:pos x="0" y="0"/>
                  </a:cxn>
                  <a:cxn ang="0">
                    <a:pos x="1" y="38"/>
                  </a:cxn>
                  <a:cxn ang="0">
                    <a:pos x="3" y="126"/>
                  </a:cxn>
                  <a:cxn ang="0">
                    <a:pos x="8" y="231"/>
                  </a:cxn>
                  <a:cxn ang="0">
                    <a:pos x="17" y="314"/>
                  </a:cxn>
                  <a:cxn ang="0">
                    <a:pos x="19" y="307"/>
                  </a:cxn>
                  <a:cxn ang="0">
                    <a:pos x="24" y="283"/>
                  </a:cxn>
                  <a:cxn ang="0">
                    <a:pos x="29" y="248"/>
                  </a:cxn>
                  <a:cxn ang="0">
                    <a:pos x="32" y="205"/>
                  </a:cxn>
                  <a:cxn ang="0">
                    <a:pos x="32" y="156"/>
                  </a:cxn>
                  <a:cxn ang="0">
                    <a:pos x="29" y="102"/>
                  </a:cxn>
                  <a:cxn ang="0">
                    <a:pos x="19" y="49"/>
                  </a:cxn>
                  <a:cxn ang="0">
                    <a:pos x="0" y="0"/>
                  </a:cxn>
                </a:cxnLst>
                <a:rect l="0" t="0" r="r" b="b"/>
                <a:pathLst>
                  <a:path w="32" h="314">
                    <a:moveTo>
                      <a:pt x="0" y="0"/>
                    </a:moveTo>
                    <a:lnTo>
                      <a:pt x="1" y="38"/>
                    </a:lnTo>
                    <a:lnTo>
                      <a:pt x="3" y="126"/>
                    </a:lnTo>
                    <a:lnTo>
                      <a:pt x="8" y="231"/>
                    </a:lnTo>
                    <a:lnTo>
                      <a:pt x="17" y="314"/>
                    </a:lnTo>
                    <a:lnTo>
                      <a:pt x="19" y="307"/>
                    </a:lnTo>
                    <a:lnTo>
                      <a:pt x="24" y="283"/>
                    </a:lnTo>
                    <a:lnTo>
                      <a:pt x="29" y="248"/>
                    </a:lnTo>
                    <a:lnTo>
                      <a:pt x="32" y="205"/>
                    </a:lnTo>
                    <a:lnTo>
                      <a:pt x="32" y="156"/>
                    </a:lnTo>
                    <a:lnTo>
                      <a:pt x="29" y="102"/>
                    </a:lnTo>
                    <a:lnTo>
                      <a:pt x="19" y="49"/>
                    </a:lnTo>
                    <a:lnTo>
                      <a:pt x="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02" name="Freeform 46"/>
              <p:cNvSpPr>
                <a:spLocks/>
              </p:cNvSpPr>
              <p:nvPr/>
            </p:nvSpPr>
            <p:spPr bwMode="auto">
              <a:xfrm>
                <a:off x="484" y="4103"/>
                <a:ext cx="193" cy="115"/>
              </a:xfrm>
              <a:custGeom>
                <a:avLst/>
                <a:gdLst/>
                <a:ahLst/>
                <a:cxnLst>
                  <a:cxn ang="0">
                    <a:pos x="0" y="0"/>
                  </a:cxn>
                  <a:cxn ang="0">
                    <a:pos x="3" y="2"/>
                  </a:cxn>
                  <a:cxn ang="0">
                    <a:pos x="15" y="5"/>
                  </a:cxn>
                  <a:cxn ang="0">
                    <a:pos x="34" y="9"/>
                  </a:cxn>
                  <a:cxn ang="0">
                    <a:pos x="58" y="15"/>
                  </a:cxn>
                  <a:cxn ang="0">
                    <a:pos x="87" y="25"/>
                  </a:cxn>
                  <a:cxn ang="0">
                    <a:pos x="119" y="34"/>
                  </a:cxn>
                  <a:cxn ang="0">
                    <a:pos x="153" y="45"/>
                  </a:cxn>
                  <a:cxn ang="0">
                    <a:pos x="189" y="55"/>
                  </a:cxn>
                  <a:cxn ang="0">
                    <a:pos x="224" y="66"/>
                  </a:cxn>
                  <a:cxn ang="0">
                    <a:pos x="258" y="79"/>
                  </a:cxn>
                  <a:cxn ang="0">
                    <a:pos x="291" y="91"/>
                  </a:cxn>
                  <a:cxn ang="0">
                    <a:pos x="320" y="103"/>
                  </a:cxn>
                  <a:cxn ang="0">
                    <a:pos x="346" y="114"/>
                  </a:cxn>
                  <a:cxn ang="0">
                    <a:pos x="365" y="125"/>
                  </a:cxn>
                  <a:cxn ang="0">
                    <a:pos x="379" y="136"/>
                  </a:cxn>
                  <a:cxn ang="0">
                    <a:pos x="384" y="145"/>
                  </a:cxn>
                  <a:cxn ang="0">
                    <a:pos x="386" y="177"/>
                  </a:cxn>
                  <a:cxn ang="0">
                    <a:pos x="382" y="205"/>
                  </a:cxn>
                  <a:cxn ang="0">
                    <a:pos x="377" y="223"/>
                  </a:cxn>
                  <a:cxn ang="0">
                    <a:pos x="375" y="230"/>
                  </a:cxn>
                  <a:cxn ang="0">
                    <a:pos x="374" y="227"/>
                  </a:cxn>
                  <a:cxn ang="0">
                    <a:pos x="370" y="219"/>
                  </a:cxn>
                  <a:cxn ang="0">
                    <a:pos x="363" y="206"/>
                  </a:cxn>
                  <a:cxn ang="0">
                    <a:pos x="355" y="193"/>
                  </a:cxn>
                  <a:cxn ang="0">
                    <a:pos x="346" y="179"/>
                  </a:cxn>
                  <a:cxn ang="0">
                    <a:pos x="336" y="165"/>
                  </a:cxn>
                  <a:cxn ang="0">
                    <a:pos x="325" y="153"/>
                  </a:cxn>
                  <a:cxn ang="0">
                    <a:pos x="315" y="145"/>
                  </a:cxn>
                  <a:cxn ang="0">
                    <a:pos x="308" y="142"/>
                  </a:cxn>
                  <a:cxn ang="0">
                    <a:pos x="294" y="136"/>
                  </a:cxn>
                  <a:cxn ang="0">
                    <a:pos x="275" y="128"/>
                  </a:cxn>
                  <a:cxn ang="0">
                    <a:pos x="255" y="120"/>
                  </a:cxn>
                  <a:cxn ang="0">
                    <a:pos x="229" y="111"/>
                  </a:cxn>
                  <a:cxn ang="0">
                    <a:pos x="203" y="100"/>
                  </a:cxn>
                  <a:cxn ang="0">
                    <a:pos x="174" y="89"/>
                  </a:cxn>
                  <a:cxn ang="0">
                    <a:pos x="144" y="79"/>
                  </a:cxn>
                  <a:cxn ang="0">
                    <a:pos x="117" y="66"/>
                  </a:cxn>
                  <a:cxn ang="0">
                    <a:pos x="89" y="55"/>
                  </a:cxn>
                  <a:cxn ang="0">
                    <a:pos x="63" y="45"/>
                  </a:cxn>
                  <a:cxn ang="0">
                    <a:pos x="43" y="34"/>
                  </a:cxn>
                  <a:cxn ang="0">
                    <a:pos x="24" y="23"/>
                  </a:cxn>
                  <a:cxn ang="0">
                    <a:pos x="10" y="14"/>
                  </a:cxn>
                  <a:cxn ang="0">
                    <a:pos x="1" y="6"/>
                  </a:cxn>
                  <a:cxn ang="0">
                    <a:pos x="0" y="0"/>
                  </a:cxn>
                </a:cxnLst>
                <a:rect l="0" t="0" r="r" b="b"/>
                <a:pathLst>
                  <a:path w="386" h="230">
                    <a:moveTo>
                      <a:pt x="0" y="0"/>
                    </a:moveTo>
                    <a:lnTo>
                      <a:pt x="3" y="2"/>
                    </a:lnTo>
                    <a:lnTo>
                      <a:pt x="15" y="5"/>
                    </a:lnTo>
                    <a:lnTo>
                      <a:pt x="34" y="9"/>
                    </a:lnTo>
                    <a:lnTo>
                      <a:pt x="58" y="15"/>
                    </a:lnTo>
                    <a:lnTo>
                      <a:pt x="87" y="25"/>
                    </a:lnTo>
                    <a:lnTo>
                      <a:pt x="119" y="34"/>
                    </a:lnTo>
                    <a:lnTo>
                      <a:pt x="153" y="45"/>
                    </a:lnTo>
                    <a:lnTo>
                      <a:pt x="189" y="55"/>
                    </a:lnTo>
                    <a:lnTo>
                      <a:pt x="224" y="66"/>
                    </a:lnTo>
                    <a:lnTo>
                      <a:pt x="258" y="79"/>
                    </a:lnTo>
                    <a:lnTo>
                      <a:pt x="291" y="91"/>
                    </a:lnTo>
                    <a:lnTo>
                      <a:pt x="320" y="103"/>
                    </a:lnTo>
                    <a:lnTo>
                      <a:pt x="346" y="114"/>
                    </a:lnTo>
                    <a:lnTo>
                      <a:pt x="365" y="125"/>
                    </a:lnTo>
                    <a:lnTo>
                      <a:pt x="379" y="136"/>
                    </a:lnTo>
                    <a:lnTo>
                      <a:pt x="384" y="145"/>
                    </a:lnTo>
                    <a:lnTo>
                      <a:pt x="386" y="177"/>
                    </a:lnTo>
                    <a:lnTo>
                      <a:pt x="382" y="205"/>
                    </a:lnTo>
                    <a:lnTo>
                      <a:pt x="377" y="223"/>
                    </a:lnTo>
                    <a:lnTo>
                      <a:pt x="375" y="230"/>
                    </a:lnTo>
                    <a:lnTo>
                      <a:pt x="374" y="227"/>
                    </a:lnTo>
                    <a:lnTo>
                      <a:pt x="370" y="219"/>
                    </a:lnTo>
                    <a:lnTo>
                      <a:pt x="363" y="206"/>
                    </a:lnTo>
                    <a:lnTo>
                      <a:pt x="355" y="193"/>
                    </a:lnTo>
                    <a:lnTo>
                      <a:pt x="346" y="179"/>
                    </a:lnTo>
                    <a:lnTo>
                      <a:pt x="336" y="165"/>
                    </a:lnTo>
                    <a:lnTo>
                      <a:pt x="325" y="153"/>
                    </a:lnTo>
                    <a:lnTo>
                      <a:pt x="315" y="145"/>
                    </a:lnTo>
                    <a:lnTo>
                      <a:pt x="308" y="142"/>
                    </a:lnTo>
                    <a:lnTo>
                      <a:pt x="294" y="136"/>
                    </a:lnTo>
                    <a:lnTo>
                      <a:pt x="275" y="128"/>
                    </a:lnTo>
                    <a:lnTo>
                      <a:pt x="255" y="120"/>
                    </a:lnTo>
                    <a:lnTo>
                      <a:pt x="229" y="111"/>
                    </a:lnTo>
                    <a:lnTo>
                      <a:pt x="203" y="100"/>
                    </a:lnTo>
                    <a:lnTo>
                      <a:pt x="174" y="89"/>
                    </a:lnTo>
                    <a:lnTo>
                      <a:pt x="144" y="79"/>
                    </a:lnTo>
                    <a:lnTo>
                      <a:pt x="117" y="66"/>
                    </a:lnTo>
                    <a:lnTo>
                      <a:pt x="89" y="55"/>
                    </a:lnTo>
                    <a:lnTo>
                      <a:pt x="63" y="45"/>
                    </a:lnTo>
                    <a:lnTo>
                      <a:pt x="43" y="34"/>
                    </a:lnTo>
                    <a:lnTo>
                      <a:pt x="24" y="23"/>
                    </a:lnTo>
                    <a:lnTo>
                      <a:pt x="10" y="14"/>
                    </a:lnTo>
                    <a:lnTo>
                      <a:pt x="1" y="6"/>
                    </a:lnTo>
                    <a:lnTo>
                      <a:pt x="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03" name="Freeform 47"/>
              <p:cNvSpPr>
                <a:spLocks/>
              </p:cNvSpPr>
              <p:nvPr/>
            </p:nvSpPr>
            <p:spPr bwMode="auto">
              <a:xfrm>
                <a:off x="201" y="4115"/>
                <a:ext cx="184" cy="111"/>
              </a:xfrm>
              <a:custGeom>
                <a:avLst/>
                <a:gdLst/>
                <a:ahLst/>
                <a:cxnLst>
                  <a:cxn ang="0">
                    <a:pos x="369" y="0"/>
                  </a:cxn>
                  <a:cxn ang="0">
                    <a:pos x="366" y="2"/>
                  </a:cxn>
                  <a:cxn ang="0">
                    <a:pos x="354" y="5"/>
                  </a:cxn>
                  <a:cxn ang="0">
                    <a:pos x="336" y="9"/>
                  </a:cxn>
                  <a:cxn ang="0">
                    <a:pos x="312" y="15"/>
                  </a:cxn>
                  <a:cxn ang="0">
                    <a:pos x="286" y="23"/>
                  </a:cxn>
                  <a:cxn ang="0">
                    <a:pos x="255" y="31"/>
                  </a:cxn>
                  <a:cxn ang="0">
                    <a:pos x="223" y="42"/>
                  </a:cxn>
                  <a:cxn ang="0">
                    <a:pos x="188" y="51"/>
                  </a:cxn>
                  <a:cxn ang="0">
                    <a:pos x="155" y="62"/>
                  </a:cxn>
                  <a:cxn ang="0">
                    <a:pos x="123" y="74"/>
                  </a:cxn>
                  <a:cxn ang="0">
                    <a:pos x="92" y="85"/>
                  </a:cxn>
                  <a:cxn ang="0">
                    <a:pos x="62" y="96"/>
                  </a:cxn>
                  <a:cxn ang="0">
                    <a:pos x="40" y="108"/>
                  </a:cxn>
                  <a:cxn ang="0">
                    <a:pos x="21" y="119"/>
                  </a:cxn>
                  <a:cxn ang="0">
                    <a:pos x="7" y="128"/>
                  </a:cxn>
                  <a:cxn ang="0">
                    <a:pos x="2" y="137"/>
                  </a:cxn>
                  <a:cxn ang="0">
                    <a:pos x="0" y="170"/>
                  </a:cxn>
                  <a:cxn ang="0">
                    <a:pos x="4" y="197"/>
                  </a:cxn>
                  <a:cxn ang="0">
                    <a:pos x="9" y="216"/>
                  </a:cxn>
                  <a:cxn ang="0">
                    <a:pos x="10" y="222"/>
                  </a:cxn>
                  <a:cxn ang="0">
                    <a:pos x="12" y="219"/>
                  </a:cxn>
                  <a:cxn ang="0">
                    <a:pos x="16" y="211"/>
                  </a:cxn>
                  <a:cxn ang="0">
                    <a:pos x="23" y="199"/>
                  </a:cxn>
                  <a:cxn ang="0">
                    <a:pos x="29" y="185"/>
                  </a:cxn>
                  <a:cxn ang="0">
                    <a:pos x="40" y="171"/>
                  </a:cxn>
                  <a:cxn ang="0">
                    <a:pos x="48" y="157"/>
                  </a:cxn>
                  <a:cxn ang="0">
                    <a:pos x="59" y="145"/>
                  </a:cxn>
                  <a:cxn ang="0">
                    <a:pos x="69" y="137"/>
                  </a:cxn>
                  <a:cxn ang="0">
                    <a:pos x="76" y="134"/>
                  </a:cxn>
                  <a:cxn ang="0">
                    <a:pos x="90" y="128"/>
                  </a:cxn>
                  <a:cxn ang="0">
                    <a:pos x="107" y="122"/>
                  </a:cxn>
                  <a:cxn ang="0">
                    <a:pos x="128" y="114"/>
                  </a:cxn>
                  <a:cxn ang="0">
                    <a:pos x="152" y="105"/>
                  </a:cxn>
                  <a:cxn ang="0">
                    <a:pos x="178" y="96"/>
                  </a:cxn>
                  <a:cxn ang="0">
                    <a:pos x="205" y="85"/>
                  </a:cxn>
                  <a:cxn ang="0">
                    <a:pos x="233" y="74"/>
                  </a:cxn>
                  <a:cxn ang="0">
                    <a:pos x="259" y="63"/>
                  </a:cxn>
                  <a:cxn ang="0">
                    <a:pos x="285" y="52"/>
                  </a:cxn>
                  <a:cxn ang="0">
                    <a:pos x="309" y="42"/>
                  </a:cxn>
                  <a:cxn ang="0">
                    <a:pos x="330" y="32"/>
                  </a:cxn>
                  <a:cxn ang="0">
                    <a:pos x="347" y="23"/>
                  </a:cxn>
                  <a:cxn ang="0">
                    <a:pos x="361" y="14"/>
                  </a:cxn>
                  <a:cxn ang="0">
                    <a:pos x="367" y="6"/>
                  </a:cxn>
                  <a:cxn ang="0">
                    <a:pos x="369" y="0"/>
                  </a:cxn>
                </a:cxnLst>
                <a:rect l="0" t="0" r="r" b="b"/>
                <a:pathLst>
                  <a:path w="369" h="222">
                    <a:moveTo>
                      <a:pt x="369" y="0"/>
                    </a:moveTo>
                    <a:lnTo>
                      <a:pt x="366" y="2"/>
                    </a:lnTo>
                    <a:lnTo>
                      <a:pt x="354" y="5"/>
                    </a:lnTo>
                    <a:lnTo>
                      <a:pt x="336" y="9"/>
                    </a:lnTo>
                    <a:lnTo>
                      <a:pt x="312" y="15"/>
                    </a:lnTo>
                    <a:lnTo>
                      <a:pt x="286" y="23"/>
                    </a:lnTo>
                    <a:lnTo>
                      <a:pt x="255" y="31"/>
                    </a:lnTo>
                    <a:lnTo>
                      <a:pt x="223" y="42"/>
                    </a:lnTo>
                    <a:lnTo>
                      <a:pt x="188" y="51"/>
                    </a:lnTo>
                    <a:lnTo>
                      <a:pt x="155" y="62"/>
                    </a:lnTo>
                    <a:lnTo>
                      <a:pt x="123" y="74"/>
                    </a:lnTo>
                    <a:lnTo>
                      <a:pt x="92" y="85"/>
                    </a:lnTo>
                    <a:lnTo>
                      <a:pt x="62" y="96"/>
                    </a:lnTo>
                    <a:lnTo>
                      <a:pt x="40" y="108"/>
                    </a:lnTo>
                    <a:lnTo>
                      <a:pt x="21" y="119"/>
                    </a:lnTo>
                    <a:lnTo>
                      <a:pt x="7" y="128"/>
                    </a:lnTo>
                    <a:lnTo>
                      <a:pt x="2" y="137"/>
                    </a:lnTo>
                    <a:lnTo>
                      <a:pt x="0" y="170"/>
                    </a:lnTo>
                    <a:lnTo>
                      <a:pt x="4" y="197"/>
                    </a:lnTo>
                    <a:lnTo>
                      <a:pt x="9" y="216"/>
                    </a:lnTo>
                    <a:lnTo>
                      <a:pt x="10" y="222"/>
                    </a:lnTo>
                    <a:lnTo>
                      <a:pt x="12" y="219"/>
                    </a:lnTo>
                    <a:lnTo>
                      <a:pt x="16" y="211"/>
                    </a:lnTo>
                    <a:lnTo>
                      <a:pt x="23" y="199"/>
                    </a:lnTo>
                    <a:lnTo>
                      <a:pt x="29" y="185"/>
                    </a:lnTo>
                    <a:lnTo>
                      <a:pt x="40" y="171"/>
                    </a:lnTo>
                    <a:lnTo>
                      <a:pt x="48" y="157"/>
                    </a:lnTo>
                    <a:lnTo>
                      <a:pt x="59" y="145"/>
                    </a:lnTo>
                    <a:lnTo>
                      <a:pt x="69" y="137"/>
                    </a:lnTo>
                    <a:lnTo>
                      <a:pt x="76" y="134"/>
                    </a:lnTo>
                    <a:lnTo>
                      <a:pt x="90" y="128"/>
                    </a:lnTo>
                    <a:lnTo>
                      <a:pt x="107" y="122"/>
                    </a:lnTo>
                    <a:lnTo>
                      <a:pt x="128" y="114"/>
                    </a:lnTo>
                    <a:lnTo>
                      <a:pt x="152" y="105"/>
                    </a:lnTo>
                    <a:lnTo>
                      <a:pt x="178" y="96"/>
                    </a:lnTo>
                    <a:lnTo>
                      <a:pt x="205" y="85"/>
                    </a:lnTo>
                    <a:lnTo>
                      <a:pt x="233" y="74"/>
                    </a:lnTo>
                    <a:lnTo>
                      <a:pt x="259" y="63"/>
                    </a:lnTo>
                    <a:lnTo>
                      <a:pt x="285" y="52"/>
                    </a:lnTo>
                    <a:lnTo>
                      <a:pt x="309" y="42"/>
                    </a:lnTo>
                    <a:lnTo>
                      <a:pt x="330" y="32"/>
                    </a:lnTo>
                    <a:lnTo>
                      <a:pt x="347" y="23"/>
                    </a:lnTo>
                    <a:lnTo>
                      <a:pt x="361" y="14"/>
                    </a:lnTo>
                    <a:lnTo>
                      <a:pt x="367" y="6"/>
                    </a:lnTo>
                    <a:lnTo>
                      <a:pt x="369"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04" name="Freeform 48"/>
              <p:cNvSpPr>
                <a:spLocks/>
              </p:cNvSpPr>
              <p:nvPr/>
            </p:nvSpPr>
            <p:spPr bwMode="auto">
              <a:xfrm>
                <a:off x="480" y="4084"/>
                <a:ext cx="146" cy="27"/>
              </a:xfrm>
              <a:custGeom>
                <a:avLst/>
                <a:gdLst/>
                <a:ahLst/>
                <a:cxnLst>
                  <a:cxn ang="0">
                    <a:pos x="0" y="16"/>
                  </a:cxn>
                  <a:cxn ang="0">
                    <a:pos x="291" y="0"/>
                  </a:cxn>
                  <a:cxn ang="0">
                    <a:pos x="291" y="54"/>
                  </a:cxn>
                  <a:cxn ang="0">
                    <a:pos x="291" y="53"/>
                  </a:cxn>
                  <a:cxn ang="0">
                    <a:pos x="288" y="51"/>
                  </a:cxn>
                  <a:cxn ang="0">
                    <a:pos x="283" y="48"/>
                  </a:cxn>
                  <a:cxn ang="0">
                    <a:pos x="276" y="44"/>
                  </a:cxn>
                  <a:cxn ang="0">
                    <a:pos x="265" y="41"/>
                  </a:cxn>
                  <a:cxn ang="0">
                    <a:pos x="252" y="37"/>
                  </a:cxn>
                  <a:cxn ang="0">
                    <a:pos x="234" y="37"/>
                  </a:cxn>
                  <a:cxn ang="0">
                    <a:pos x="214" y="39"/>
                  </a:cxn>
                  <a:cxn ang="0">
                    <a:pos x="188" y="41"/>
                  </a:cxn>
                  <a:cxn ang="0">
                    <a:pos x="155" y="39"/>
                  </a:cxn>
                  <a:cxn ang="0">
                    <a:pos x="119" y="34"/>
                  </a:cxn>
                  <a:cxn ang="0">
                    <a:pos x="84" y="30"/>
                  </a:cxn>
                  <a:cxn ang="0">
                    <a:pos x="52" y="25"/>
                  </a:cxn>
                  <a:cxn ang="0">
                    <a:pos x="24" y="20"/>
                  </a:cxn>
                  <a:cxn ang="0">
                    <a:pos x="7" y="17"/>
                  </a:cxn>
                  <a:cxn ang="0">
                    <a:pos x="0" y="16"/>
                  </a:cxn>
                </a:cxnLst>
                <a:rect l="0" t="0" r="r" b="b"/>
                <a:pathLst>
                  <a:path w="291" h="54">
                    <a:moveTo>
                      <a:pt x="0" y="16"/>
                    </a:moveTo>
                    <a:lnTo>
                      <a:pt x="291" y="0"/>
                    </a:lnTo>
                    <a:lnTo>
                      <a:pt x="291" y="54"/>
                    </a:lnTo>
                    <a:lnTo>
                      <a:pt x="291" y="53"/>
                    </a:lnTo>
                    <a:lnTo>
                      <a:pt x="288" y="51"/>
                    </a:lnTo>
                    <a:lnTo>
                      <a:pt x="283" y="48"/>
                    </a:lnTo>
                    <a:lnTo>
                      <a:pt x="276" y="44"/>
                    </a:lnTo>
                    <a:lnTo>
                      <a:pt x="265" y="41"/>
                    </a:lnTo>
                    <a:lnTo>
                      <a:pt x="252" y="37"/>
                    </a:lnTo>
                    <a:lnTo>
                      <a:pt x="234" y="37"/>
                    </a:lnTo>
                    <a:lnTo>
                      <a:pt x="214" y="39"/>
                    </a:lnTo>
                    <a:lnTo>
                      <a:pt x="188" y="41"/>
                    </a:lnTo>
                    <a:lnTo>
                      <a:pt x="155" y="39"/>
                    </a:lnTo>
                    <a:lnTo>
                      <a:pt x="119" y="34"/>
                    </a:lnTo>
                    <a:lnTo>
                      <a:pt x="84" y="30"/>
                    </a:lnTo>
                    <a:lnTo>
                      <a:pt x="52" y="25"/>
                    </a:lnTo>
                    <a:lnTo>
                      <a:pt x="24" y="20"/>
                    </a:lnTo>
                    <a:lnTo>
                      <a:pt x="7" y="17"/>
                    </a:lnTo>
                    <a:lnTo>
                      <a:pt x="0" y="16"/>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05" name="Freeform 49"/>
              <p:cNvSpPr>
                <a:spLocks/>
              </p:cNvSpPr>
              <p:nvPr/>
            </p:nvSpPr>
            <p:spPr bwMode="auto">
              <a:xfrm>
                <a:off x="226" y="4084"/>
                <a:ext cx="146" cy="27"/>
              </a:xfrm>
              <a:custGeom>
                <a:avLst/>
                <a:gdLst/>
                <a:ahLst/>
                <a:cxnLst>
                  <a:cxn ang="0">
                    <a:pos x="291" y="16"/>
                  </a:cxn>
                  <a:cxn ang="0">
                    <a:pos x="0" y="0"/>
                  </a:cxn>
                  <a:cxn ang="0">
                    <a:pos x="0" y="54"/>
                  </a:cxn>
                  <a:cxn ang="0">
                    <a:pos x="0" y="53"/>
                  </a:cxn>
                  <a:cxn ang="0">
                    <a:pos x="3" y="51"/>
                  </a:cxn>
                  <a:cxn ang="0">
                    <a:pos x="8" y="48"/>
                  </a:cxn>
                  <a:cxn ang="0">
                    <a:pos x="15" y="44"/>
                  </a:cxn>
                  <a:cxn ang="0">
                    <a:pos x="26" y="41"/>
                  </a:cxn>
                  <a:cxn ang="0">
                    <a:pos x="40" y="37"/>
                  </a:cxn>
                  <a:cxn ang="0">
                    <a:pos x="57" y="37"/>
                  </a:cxn>
                  <a:cxn ang="0">
                    <a:pos x="77" y="39"/>
                  </a:cxn>
                  <a:cxn ang="0">
                    <a:pos x="103" y="41"/>
                  </a:cxn>
                  <a:cxn ang="0">
                    <a:pos x="136" y="39"/>
                  </a:cxn>
                  <a:cxn ang="0">
                    <a:pos x="172" y="34"/>
                  </a:cxn>
                  <a:cxn ang="0">
                    <a:pos x="207" y="30"/>
                  </a:cxn>
                  <a:cxn ang="0">
                    <a:pos x="240" y="25"/>
                  </a:cxn>
                  <a:cxn ang="0">
                    <a:pos x="267" y="20"/>
                  </a:cxn>
                  <a:cxn ang="0">
                    <a:pos x="284" y="17"/>
                  </a:cxn>
                  <a:cxn ang="0">
                    <a:pos x="291" y="16"/>
                  </a:cxn>
                </a:cxnLst>
                <a:rect l="0" t="0" r="r" b="b"/>
                <a:pathLst>
                  <a:path w="291" h="54">
                    <a:moveTo>
                      <a:pt x="291" y="16"/>
                    </a:moveTo>
                    <a:lnTo>
                      <a:pt x="0" y="0"/>
                    </a:lnTo>
                    <a:lnTo>
                      <a:pt x="0" y="54"/>
                    </a:lnTo>
                    <a:lnTo>
                      <a:pt x="0" y="53"/>
                    </a:lnTo>
                    <a:lnTo>
                      <a:pt x="3" y="51"/>
                    </a:lnTo>
                    <a:lnTo>
                      <a:pt x="8" y="48"/>
                    </a:lnTo>
                    <a:lnTo>
                      <a:pt x="15" y="44"/>
                    </a:lnTo>
                    <a:lnTo>
                      <a:pt x="26" y="41"/>
                    </a:lnTo>
                    <a:lnTo>
                      <a:pt x="40" y="37"/>
                    </a:lnTo>
                    <a:lnTo>
                      <a:pt x="57" y="37"/>
                    </a:lnTo>
                    <a:lnTo>
                      <a:pt x="77" y="39"/>
                    </a:lnTo>
                    <a:lnTo>
                      <a:pt x="103" y="41"/>
                    </a:lnTo>
                    <a:lnTo>
                      <a:pt x="136" y="39"/>
                    </a:lnTo>
                    <a:lnTo>
                      <a:pt x="172" y="34"/>
                    </a:lnTo>
                    <a:lnTo>
                      <a:pt x="207" y="30"/>
                    </a:lnTo>
                    <a:lnTo>
                      <a:pt x="240" y="25"/>
                    </a:lnTo>
                    <a:lnTo>
                      <a:pt x="267" y="20"/>
                    </a:lnTo>
                    <a:lnTo>
                      <a:pt x="284" y="17"/>
                    </a:lnTo>
                    <a:lnTo>
                      <a:pt x="291" y="16"/>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06" name="Freeform 50"/>
              <p:cNvSpPr>
                <a:spLocks/>
              </p:cNvSpPr>
              <p:nvPr/>
            </p:nvSpPr>
            <p:spPr bwMode="auto">
              <a:xfrm>
                <a:off x="598" y="4201"/>
                <a:ext cx="63" cy="50"/>
              </a:xfrm>
              <a:custGeom>
                <a:avLst/>
                <a:gdLst/>
                <a:ahLst/>
                <a:cxnLst>
                  <a:cxn ang="0">
                    <a:pos x="64" y="100"/>
                  </a:cxn>
                  <a:cxn ang="0">
                    <a:pos x="76" y="99"/>
                  </a:cxn>
                  <a:cxn ang="0">
                    <a:pos x="88" y="97"/>
                  </a:cxn>
                  <a:cxn ang="0">
                    <a:pos x="98" y="93"/>
                  </a:cxn>
                  <a:cxn ang="0">
                    <a:pos x="107" y="86"/>
                  </a:cxn>
                  <a:cxn ang="0">
                    <a:pos x="116" y="79"/>
                  </a:cxn>
                  <a:cxn ang="0">
                    <a:pos x="121" y="71"/>
                  </a:cxn>
                  <a:cxn ang="0">
                    <a:pos x="124" y="62"/>
                  </a:cxn>
                  <a:cxn ang="0">
                    <a:pos x="126" y="51"/>
                  </a:cxn>
                  <a:cxn ang="0">
                    <a:pos x="124" y="40"/>
                  </a:cxn>
                  <a:cxn ang="0">
                    <a:pos x="121" y="31"/>
                  </a:cxn>
                  <a:cxn ang="0">
                    <a:pos x="116" y="23"/>
                  </a:cxn>
                  <a:cxn ang="0">
                    <a:pos x="107" y="16"/>
                  </a:cxn>
                  <a:cxn ang="0">
                    <a:pos x="98" y="9"/>
                  </a:cxn>
                  <a:cxn ang="0">
                    <a:pos x="88" y="5"/>
                  </a:cxn>
                  <a:cxn ang="0">
                    <a:pos x="76" y="2"/>
                  </a:cxn>
                  <a:cxn ang="0">
                    <a:pos x="64" y="0"/>
                  </a:cxn>
                  <a:cxn ang="0">
                    <a:pos x="52" y="2"/>
                  </a:cxn>
                  <a:cxn ang="0">
                    <a:pos x="40" y="5"/>
                  </a:cxn>
                  <a:cxn ang="0">
                    <a:pos x="29" y="9"/>
                  </a:cxn>
                  <a:cxn ang="0">
                    <a:pos x="19" y="16"/>
                  </a:cxn>
                  <a:cxn ang="0">
                    <a:pos x="11" y="23"/>
                  </a:cxn>
                  <a:cxn ang="0">
                    <a:pos x="5" y="31"/>
                  </a:cxn>
                  <a:cxn ang="0">
                    <a:pos x="2" y="40"/>
                  </a:cxn>
                  <a:cxn ang="0">
                    <a:pos x="0" y="51"/>
                  </a:cxn>
                  <a:cxn ang="0">
                    <a:pos x="2" y="62"/>
                  </a:cxn>
                  <a:cxn ang="0">
                    <a:pos x="5" y="71"/>
                  </a:cxn>
                  <a:cxn ang="0">
                    <a:pos x="11" y="79"/>
                  </a:cxn>
                  <a:cxn ang="0">
                    <a:pos x="19" y="86"/>
                  </a:cxn>
                  <a:cxn ang="0">
                    <a:pos x="29" y="93"/>
                  </a:cxn>
                  <a:cxn ang="0">
                    <a:pos x="40" y="97"/>
                  </a:cxn>
                  <a:cxn ang="0">
                    <a:pos x="52" y="99"/>
                  </a:cxn>
                  <a:cxn ang="0">
                    <a:pos x="64" y="100"/>
                  </a:cxn>
                </a:cxnLst>
                <a:rect l="0" t="0" r="r" b="b"/>
                <a:pathLst>
                  <a:path w="126" h="100">
                    <a:moveTo>
                      <a:pt x="64" y="100"/>
                    </a:moveTo>
                    <a:lnTo>
                      <a:pt x="76" y="99"/>
                    </a:lnTo>
                    <a:lnTo>
                      <a:pt x="88" y="97"/>
                    </a:lnTo>
                    <a:lnTo>
                      <a:pt x="98" y="93"/>
                    </a:lnTo>
                    <a:lnTo>
                      <a:pt x="107" y="86"/>
                    </a:lnTo>
                    <a:lnTo>
                      <a:pt x="116" y="79"/>
                    </a:lnTo>
                    <a:lnTo>
                      <a:pt x="121" y="71"/>
                    </a:lnTo>
                    <a:lnTo>
                      <a:pt x="124" y="62"/>
                    </a:lnTo>
                    <a:lnTo>
                      <a:pt x="126" y="51"/>
                    </a:lnTo>
                    <a:lnTo>
                      <a:pt x="124" y="40"/>
                    </a:lnTo>
                    <a:lnTo>
                      <a:pt x="121" y="31"/>
                    </a:lnTo>
                    <a:lnTo>
                      <a:pt x="116" y="23"/>
                    </a:lnTo>
                    <a:lnTo>
                      <a:pt x="107" y="16"/>
                    </a:lnTo>
                    <a:lnTo>
                      <a:pt x="98" y="9"/>
                    </a:lnTo>
                    <a:lnTo>
                      <a:pt x="88" y="5"/>
                    </a:lnTo>
                    <a:lnTo>
                      <a:pt x="76" y="2"/>
                    </a:lnTo>
                    <a:lnTo>
                      <a:pt x="64" y="0"/>
                    </a:lnTo>
                    <a:lnTo>
                      <a:pt x="52" y="2"/>
                    </a:lnTo>
                    <a:lnTo>
                      <a:pt x="40" y="5"/>
                    </a:lnTo>
                    <a:lnTo>
                      <a:pt x="29" y="9"/>
                    </a:lnTo>
                    <a:lnTo>
                      <a:pt x="19" y="16"/>
                    </a:lnTo>
                    <a:lnTo>
                      <a:pt x="11" y="23"/>
                    </a:lnTo>
                    <a:lnTo>
                      <a:pt x="5" y="31"/>
                    </a:lnTo>
                    <a:lnTo>
                      <a:pt x="2" y="40"/>
                    </a:lnTo>
                    <a:lnTo>
                      <a:pt x="0" y="51"/>
                    </a:lnTo>
                    <a:lnTo>
                      <a:pt x="2" y="62"/>
                    </a:lnTo>
                    <a:lnTo>
                      <a:pt x="5" y="71"/>
                    </a:lnTo>
                    <a:lnTo>
                      <a:pt x="11" y="79"/>
                    </a:lnTo>
                    <a:lnTo>
                      <a:pt x="19" y="86"/>
                    </a:lnTo>
                    <a:lnTo>
                      <a:pt x="29" y="93"/>
                    </a:lnTo>
                    <a:lnTo>
                      <a:pt x="40" y="97"/>
                    </a:lnTo>
                    <a:lnTo>
                      <a:pt x="52" y="99"/>
                    </a:lnTo>
                    <a:lnTo>
                      <a:pt x="64" y="10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07" name="Freeform 51"/>
              <p:cNvSpPr>
                <a:spLocks/>
              </p:cNvSpPr>
              <p:nvPr/>
            </p:nvSpPr>
            <p:spPr bwMode="auto">
              <a:xfrm>
                <a:off x="234" y="4204"/>
                <a:ext cx="62" cy="51"/>
              </a:xfrm>
              <a:custGeom>
                <a:avLst/>
                <a:gdLst/>
                <a:ahLst/>
                <a:cxnLst>
                  <a:cxn ang="0">
                    <a:pos x="62" y="100"/>
                  </a:cxn>
                  <a:cxn ang="0">
                    <a:pos x="75" y="98"/>
                  </a:cxn>
                  <a:cxn ang="0">
                    <a:pos x="87" y="97"/>
                  </a:cxn>
                  <a:cxn ang="0">
                    <a:pos x="97" y="92"/>
                  </a:cxn>
                  <a:cxn ang="0">
                    <a:pos x="107" y="86"/>
                  </a:cxn>
                  <a:cxn ang="0">
                    <a:pos x="114" y="78"/>
                  </a:cxn>
                  <a:cxn ang="0">
                    <a:pos x="119" y="71"/>
                  </a:cxn>
                  <a:cxn ang="0">
                    <a:pos x="123" y="61"/>
                  </a:cxn>
                  <a:cxn ang="0">
                    <a:pos x="125" y="51"/>
                  </a:cxn>
                  <a:cxn ang="0">
                    <a:pos x="123" y="40"/>
                  </a:cxn>
                  <a:cxn ang="0">
                    <a:pos x="119" y="31"/>
                  </a:cxn>
                  <a:cxn ang="0">
                    <a:pos x="114" y="23"/>
                  </a:cxn>
                  <a:cxn ang="0">
                    <a:pos x="107" y="15"/>
                  </a:cxn>
                  <a:cxn ang="0">
                    <a:pos x="97" y="9"/>
                  </a:cxn>
                  <a:cxn ang="0">
                    <a:pos x="87" y="4"/>
                  </a:cxn>
                  <a:cxn ang="0">
                    <a:pos x="75" y="1"/>
                  </a:cxn>
                  <a:cxn ang="0">
                    <a:pos x="62" y="0"/>
                  </a:cxn>
                  <a:cxn ang="0">
                    <a:pos x="50" y="1"/>
                  </a:cxn>
                  <a:cxn ang="0">
                    <a:pos x="38" y="4"/>
                  </a:cxn>
                  <a:cxn ang="0">
                    <a:pos x="28" y="9"/>
                  </a:cxn>
                  <a:cxn ang="0">
                    <a:pos x="19" y="15"/>
                  </a:cxn>
                  <a:cxn ang="0">
                    <a:pos x="11" y="23"/>
                  </a:cxn>
                  <a:cxn ang="0">
                    <a:pos x="6" y="31"/>
                  </a:cxn>
                  <a:cxn ang="0">
                    <a:pos x="2" y="40"/>
                  </a:cxn>
                  <a:cxn ang="0">
                    <a:pos x="0" y="51"/>
                  </a:cxn>
                  <a:cxn ang="0">
                    <a:pos x="2" y="61"/>
                  </a:cxn>
                  <a:cxn ang="0">
                    <a:pos x="6" y="71"/>
                  </a:cxn>
                  <a:cxn ang="0">
                    <a:pos x="11" y="78"/>
                  </a:cxn>
                  <a:cxn ang="0">
                    <a:pos x="19" y="86"/>
                  </a:cxn>
                  <a:cxn ang="0">
                    <a:pos x="28" y="92"/>
                  </a:cxn>
                  <a:cxn ang="0">
                    <a:pos x="38" y="97"/>
                  </a:cxn>
                  <a:cxn ang="0">
                    <a:pos x="50" y="98"/>
                  </a:cxn>
                  <a:cxn ang="0">
                    <a:pos x="62" y="100"/>
                  </a:cxn>
                </a:cxnLst>
                <a:rect l="0" t="0" r="r" b="b"/>
                <a:pathLst>
                  <a:path w="125" h="100">
                    <a:moveTo>
                      <a:pt x="62" y="100"/>
                    </a:moveTo>
                    <a:lnTo>
                      <a:pt x="75" y="98"/>
                    </a:lnTo>
                    <a:lnTo>
                      <a:pt x="87" y="97"/>
                    </a:lnTo>
                    <a:lnTo>
                      <a:pt x="97" y="92"/>
                    </a:lnTo>
                    <a:lnTo>
                      <a:pt x="107" y="86"/>
                    </a:lnTo>
                    <a:lnTo>
                      <a:pt x="114" y="78"/>
                    </a:lnTo>
                    <a:lnTo>
                      <a:pt x="119" y="71"/>
                    </a:lnTo>
                    <a:lnTo>
                      <a:pt x="123" y="61"/>
                    </a:lnTo>
                    <a:lnTo>
                      <a:pt x="125" y="51"/>
                    </a:lnTo>
                    <a:lnTo>
                      <a:pt x="123" y="40"/>
                    </a:lnTo>
                    <a:lnTo>
                      <a:pt x="119" y="31"/>
                    </a:lnTo>
                    <a:lnTo>
                      <a:pt x="114" y="23"/>
                    </a:lnTo>
                    <a:lnTo>
                      <a:pt x="107" y="15"/>
                    </a:lnTo>
                    <a:lnTo>
                      <a:pt x="97" y="9"/>
                    </a:lnTo>
                    <a:lnTo>
                      <a:pt x="87" y="4"/>
                    </a:lnTo>
                    <a:lnTo>
                      <a:pt x="75" y="1"/>
                    </a:lnTo>
                    <a:lnTo>
                      <a:pt x="62" y="0"/>
                    </a:lnTo>
                    <a:lnTo>
                      <a:pt x="50" y="1"/>
                    </a:lnTo>
                    <a:lnTo>
                      <a:pt x="38" y="4"/>
                    </a:lnTo>
                    <a:lnTo>
                      <a:pt x="28" y="9"/>
                    </a:lnTo>
                    <a:lnTo>
                      <a:pt x="19" y="15"/>
                    </a:lnTo>
                    <a:lnTo>
                      <a:pt x="11" y="23"/>
                    </a:lnTo>
                    <a:lnTo>
                      <a:pt x="6" y="31"/>
                    </a:lnTo>
                    <a:lnTo>
                      <a:pt x="2" y="40"/>
                    </a:lnTo>
                    <a:lnTo>
                      <a:pt x="0" y="51"/>
                    </a:lnTo>
                    <a:lnTo>
                      <a:pt x="2" y="61"/>
                    </a:lnTo>
                    <a:lnTo>
                      <a:pt x="6" y="71"/>
                    </a:lnTo>
                    <a:lnTo>
                      <a:pt x="11" y="78"/>
                    </a:lnTo>
                    <a:lnTo>
                      <a:pt x="19" y="86"/>
                    </a:lnTo>
                    <a:lnTo>
                      <a:pt x="28" y="92"/>
                    </a:lnTo>
                    <a:lnTo>
                      <a:pt x="38" y="97"/>
                    </a:lnTo>
                    <a:lnTo>
                      <a:pt x="50" y="98"/>
                    </a:lnTo>
                    <a:lnTo>
                      <a:pt x="62" y="10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08" name="Freeform 52"/>
              <p:cNvSpPr>
                <a:spLocks/>
              </p:cNvSpPr>
              <p:nvPr/>
            </p:nvSpPr>
            <p:spPr bwMode="auto">
              <a:xfrm>
                <a:off x="322" y="2902"/>
                <a:ext cx="330" cy="287"/>
              </a:xfrm>
              <a:custGeom>
                <a:avLst/>
                <a:gdLst/>
                <a:ahLst/>
                <a:cxnLst>
                  <a:cxn ang="0">
                    <a:pos x="595" y="175"/>
                  </a:cxn>
                  <a:cxn ang="0">
                    <a:pos x="623" y="169"/>
                  </a:cxn>
                  <a:cxn ang="0">
                    <a:pos x="652" y="155"/>
                  </a:cxn>
                  <a:cxn ang="0">
                    <a:pos x="661" y="126"/>
                  </a:cxn>
                  <a:cxn ang="0">
                    <a:pos x="638" y="94"/>
                  </a:cxn>
                  <a:cxn ang="0">
                    <a:pos x="606" y="72"/>
                  </a:cxn>
                  <a:cxn ang="0">
                    <a:pos x="564" y="49"/>
                  </a:cxn>
                  <a:cxn ang="0">
                    <a:pos x="516" y="30"/>
                  </a:cxn>
                  <a:cxn ang="0">
                    <a:pos x="462" y="15"/>
                  </a:cxn>
                  <a:cxn ang="0">
                    <a:pos x="407" y="4"/>
                  </a:cxn>
                  <a:cxn ang="0">
                    <a:pos x="354" y="0"/>
                  </a:cxn>
                  <a:cxn ang="0">
                    <a:pos x="304" y="1"/>
                  </a:cxn>
                  <a:cxn ang="0">
                    <a:pos x="228" y="24"/>
                  </a:cxn>
                  <a:cxn ang="0">
                    <a:pos x="150" y="83"/>
                  </a:cxn>
                  <a:cxn ang="0">
                    <a:pos x="100" y="151"/>
                  </a:cxn>
                  <a:cxn ang="0">
                    <a:pos x="66" y="209"/>
                  </a:cxn>
                  <a:cxn ang="0">
                    <a:pos x="35" y="252"/>
                  </a:cxn>
                  <a:cxn ang="0">
                    <a:pos x="7" y="343"/>
                  </a:cxn>
                  <a:cxn ang="0">
                    <a:pos x="0" y="457"/>
                  </a:cxn>
                  <a:cxn ang="0">
                    <a:pos x="31" y="548"/>
                  </a:cxn>
                  <a:cxn ang="0">
                    <a:pos x="66" y="548"/>
                  </a:cxn>
                  <a:cxn ang="0">
                    <a:pos x="73" y="406"/>
                  </a:cxn>
                  <a:cxn ang="0">
                    <a:pos x="107" y="282"/>
                  </a:cxn>
                  <a:cxn ang="0">
                    <a:pos x="140" y="218"/>
                  </a:cxn>
                  <a:cxn ang="0">
                    <a:pos x="174" y="169"/>
                  </a:cxn>
                  <a:cxn ang="0">
                    <a:pos x="202" y="131"/>
                  </a:cxn>
                  <a:cxn ang="0">
                    <a:pos x="219" y="100"/>
                  </a:cxn>
                  <a:cxn ang="0">
                    <a:pos x="242" y="78"/>
                  </a:cxn>
                  <a:cxn ang="0">
                    <a:pos x="273" y="63"/>
                  </a:cxn>
                  <a:cxn ang="0">
                    <a:pos x="309" y="53"/>
                  </a:cxn>
                  <a:cxn ang="0">
                    <a:pos x="352" y="50"/>
                  </a:cxn>
                  <a:cxn ang="0">
                    <a:pos x="397" y="52"/>
                  </a:cxn>
                  <a:cxn ang="0">
                    <a:pos x="444" y="58"/>
                  </a:cxn>
                  <a:cxn ang="0">
                    <a:pos x="490" y="69"/>
                  </a:cxn>
                  <a:cxn ang="0">
                    <a:pos x="550" y="90"/>
                  </a:cxn>
                  <a:cxn ang="0">
                    <a:pos x="590" y="124"/>
                  </a:cxn>
                  <a:cxn ang="0">
                    <a:pos x="597" y="154"/>
                  </a:cxn>
                  <a:cxn ang="0">
                    <a:pos x="592" y="172"/>
                  </a:cxn>
                </a:cxnLst>
                <a:rect l="0" t="0" r="r" b="b"/>
                <a:pathLst>
                  <a:path w="661" h="573">
                    <a:moveTo>
                      <a:pt x="590" y="175"/>
                    </a:moveTo>
                    <a:lnTo>
                      <a:pt x="595" y="175"/>
                    </a:lnTo>
                    <a:lnTo>
                      <a:pt x="607" y="174"/>
                    </a:lnTo>
                    <a:lnTo>
                      <a:pt x="623" y="169"/>
                    </a:lnTo>
                    <a:lnTo>
                      <a:pt x="638" y="163"/>
                    </a:lnTo>
                    <a:lnTo>
                      <a:pt x="652" y="155"/>
                    </a:lnTo>
                    <a:lnTo>
                      <a:pt x="661" y="143"/>
                    </a:lnTo>
                    <a:lnTo>
                      <a:pt x="661" y="126"/>
                    </a:lnTo>
                    <a:lnTo>
                      <a:pt x="649" y="106"/>
                    </a:lnTo>
                    <a:lnTo>
                      <a:pt x="638" y="94"/>
                    </a:lnTo>
                    <a:lnTo>
                      <a:pt x="623" y="83"/>
                    </a:lnTo>
                    <a:lnTo>
                      <a:pt x="606" y="72"/>
                    </a:lnTo>
                    <a:lnTo>
                      <a:pt x="587" y="60"/>
                    </a:lnTo>
                    <a:lnTo>
                      <a:pt x="564" y="49"/>
                    </a:lnTo>
                    <a:lnTo>
                      <a:pt x="542" y="40"/>
                    </a:lnTo>
                    <a:lnTo>
                      <a:pt x="516" y="30"/>
                    </a:lnTo>
                    <a:lnTo>
                      <a:pt x="490" y="21"/>
                    </a:lnTo>
                    <a:lnTo>
                      <a:pt x="462" y="15"/>
                    </a:lnTo>
                    <a:lnTo>
                      <a:pt x="435" y="9"/>
                    </a:lnTo>
                    <a:lnTo>
                      <a:pt x="407" y="4"/>
                    </a:lnTo>
                    <a:lnTo>
                      <a:pt x="380" y="1"/>
                    </a:lnTo>
                    <a:lnTo>
                      <a:pt x="354" y="0"/>
                    </a:lnTo>
                    <a:lnTo>
                      <a:pt x="328" y="0"/>
                    </a:lnTo>
                    <a:lnTo>
                      <a:pt x="304" y="1"/>
                    </a:lnTo>
                    <a:lnTo>
                      <a:pt x="281" y="6"/>
                    </a:lnTo>
                    <a:lnTo>
                      <a:pt x="228" y="24"/>
                    </a:lnTo>
                    <a:lnTo>
                      <a:pt x="185" y="52"/>
                    </a:lnTo>
                    <a:lnTo>
                      <a:pt x="150" y="83"/>
                    </a:lnTo>
                    <a:lnTo>
                      <a:pt x="123" y="117"/>
                    </a:lnTo>
                    <a:lnTo>
                      <a:pt x="100" y="151"/>
                    </a:lnTo>
                    <a:lnTo>
                      <a:pt x="81" y="183"/>
                    </a:lnTo>
                    <a:lnTo>
                      <a:pt x="66" y="209"/>
                    </a:lnTo>
                    <a:lnTo>
                      <a:pt x="50" y="228"/>
                    </a:lnTo>
                    <a:lnTo>
                      <a:pt x="35" y="252"/>
                    </a:lnTo>
                    <a:lnTo>
                      <a:pt x="19" y="292"/>
                    </a:lnTo>
                    <a:lnTo>
                      <a:pt x="7" y="343"/>
                    </a:lnTo>
                    <a:lnTo>
                      <a:pt x="0" y="400"/>
                    </a:lnTo>
                    <a:lnTo>
                      <a:pt x="0" y="457"/>
                    </a:lnTo>
                    <a:lnTo>
                      <a:pt x="11" y="508"/>
                    </a:lnTo>
                    <a:lnTo>
                      <a:pt x="31" y="548"/>
                    </a:lnTo>
                    <a:lnTo>
                      <a:pt x="66" y="573"/>
                    </a:lnTo>
                    <a:lnTo>
                      <a:pt x="66" y="548"/>
                    </a:lnTo>
                    <a:lnTo>
                      <a:pt x="66" y="488"/>
                    </a:lnTo>
                    <a:lnTo>
                      <a:pt x="73" y="406"/>
                    </a:lnTo>
                    <a:lnTo>
                      <a:pt x="92" y="320"/>
                    </a:lnTo>
                    <a:lnTo>
                      <a:pt x="107" y="282"/>
                    </a:lnTo>
                    <a:lnTo>
                      <a:pt x="123" y="248"/>
                    </a:lnTo>
                    <a:lnTo>
                      <a:pt x="140" y="218"/>
                    </a:lnTo>
                    <a:lnTo>
                      <a:pt x="157" y="192"/>
                    </a:lnTo>
                    <a:lnTo>
                      <a:pt x="174" y="169"/>
                    </a:lnTo>
                    <a:lnTo>
                      <a:pt x="190" y="149"/>
                    </a:lnTo>
                    <a:lnTo>
                      <a:pt x="202" y="131"/>
                    </a:lnTo>
                    <a:lnTo>
                      <a:pt x="212" y="114"/>
                    </a:lnTo>
                    <a:lnTo>
                      <a:pt x="219" y="100"/>
                    </a:lnTo>
                    <a:lnTo>
                      <a:pt x="230" y="89"/>
                    </a:lnTo>
                    <a:lnTo>
                      <a:pt x="242" y="78"/>
                    </a:lnTo>
                    <a:lnTo>
                      <a:pt x="257" y="69"/>
                    </a:lnTo>
                    <a:lnTo>
                      <a:pt x="273" y="63"/>
                    </a:lnTo>
                    <a:lnTo>
                      <a:pt x="290" y="58"/>
                    </a:lnTo>
                    <a:lnTo>
                      <a:pt x="309" y="53"/>
                    </a:lnTo>
                    <a:lnTo>
                      <a:pt x="330" y="50"/>
                    </a:lnTo>
                    <a:lnTo>
                      <a:pt x="352" y="50"/>
                    </a:lnTo>
                    <a:lnTo>
                      <a:pt x="373" y="50"/>
                    </a:lnTo>
                    <a:lnTo>
                      <a:pt x="397" y="52"/>
                    </a:lnTo>
                    <a:lnTo>
                      <a:pt x="419" y="53"/>
                    </a:lnTo>
                    <a:lnTo>
                      <a:pt x="444" y="58"/>
                    </a:lnTo>
                    <a:lnTo>
                      <a:pt x="466" y="63"/>
                    </a:lnTo>
                    <a:lnTo>
                      <a:pt x="490" y="69"/>
                    </a:lnTo>
                    <a:lnTo>
                      <a:pt x="513" y="75"/>
                    </a:lnTo>
                    <a:lnTo>
                      <a:pt x="550" y="90"/>
                    </a:lnTo>
                    <a:lnTo>
                      <a:pt x="575" y="107"/>
                    </a:lnTo>
                    <a:lnTo>
                      <a:pt x="590" y="124"/>
                    </a:lnTo>
                    <a:lnTo>
                      <a:pt x="595" y="140"/>
                    </a:lnTo>
                    <a:lnTo>
                      <a:pt x="597" y="154"/>
                    </a:lnTo>
                    <a:lnTo>
                      <a:pt x="595" y="164"/>
                    </a:lnTo>
                    <a:lnTo>
                      <a:pt x="592" y="172"/>
                    </a:lnTo>
                    <a:lnTo>
                      <a:pt x="590" y="175"/>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09" name="Freeform 53"/>
              <p:cNvSpPr>
                <a:spLocks/>
              </p:cNvSpPr>
              <p:nvPr/>
            </p:nvSpPr>
            <p:spPr bwMode="auto">
              <a:xfrm>
                <a:off x="585" y="3096"/>
                <a:ext cx="38" cy="47"/>
              </a:xfrm>
              <a:custGeom>
                <a:avLst/>
                <a:gdLst/>
                <a:ahLst/>
                <a:cxnLst>
                  <a:cxn ang="0">
                    <a:pos x="50" y="0"/>
                  </a:cxn>
                  <a:cxn ang="0">
                    <a:pos x="55" y="8"/>
                  </a:cxn>
                  <a:cxn ang="0">
                    <a:pos x="66" y="29"/>
                  </a:cxn>
                  <a:cxn ang="0">
                    <a:pos x="76" y="57"/>
                  </a:cxn>
                  <a:cxn ang="0">
                    <a:pos x="76" y="85"/>
                  </a:cxn>
                  <a:cxn ang="0">
                    <a:pos x="73" y="89"/>
                  </a:cxn>
                  <a:cxn ang="0">
                    <a:pos x="62" y="92"/>
                  </a:cxn>
                  <a:cxn ang="0">
                    <a:pos x="50" y="92"/>
                  </a:cxn>
                  <a:cxn ang="0">
                    <a:pos x="37" y="91"/>
                  </a:cxn>
                  <a:cxn ang="0">
                    <a:pos x="23" y="89"/>
                  </a:cxn>
                  <a:cxn ang="0">
                    <a:pos x="12" y="88"/>
                  </a:cxn>
                  <a:cxn ang="0">
                    <a:pos x="4" y="85"/>
                  </a:cxn>
                  <a:cxn ang="0">
                    <a:pos x="0" y="85"/>
                  </a:cxn>
                  <a:cxn ang="0">
                    <a:pos x="50" y="0"/>
                  </a:cxn>
                </a:cxnLst>
                <a:rect l="0" t="0" r="r" b="b"/>
                <a:pathLst>
                  <a:path w="76" h="92">
                    <a:moveTo>
                      <a:pt x="50" y="0"/>
                    </a:moveTo>
                    <a:lnTo>
                      <a:pt x="55" y="8"/>
                    </a:lnTo>
                    <a:lnTo>
                      <a:pt x="66" y="29"/>
                    </a:lnTo>
                    <a:lnTo>
                      <a:pt x="76" y="57"/>
                    </a:lnTo>
                    <a:lnTo>
                      <a:pt x="76" y="85"/>
                    </a:lnTo>
                    <a:lnTo>
                      <a:pt x="73" y="89"/>
                    </a:lnTo>
                    <a:lnTo>
                      <a:pt x="62" y="92"/>
                    </a:lnTo>
                    <a:lnTo>
                      <a:pt x="50" y="92"/>
                    </a:lnTo>
                    <a:lnTo>
                      <a:pt x="37" y="91"/>
                    </a:lnTo>
                    <a:lnTo>
                      <a:pt x="23" y="89"/>
                    </a:lnTo>
                    <a:lnTo>
                      <a:pt x="12" y="88"/>
                    </a:lnTo>
                    <a:lnTo>
                      <a:pt x="4" y="85"/>
                    </a:lnTo>
                    <a:lnTo>
                      <a:pt x="0" y="85"/>
                    </a:lnTo>
                    <a:lnTo>
                      <a:pt x="5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10" name="Freeform 54"/>
              <p:cNvSpPr>
                <a:spLocks/>
              </p:cNvSpPr>
              <p:nvPr/>
            </p:nvSpPr>
            <p:spPr bwMode="auto">
              <a:xfrm>
                <a:off x="552" y="3658"/>
                <a:ext cx="125" cy="30"/>
              </a:xfrm>
              <a:custGeom>
                <a:avLst/>
                <a:gdLst/>
                <a:ahLst/>
                <a:cxnLst>
                  <a:cxn ang="0">
                    <a:pos x="222" y="25"/>
                  </a:cxn>
                  <a:cxn ang="0">
                    <a:pos x="186" y="16"/>
                  </a:cxn>
                  <a:cxn ang="0">
                    <a:pos x="148" y="8"/>
                  </a:cxn>
                  <a:cxn ang="0">
                    <a:pos x="110" y="3"/>
                  </a:cxn>
                  <a:cxn ang="0">
                    <a:pos x="76" y="2"/>
                  </a:cxn>
                  <a:cxn ang="0">
                    <a:pos x="46" y="0"/>
                  </a:cxn>
                  <a:cxn ang="0">
                    <a:pos x="22" y="2"/>
                  </a:cxn>
                  <a:cxn ang="0">
                    <a:pos x="5" y="2"/>
                  </a:cxn>
                  <a:cxn ang="0">
                    <a:pos x="0" y="2"/>
                  </a:cxn>
                  <a:cxn ang="0">
                    <a:pos x="7" y="8"/>
                  </a:cxn>
                  <a:cxn ang="0">
                    <a:pos x="14" y="13"/>
                  </a:cxn>
                  <a:cxn ang="0">
                    <a:pos x="22" y="14"/>
                  </a:cxn>
                  <a:cxn ang="0">
                    <a:pos x="36" y="16"/>
                  </a:cxn>
                  <a:cxn ang="0">
                    <a:pos x="53" y="19"/>
                  </a:cxn>
                  <a:cxn ang="0">
                    <a:pos x="79" y="25"/>
                  </a:cxn>
                  <a:cxn ang="0">
                    <a:pos x="112" y="34"/>
                  </a:cxn>
                  <a:cxn ang="0">
                    <a:pos x="155" y="48"/>
                  </a:cxn>
                  <a:cxn ang="0">
                    <a:pos x="160" y="51"/>
                  </a:cxn>
                  <a:cxn ang="0">
                    <a:pos x="167" y="54"/>
                  </a:cxn>
                  <a:cxn ang="0">
                    <a:pos x="172" y="57"/>
                  </a:cxn>
                  <a:cxn ang="0">
                    <a:pos x="177" y="60"/>
                  </a:cxn>
                  <a:cxn ang="0">
                    <a:pos x="186" y="57"/>
                  </a:cxn>
                  <a:cxn ang="0">
                    <a:pos x="195" y="56"/>
                  </a:cxn>
                  <a:cxn ang="0">
                    <a:pos x="203" y="56"/>
                  </a:cxn>
                  <a:cxn ang="0">
                    <a:pos x="214" y="57"/>
                  </a:cxn>
                  <a:cxn ang="0">
                    <a:pos x="224" y="57"/>
                  </a:cxn>
                  <a:cxn ang="0">
                    <a:pos x="233" y="57"/>
                  </a:cxn>
                  <a:cxn ang="0">
                    <a:pos x="241" y="57"/>
                  </a:cxn>
                  <a:cxn ang="0">
                    <a:pos x="248" y="54"/>
                  </a:cxn>
                  <a:cxn ang="0">
                    <a:pos x="241" y="48"/>
                  </a:cxn>
                  <a:cxn ang="0">
                    <a:pos x="233" y="37"/>
                  </a:cxn>
                  <a:cxn ang="0">
                    <a:pos x="226" y="30"/>
                  </a:cxn>
                  <a:cxn ang="0">
                    <a:pos x="222" y="25"/>
                  </a:cxn>
                </a:cxnLst>
                <a:rect l="0" t="0" r="r" b="b"/>
                <a:pathLst>
                  <a:path w="248" h="60">
                    <a:moveTo>
                      <a:pt x="222" y="25"/>
                    </a:moveTo>
                    <a:lnTo>
                      <a:pt x="186" y="16"/>
                    </a:lnTo>
                    <a:lnTo>
                      <a:pt x="148" y="8"/>
                    </a:lnTo>
                    <a:lnTo>
                      <a:pt x="110" y="3"/>
                    </a:lnTo>
                    <a:lnTo>
                      <a:pt x="76" y="2"/>
                    </a:lnTo>
                    <a:lnTo>
                      <a:pt x="46" y="0"/>
                    </a:lnTo>
                    <a:lnTo>
                      <a:pt x="22" y="2"/>
                    </a:lnTo>
                    <a:lnTo>
                      <a:pt x="5" y="2"/>
                    </a:lnTo>
                    <a:lnTo>
                      <a:pt x="0" y="2"/>
                    </a:lnTo>
                    <a:lnTo>
                      <a:pt x="7" y="8"/>
                    </a:lnTo>
                    <a:lnTo>
                      <a:pt x="14" y="13"/>
                    </a:lnTo>
                    <a:lnTo>
                      <a:pt x="22" y="14"/>
                    </a:lnTo>
                    <a:lnTo>
                      <a:pt x="36" y="16"/>
                    </a:lnTo>
                    <a:lnTo>
                      <a:pt x="53" y="19"/>
                    </a:lnTo>
                    <a:lnTo>
                      <a:pt x="79" y="25"/>
                    </a:lnTo>
                    <a:lnTo>
                      <a:pt x="112" y="34"/>
                    </a:lnTo>
                    <a:lnTo>
                      <a:pt x="155" y="48"/>
                    </a:lnTo>
                    <a:lnTo>
                      <a:pt x="160" y="51"/>
                    </a:lnTo>
                    <a:lnTo>
                      <a:pt x="167" y="54"/>
                    </a:lnTo>
                    <a:lnTo>
                      <a:pt x="172" y="57"/>
                    </a:lnTo>
                    <a:lnTo>
                      <a:pt x="177" y="60"/>
                    </a:lnTo>
                    <a:lnTo>
                      <a:pt x="186" y="57"/>
                    </a:lnTo>
                    <a:lnTo>
                      <a:pt x="195" y="56"/>
                    </a:lnTo>
                    <a:lnTo>
                      <a:pt x="203" y="56"/>
                    </a:lnTo>
                    <a:lnTo>
                      <a:pt x="214" y="57"/>
                    </a:lnTo>
                    <a:lnTo>
                      <a:pt x="224" y="57"/>
                    </a:lnTo>
                    <a:lnTo>
                      <a:pt x="233" y="57"/>
                    </a:lnTo>
                    <a:lnTo>
                      <a:pt x="241" y="57"/>
                    </a:lnTo>
                    <a:lnTo>
                      <a:pt x="248" y="54"/>
                    </a:lnTo>
                    <a:lnTo>
                      <a:pt x="241" y="48"/>
                    </a:lnTo>
                    <a:lnTo>
                      <a:pt x="233" y="37"/>
                    </a:lnTo>
                    <a:lnTo>
                      <a:pt x="226" y="30"/>
                    </a:lnTo>
                    <a:lnTo>
                      <a:pt x="222" y="25"/>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11" name="Freeform 55"/>
              <p:cNvSpPr>
                <a:spLocks/>
              </p:cNvSpPr>
              <p:nvPr/>
            </p:nvSpPr>
            <p:spPr bwMode="auto">
              <a:xfrm>
                <a:off x="304" y="3808"/>
                <a:ext cx="381" cy="61"/>
              </a:xfrm>
              <a:custGeom>
                <a:avLst/>
                <a:gdLst/>
                <a:ahLst/>
                <a:cxnLst>
                  <a:cxn ang="0">
                    <a:pos x="0" y="0"/>
                  </a:cxn>
                  <a:cxn ang="0">
                    <a:pos x="24" y="21"/>
                  </a:cxn>
                  <a:cxn ang="0">
                    <a:pos x="59" y="41"/>
                  </a:cxn>
                  <a:cxn ang="0">
                    <a:pos x="98" y="58"/>
                  </a:cxn>
                  <a:cxn ang="0">
                    <a:pos x="147" y="72"/>
                  </a:cxn>
                  <a:cxn ang="0">
                    <a:pos x="198" y="85"/>
                  </a:cxn>
                  <a:cxn ang="0">
                    <a:pos x="255" y="95"/>
                  </a:cxn>
                  <a:cxn ang="0">
                    <a:pos x="314" y="103"/>
                  </a:cxn>
                  <a:cxn ang="0">
                    <a:pos x="373" y="109"/>
                  </a:cxn>
                  <a:cxn ang="0">
                    <a:pos x="433" y="115"/>
                  </a:cxn>
                  <a:cxn ang="0">
                    <a:pos x="492" y="118"/>
                  </a:cxn>
                  <a:cxn ang="0">
                    <a:pos x="547" y="122"/>
                  </a:cxn>
                  <a:cxn ang="0">
                    <a:pos x="599" y="122"/>
                  </a:cxn>
                  <a:cxn ang="0">
                    <a:pos x="645" y="122"/>
                  </a:cxn>
                  <a:cxn ang="0">
                    <a:pos x="685" y="122"/>
                  </a:cxn>
                  <a:cxn ang="0">
                    <a:pos x="718" y="120"/>
                  </a:cxn>
                  <a:cxn ang="0">
                    <a:pos x="740" y="118"/>
                  </a:cxn>
                  <a:cxn ang="0">
                    <a:pos x="745" y="109"/>
                  </a:cxn>
                  <a:cxn ang="0">
                    <a:pos x="750" y="100"/>
                  </a:cxn>
                  <a:cxn ang="0">
                    <a:pos x="755" y="89"/>
                  </a:cxn>
                  <a:cxn ang="0">
                    <a:pos x="762" y="78"/>
                  </a:cxn>
                  <a:cxn ang="0">
                    <a:pos x="750" y="77"/>
                  </a:cxn>
                  <a:cxn ang="0">
                    <a:pos x="738" y="77"/>
                  </a:cxn>
                  <a:cxn ang="0">
                    <a:pos x="724" y="75"/>
                  </a:cxn>
                  <a:cxn ang="0">
                    <a:pos x="711" y="75"/>
                  </a:cxn>
                  <a:cxn ang="0">
                    <a:pos x="695" y="74"/>
                  </a:cxn>
                  <a:cxn ang="0">
                    <a:pos x="680" y="74"/>
                  </a:cxn>
                  <a:cxn ang="0">
                    <a:pos x="662" y="72"/>
                  </a:cxn>
                  <a:cxn ang="0">
                    <a:pos x="645" y="72"/>
                  </a:cxn>
                  <a:cxn ang="0">
                    <a:pos x="628" y="71"/>
                  </a:cxn>
                  <a:cxn ang="0">
                    <a:pos x="609" y="71"/>
                  </a:cxn>
                  <a:cxn ang="0">
                    <a:pos x="588" y="71"/>
                  </a:cxn>
                  <a:cxn ang="0">
                    <a:pos x="567" y="71"/>
                  </a:cxn>
                  <a:cxn ang="0">
                    <a:pos x="547" y="69"/>
                  </a:cxn>
                  <a:cxn ang="0">
                    <a:pos x="524" y="69"/>
                  </a:cxn>
                  <a:cxn ang="0">
                    <a:pos x="502" y="69"/>
                  </a:cxn>
                  <a:cxn ang="0">
                    <a:pos x="480" y="69"/>
                  </a:cxn>
                  <a:cxn ang="0">
                    <a:pos x="440" y="68"/>
                  </a:cxn>
                  <a:cxn ang="0">
                    <a:pos x="400" y="66"/>
                  </a:cxn>
                  <a:cxn ang="0">
                    <a:pos x="359" y="63"/>
                  </a:cxn>
                  <a:cxn ang="0">
                    <a:pos x="317" y="58"/>
                  </a:cxn>
                  <a:cxn ang="0">
                    <a:pos x="278" y="54"/>
                  </a:cxn>
                  <a:cxn ang="0">
                    <a:pos x="238" y="48"/>
                  </a:cxn>
                  <a:cxn ang="0">
                    <a:pos x="200" y="41"/>
                  </a:cxn>
                  <a:cxn ang="0">
                    <a:pos x="162" y="34"/>
                  </a:cxn>
                  <a:cxn ang="0">
                    <a:pos x="129" y="28"/>
                  </a:cxn>
                  <a:cxn ang="0">
                    <a:pos x="98" y="21"/>
                  </a:cxn>
                  <a:cxn ang="0">
                    <a:pos x="71" y="15"/>
                  </a:cxn>
                  <a:cxn ang="0">
                    <a:pos x="47" y="11"/>
                  </a:cxn>
                  <a:cxn ang="0">
                    <a:pos x="26" y="6"/>
                  </a:cxn>
                  <a:cxn ang="0">
                    <a:pos x="12" y="3"/>
                  </a:cxn>
                  <a:cxn ang="0">
                    <a:pos x="4" y="1"/>
                  </a:cxn>
                  <a:cxn ang="0">
                    <a:pos x="0" y="0"/>
                  </a:cxn>
                </a:cxnLst>
                <a:rect l="0" t="0" r="r" b="b"/>
                <a:pathLst>
                  <a:path w="762" h="122">
                    <a:moveTo>
                      <a:pt x="0" y="0"/>
                    </a:moveTo>
                    <a:lnTo>
                      <a:pt x="24" y="21"/>
                    </a:lnTo>
                    <a:lnTo>
                      <a:pt x="59" y="41"/>
                    </a:lnTo>
                    <a:lnTo>
                      <a:pt x="98" y="58"/>
                    </a:lnTo>
                    <a:lnTo>
                      <a:pt x="147" y="72"/>
                    </a:lnTo>
                    <a:lnTo>
                      <a:pt x="198" y="85"/>
                    </a:lnTo>
                    <a:lnTo>
                      <a:pt x="255" y="95"/>
                    </a:lnTo>
                    <a:lnTo>
                      <a:pt x="314" y="103"/>
                    </a:lnTo>
                    <a:lnTo>
                      <a:pt x="373" y="109"/>
                    </a:lnTo>
                    <a:lnTo>
                      <a:pt x="433" y="115"/>
                    </a:lnTo>
                    <a:lnTo>
                      <a:pt x="492" y="118"/>
                    </a:lnTo>
                    <a:lnTo>
                      <a:pt x="547" y="122"/>
                    </a:lnTo>
                    <a:lnTo>
                      <a:pt x="599" y="122"/>
                    </a:lnTo>
                    <a:lnTo>
                      <a:pt x="645" y="122"/>
                    </a:lnTo>
                    <a:lnTo>
                      <a:pt x="685" y="122"/>
                    </a:lnTo>
                    <a:lnTo>
                      <a:pt x="718" y="120"/>
                    </a:lnTo>
                    <a:lnTo>
                      <a:pt x="740" y="118"/>
                    </a:lnTo>
                    <a:lnTo>
                      <a:pt x="745" y="109"/>
                    </a:lnTo>
                    <a:lnTo>
                      <a:pt x="750" y="100"/>
                    </a:lnTo>
                    <a:lnTo>
                      <a:pt x="755" y="89"/>
                    </a:lnTo>
                    <a:lnTo>
                      <a:pt x="762" y="78"/>
                    </a:lnTo>
                    <a:lnTo>
                      <a:pt x="750" y="77"/>
                    </a:lnTo>
                    <a:lnTo>
                      <a:pt x="738" y="77"/>
                    </a:lnTo>
                    <a:lnTo>
                      <a:pt x="724" y="75"/>
                    </a:lnTo>
                    <a:lnTo>
                      <a:pt x="711" y="75"/>
                    </a:lnTo>
                    <a:lnTo>
                      <a:pt x="695" y="74"/>
                    </a:lnTo>
                    <a:lnTo>
                      <a:pt x="680" y="74"/>
                    </a:lnTo>
                    <a:lnTo>
                      <a:pt x="662" y="72"/>
                    </a:lnTo>
                    <a:lnTo>
                      <a:pt x="645" y="72"/>
                    </a:lnTo>
                    <a:lnTo>
                      <a:pt x="628" y="71"/>
                    </a:lnTo>
                    <a:lnTo>
                      <a:pt x="609" y="71"/>
                    </a:lnTo>
                    <a:lnTo>
                      <a:pt x="588" y="71"/>
                    </a:lnTo>
                    <a:lnTo>
                      <a:pt x="567" y="71"/>
                    </a:lnTo>
                    <a:lnTo>
                      <a:pt x="547" y="69"/>
                    </a:lnTo>
                    <a:lnTo>
                      <a:pt x="524" y="69"/>
                    </a:lnTo>
                    <a:lnTo>
                      <a:pt x="502" y="69"/>
                    </a:lnTo>
                    <a:lnTo>
                      <a:pt x="480" y="69"/>
                    </a:lnTo>
                    <a:lnTo>
                      <a:pt x="440" y="68"/>
                    </a:lnTo>
                    <a:lnTo>
                      <a:pt x="400" y="66"/>
                    </a:lnTo>
                    <a:lnTo>
                      <a:pt x="359" y="63"/>
                    </a:lnTo>
                    <a:lnTo>
                      <a:pt x="317" y="58"/>
                    </a:lnTo>
                    <a:lnTo>
                      <a:pt x="278" y="54"/>
                    </a:lnTo>
                    <a:lnTo>
                      <a:pt x="238" y="48"/>
                    </a:lnTo>
                    <a:lnTo>
                      <a:pt x="200" y="41"/>
                    </a:lnTo>
                    <a:lnTo>
                      <a:pt x="162" y="34"/>
                    </a:lnTo>
                    <a:lnTo>
                      <a:pt x="129" y="28"/>
                    </a:lnTo>
                    <a:lnTo>
                      <a:pt x="98" y="21"/>
                    </a:lnTo>
                    <a:lnTo>
                      <a:pt x="71" y="15"/>
                    </a:lnTo>
                    <a:lnTo>
                      <a:pt x="47" y="11"/>
                    </a:lnTo>
                    <a:lnTo>
                      <a:pt x="26" y="6"/>
                    </a:lnTo>
                    <a:lnTo>
                      <a:pt x="12" y="3"/>
                    </a:lnTo>
                    <a:lnTo>
                      <a:pt x="4" y="1"/>
                    </a:lnTo>
                    <a:lnTo>
                      <a:pt x="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12" name="Freeform 56"/>
              <p:cNvSpPr>
                <a:spLocks/>
              </p:cNvSpPr>
              <p:nvPr/>
            </p:nvSpPr>
            <p:spPr bwMode="auto">
              <a:xfrm>
                <a:off x="1019" y="3556"/>
                <a:ext cx="420" cy="118"/>
              </a:xfrm>
              <a:custGeom>
                <a:avLst/>
                <a:gdLst/>
                <a:ahLst/>
                <a:cxnLst>
                  <a:cxn ang="0">
                    <a:pos x="840" y="238"/>
                  </a:cxn>
                  <a:cxn ang="0">
                    <a:pos x="831" y="228"/>
                  </a:cxn>
                  <a:cxn ang="0">
                    <a:pos x="810" y="202"/>
                  </a:cxn>
                  <a:cxn ang="0">
                    <a:pos x="778" y="167"/>
                  </a:cxn>
                  <a:cxn ang="0">
                    <a:pos x="741" y="125"/>
                  </a:cxn>
                  <a:cxn ang="0">
                    <a:pos x="703" y="84"/>
                  </a:cxn>
                  <a:cxn ang="0">
                    <a:pos x="669" y="47"/>
                  </a:cxn>
                  <a:cxn ang="0">
                    <a:pos x="641" y="20"/>
                  </a:cxn>
                  <a:cxn ang="0">
                    <a:pos x="626" y="8"/>
                  </a:cxn>
                  <a:cxn ang="0">
                    <a:pos x="614" y="6"/>
                  </a:cxn>
                  <a:cxn ang="0">
                    <a:pos x="591" y="5"/>
                  </a:cxn>
                  <a:cxn ang="0">
                    <a:pos x="559" y="5"/>
                  </a:cxn>
                  <a:cxn ang="0">
                    <a:pos x="517" y="3"/>
                  </a:cxn>
                  <a:cxn ang="0">
                    <a:pos x="469" y="3"/>
                  </a:cxn>
                  <a:cxn ang="0">
                    <a:pos x="417" y="2"/>
                  </a:cxn>
                  <a:cxn ang="0">
                    <a:pos x="360" y="2"/>
                  </a:cxn>
                  <a:cxn ang="0">
                    <a:pos x="303" y="2"/>
                  </a:cxn>
                  <a:cxn ang="0">
                    <a:pos x="246" y="0"/>
                  </a:cxn>
                  <a:cxn ang="0">
                    <a:pos x="191" y="0"/>
                  </a:cxn>
                  <a:cxn ang="0">
                    <a:pos x="139" y="0"/>
                  </a:cxn>
                  <a:cxn ang="0">
                    <a:pos x="95" y="0"/>
                  </a:cxn>
                  <a:cxn ang="0">
                    <a:pos x="55" y="0"/>
                  </a:cxn>
                  <a:cxn ang="0">
                    <a:pos x="26" y="0"/>
                  </a:cxn>
                  <a:cxn ang="0">
                    <a:pos x="7" y="0"/>
                  </a:cxn>
                  <a:cxn ang="0">
                    <a:pos x="0" y="0"/>
                  </a:cxn>
                  <a:cxn ang="0">
                    <a:pos x="591" y="47"/>
                  </a:cxn>
                  <a:cxn ang="0">
                    <a:pos x="600" y="54"/>
                  </a:cxn>
                  <a:cxn ang="0">
                    <a:pos x="624" y="76"/>
                  </a:cxn>
                  <a:cxn ang="0">
                    <a:pos x="659" y="107"/>
                  </a:cxn>
                  <a:cxn ang="0">
                    <a:pos x="700" y="142"/>
                  </a:cxn>
                  <a:cxn ang="0">
                    <a:pos x="741" y="178"/>
                  </a:cxn>
                  <a:cxn ang="0">
                    <a:pos x="783" y="208"/>
                  </a:cxn>
                  <a:cxn ang="0">
                    <a:pos x="817" y="230"/>
                  </a:cxn>
                  <a:cxn ang="0">
                    <a:pos x="840" y="238"/>
                  </a:cxn>
                </a:cxnLst>
                <a:rect l="0" t="0" r="r" b="b"/>
                <a:pathLst>
                  <a:path w="840" h="238">
                    <a:moveTo>
                      <a:pt x="840" y="238"/>
                    </a:moveTo>
                    <a:lnTo>
                      <a:pt x="831" y="228"/>
                    </a:lnTo>
                    <a:lnTo>
                      <a:pt x="810" y="202"/>
                    </a:lnTo>
                    <a:lnTo>
                      <a:pt x="778" y="167"/>
                    </a:lnTo>
                    <a:lnTo>
                      <a:pt x="741" y="125"/>
                    </a:lnTo>
                    <a:lnTo>
                      <a:pt x="703" y="84"/>
                    </a:lnTo>
                    <a:lnTo>
                      <a:pt x="669" y="47"/>
                    </a:lnTo>
                    <a:lnTo>
                      <a:pt x="641" y="20"/>
                    </a:lnTo>
                    <a:lnTo>
                      <a:pt x="626" y="8"/>
                    </a:lnTo>
                    <a:lnTo>
                      <a:pt x="614" y="6"/>
                    </a:lnTo>
                    <a:lnTo>
                      <a:pt x="591" y="5"/>
                    </a:lnTo>
                    <a:lnTo>
                      <a:pt x="559" y="5"/>
                    </a:lnTo>
                    <a:lnTo>
                      <a:pt x="517" y="3"/>
                    </a:lnTo>
                    <a:lnTo>
                      <a:pt x="469" y="3"/>
                    </a:lnTo>
                    <a:lnTo>
                      <a:pt x="417" y="2"/>
                    </a:lnTo>
                    <a:lnTo>
                      <a:pt x="360" y="2"/>
                    </a:lnTo>
                    <a:lnTo>
                      <a:pt x="303" y="2"/>
                    </a:lnTo>
                    <a:lnTo>
                      <a:pt x="246" y="0"/>
                    </a:lnTo>
                    <a:lnTo>
                      <a:pt x="191" y="0"/>
                    </a:lnTo>
                    <a:lnTo>
                      <a:pt x="139" y="0"/>
                    </a:lnTo>
                    <a:lnTo>
                      <a:pt x="95" y="0"/>
                    </a:lnTo>
                    <a:lnTo>
                      <a:pt x="55" y="0"/>
                    </a:lnTo>
                    <a:lnTo>
                      <a:pt x="26" y="0"/>
                    </a:lnTo>
                    <a:lnTo>
                      <a:pt x="7" y="0"/>
                    </a:lnTo>
                    <a:lnTo>
                      <a:pt x="0" y="0"/>
                    </a:lnTo>
                    <a:lnTo>
                      <a:pt x="591" y="47"/>
                    </a:lnTo>
                    <a:lnTo>
                      <a:pt x="600" y="54"/>
                    </a:lnTo>
                    <a:lnTo>
                      <a:pt x="624" y="76"/>
                    </a:lnTo>
                    <a:lnTo>
                      <a:pt x="659" y="107"/>
                    </a:lnTo>
                    <a:lnTo>
                      <a:pt x="700" y="142"/>
                    </a:lnTo>
                    <a:lnTo>
                      <a:pt x="741" y="178"/>
                    </a:lnTo>
                    <a:lnTo>
                      <a:pt x="783" y="208"/>
                    </a:lnTo>
                    <a:lnTo>
                      <a:pt x="817" y="230"/>
                    </a:lnTo>
                    <a:lnTo>
                      <a:pt x="840" y="238"/>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13" name="Freeform 57"/>
              <p:cNvSpPr>
                <a:spLocks/>
              </p:cNvSpPr>
              <p:nvPr/>
            </p:nvSpPr>
            <p:spPr bwMode="auto">
              <a:xfrm>
                <a:off x="1302" y="3778"/>
                <a:ext cx="51" cy="474"/>
              </a:xfrm>
              <a:custGeom>
                <a:avLst/>
                <a:gdLst/>
                <a:ahLst/>
                <a:cxnLst>
                  <a:cxn ang="0">
                    <a:pos x="102" y="0"/>
                  </a:cxn>
                  <a:cxn ang="0">
                    <a:pos x="102" y="140"/>
                  </a:cxn>
                  <a:cxn ang="0">
                    <a:pos x="100" y="450"/>
                  </a:cxn>
                  <a:cxn ang="0">
                    <a:pos x="99" y="766"/>
                  </a:cxn>
                  <a:cxn ang="0">
                    <a:pos x="94" y="928"/>
                  </a:cxn>
                  <a:cxn ang="0">
                    <a:pos x="87" y="940"/>
                  </a:cxn>
                  <a:cxn ang="0">
                    <a:pos x="75" y="946"/>
                  </a:cxn>
                  <a:cxn ang="0">
                    <a:pos x="61" y="949"/>
                  </a:cxn>
                  <a:cxn ang="0">
                    <a:pos x="44" y="949"/>
                  </a:cxn>
                  <a:cxn ang="0">
                    <a:pos x="28" y="948"/>
                  </a:cxn>
                  <a:cxn ang="0">
                    <a:pos x="14" y="946"/>
                  </a:cxn>
                  <a:cxn ang="0">
                    <a:pos x="4" y="945"/>
                  </a:cxn>
                  <a:cxn ang="0">
                    <a:pos x="0" y="943"/>
                  </a:cxn>
                  <a:cxn ang="0">
                    <a:pos x="52" y="905"/>
                  </a:cxn>
                  <a:cxn ang="0">
                    <a:pos x="52" y="868"/>
                  </a:cxn>
                  <a:cxn ang="0">
                    <a:pos x="50" y="771"/>
                  </a:cxn>
                  <a:cxn ang="0">
                    <a:pos x="50" y="632"/>
                  </a:cxn>
                  <a:cxn ang="0">
                    <a:pos x="52" y="473"/>
                  </a:cxn>
                  <a:cxn ang="0">
                    <a:pos x="57" y="310"/>
                  </a:cxn>
                  <a:cxn ang="0">
                    <a:pos x="66" y="163"/>
                  </a:cxn>
                  <a:cxn ang="0">
                    <a:pos x="82" y="54"/>
                  </a:cxn>
                  <a:cxn ang="0">
                    <a:pos x="102" y="0"/>
                  </a:cxn>
                </a:cxnLst>
                <a:rect l="0" t="0" r="r" b="b"/>
                <a:pathLst>
                  <a:path w="102" h="949">
                    <a:moveTo>
                      <a:pt x="102" y="0"/>
                    </a:moveTo>
                    <a:lnTo>
                      <a:pt x="102" y="140"/>
                    </a:lnTo>
                    <a:lnTo>
                      <a:pt x="100" y="450"/>
                    </a:lnTo>
                    <a:lnTo>
                      <a:pt x="99" y="766"/>
                    </a:lnTo>
                    <a:lnTo>
                      <a:pt x="94" y="928"/>
                    </a:lnTo>
                    <a:lnTo>
                      <a:pt x="87" y="940"/>
                    </a:lnTo>
                    <a:lnTo>
                      <a:pt x="75" y="946"/>
                    </a:lnTo>
                    <a:lnTo>
                      <a:pt x="61" y="949"/>
                    </a:lnTo>
                    <a:lnTo>
                      <a:pt x="44" y="949"/>
                    </a:lnTo>
                    <a:lnTo>
                      <a:pt x="28" y="948"/>
                    </a:lnTo>
                    <a:lnTo>
                      <a:pt x="14" y="946"/>
                    </a:lnTo>
                    <a:lnTo>
                      <a:pt x="4" y="945"/>
                    </a:lnTo>
                    <a:lnTo>
                      <a:pt x="0" y="943"/>
                    </a:lnTo>
                    <a:lnTo>
                      <a:pt x="52" y="905"/>
                    </a:lnTo>
                    <a:lnTo>
                      <a:pt x="52" y="868"/>
                    </a:lnTo>
                    <a:lnTo>
                      <a:pt x="50" y="771"/>
                    </a:lnTo>
                    <a:lnTo>
                      <a:pt x="50" y="632"/>
                    </a:lnTo>
                    <a:lnTo>
                      <a:pt x="52" y="473"/>
                    </a:lnTo>
                    <a:lnTo>
                      <a:pt x="57" y="310"/>
                    </a:lnTo>
                    <a:lnTo>
                      <a:pt x="66" y="163"/>
                    </a:lnTo>
                    <a:lnTo>
                      <a:pt x="82" y="54"/>
                    </a:lnTo>
                    <a:lnTo>
                      <a:pt x="102"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14" name="Freeform 58"/>
              <p:cNvSpPr>
                <a:spLocks/>
              </p:cNvSpPr>
              <p:nvPr/>
            </p:nvSpPr>
            <p:spPr bwMode="auto">
              <a:xfrm>
                <a:off x="746" y="3778"/>
                <a:ext cx="50" cy="474"/>
              </a:xfrm>
              <a:custGeom>
                <a:avLst/>
                <a:gdLst/>
                <a:ahLst/>
                <a:cxnLst>
                  <a:cxn ang="0">
                    <a:pos x="0" y="0"/>
                  </a:cxn>
                  <a:cxn ang="0">
                    <a:pos x="0" y="140"/>
                  </a:cxn>
                  <a:cxn ang="0">
                    <a:pos x="2" y="450"/>
                  </a:cxn>
                  <a:cxn ang="0">
                    <a:pos x="4" y="766"/>
                  </a:cxn>
                  <a:cxn ang="0">
                    <a:pos x="9" y="928"/>
                  </a:cxn>
                  <a:cxn ang="0">
                    <a:pos x="16" y="940"/>
                  </a:cxn>
                  <a:cxn ang="0">
                    <a:pos x="28" y="946"/>
                  </a:cxn>
                  <a:cxn ang="0">
                    <a:pos x="41" y="949"/>
                  </a:cxn>
                  <a:cxn ang="0">
                    <a:pos x="59" y="949"/>
                  </a:cxn>
                  <a:cxn ang="0">
                    <a:pos x="74" y="948"/>
                  </a:cxn>
                  <a:cxn ang="0">
                    <a:pos x="88" y="946"/>
                  </a:cxn>
                  <a:cxn ang="0">
                    <a:pos x="98" y="945"/>
                  </a:cxn>
                  <a:cxn ang="0">
                    <a:pos x="102" y="943"/>
                  </a:cxn>
                  <a:cxn ang="0">
                    <a:pos x="52" y="905"/>
                  </a:cxn>
                  <a:cxn ang="0">
                    <a:pos x="52" y="868"/>
                  </a:cxn>
                  <a:cxn ang="0">
                    <a:pos x="54" y="771"/>
                  </a:cxn>
                  <a:cxn ang="0">
                    <a:pos x="54" y="632"/>
                  </a:cxn>
                  <a:cxn ang="0">
                    <a:pos x="52" y="473"/>
                  </a:cxn>
                  <a:cxn ang="0">
                    <a:pos x="47" y="310"/>
                  </a:cxn>
                  <a:cxn ang="0">
                    <a:pos x="36" y="163"/>
                  </a:cxn>
                  <a:cxn ang="0">
                    <a:pos x="21" y="54"/>
                  </a:cxn>
                  <a:cxn ang="0">
                    <a:pos x="0" y="0"/>
                  </a:cxn>
                </a:cxnLst>
                <a:rect l="0" t="0" r="r" b="b"/>
                <a:pathLst>
                  <a:path w="102" h="949">
                    <a:moveTo>
                      <a:pt x="0" y="0"/>
                    </a:moveTo>
                    <a:lnTo>
                      <a:pt x="0" y="140"/>
                    </a:lnTo>
                    <a:lnTo>
                      <a:pt x="2" y="450"/>
                    </a:lnTo>
                    <a:lnTo>
                      <a:pt x="4" y="766"/>
                    </a:lnTo>
                    <a:lnTo>
                      <a:pt x="9" y="928"/>
                    </a:lnTo>
                    <a:lnTo>
                      <a:pt x="16" y="940"/>
                    </a:lnTo>
                    <a:lnTo>
                      <a:pt x="28" y="946"/>
                    </a:lnTo>
                    <a:lnTo>
                      <a:pt x="41" y="949"/>
                    </a:lnTo>
                    <a:lnTo>
                      <a:pt x="59" y="949"/>
                    </a:lnTo>
                    <a:lnTo>
                      <a:pt x="74" y="948"/>
                    </a:lnTo>
                    <a:lnTo>
                      <a:pt x="88" y="946"/>
                    </a:lnTo>
                    <a:lnTo>
                      <a:pt x="98" y="945"/>
                    </a:lnTo>
                    <a:lnTo>
                      <a:pt x="102" y="943"/>
                    </a:lnTo>
                    <a:lnTo>
                      <a:pt x="52" y="905"/>
                    </a:lnTo>
                    <a:lnTo>
                      <a:pt x="52" y="868"/>
                    </a:lnTo>
                    <a:lnTo>
                      <a:pt x="54" y="771"/>
                    </a:lnTo>
                    <a:lnTo>
                      <a:pt x="54" y="632"/>
                    </a:lnTo>
                    <a:lnTo>
                      <a:pt x="52" y="473"/>
                    </a:lnTo>
                    <a:lnTo>
                      <a:pt x="47" y="310"/>
                    </a:lnTo>
                    <a:lnTo>
                      <a:pt x="36" y="163"/>
                    </a:lnTo>
                    <a:lnTo>
                      <a:pt x="21" y="54"/>
                    </a:lnTo>
                    <a:lnTo>
                      <a:pt x="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15" name="Freeform 59"/>
              <p:cNvSpPr>
                <a:spLocks/>
              </p:cNvSpPr>
              <p:nvPr/>
            </p:nvSpPr>
            <p:spPr bwMode="auto">
              <a:xfrm>
                <a:off x="822" y="4054"/>
                <a:ext cx="462" cy="187"/>
              </a:xfrm>
              <a:custGeom>
                <a:avLst/>
                <a:gdLst/>
                <a:ahLst/>
                <a:cxnLst>
                  <a:cxn ang="0">
                    <a:pos x="924" y="375"/>
                  </a:cxn>
                  <a:cxn ang="0">
                    <a:pos x="915" y="0"/>
                  </a:cxn>
                  <a:cxn ang="0">
                    <a:pos x="34" y="0"/>
                  </a:cxn>
                  <a:cxn ang="0">
                    <a:pos x="0" y="375"/>
                  </a:cxn>
                  <a:cxn ang="0">
                    <a:pos x="3" y="361"/>
                  </a:cxn>
                  <a:cxn ang="0">
                    <a:pos x="12" y="322"/>
                  </a:cxn>
                  <a:cxn ang="0">
                    <a:pos x="25" y="268"/>
                  </a:cxn>
                  <a:cxn ang="0">
                    <a:pos x="41" y="208"/>
                  </a:cxn>
                  <a:cxn ang="0">
                    <a:pos x="58" y="147"/>
                  </a:cxn>
                  <a:cxn ang="0">
                    <a:pos x="75" y="94"/>
                  </a:cxn>
                  <a:cxn ang="0">
                    <a:pos x="91" y="59"/>
                  </a:cxn>
                  <a:cxn ang="0">
                    <a:pos x="103" y="47"/>
                  </a:cxn>
                  <a:cxn ang="0">
                    <a:pos x="115" y="48"/>
                  </a:cxn>
                  <a:cxn ang="0">
                    <a:pos x="143" y="48"/>
                  </a:cxn>
                  <a:cxn ang="0">
                    <a:pos x="181" y="48"/>
                  </a:cxn>
                  <a:cxn ang="0">
                    <a:pos x="231" y="48"/>
                  </a:cxn>
                  <a:cxn ang="0">
                    <a:pos x="288" y="48"/>
                  </a:cxn>
                  <a:cxn ang="0">
                    <a:pos x="351" y="48"/>
                  </a:cxn>
                  <a:cxn ang="0">
                    <a:pos x="419" y="47"/>
                  </a:cxn>
                  <a:cxn ang="0">
                    <a:pos x="488" y="45"/>
                  </a:cxn>
                  <a:cxn ang="0">
                    <a:pos x="557" y="45"/>
                  </a:cxn>
                  <a:cxn ang="0">
                    <a:pos x="624" y="43"/>
                  </a:cxn>
                  <a:cxn ang="0">
                    <a:pos x="686" y="42"/>
                  </a:cxn>
                  <a:cxn ang="0">
                    <a:pos x="741" y="40"/>
                  </a:cxn>
                  <a:cxn ang="0">
                    <a:pos x="788" y="40"/>
                  </a:cxn>
                  <a:cxn ang="0">
                    <a:pos x="824" y="39"/>
                  </a:cxn>
                  <a:cxn ang="0">
                    <a:pos x="846" y="39"/>
                  </a:cxn>
                  <a:cxn ang="0">
                    <a:pos x="855" y="39"/>
                  </a:cxn>
                  <a:cxn ang="0">
                    <a:pos x="857" y="53"/>
                  </a:cxn>
                  <a:cxn ang="0">
                    <a:pos x="860" y="90"/>
                  </a:cxn>
                  <a:cxn ang="0">
                    <a:pos x="867" y="141"/>
                  </a:cxn>
                  <a:cxn ang="0">
                    <a:pos x="877" y="201"/>
                  </a:cxn>
                  <a:cxn ang="0">
                    <a:pos x="888" y="262"/>
                  </a:cxn>
                  <a:cxn ang="0">
                    <a:pos x="898" y="316"/>
                  </a:cxn>
                  <a:cxn ang="0">
                    <a:pos x="912" y="356"/>
                  </a:cxn>
                  <a:cxn ang="0">
                    <a:pos x="924" y="375"/>
                  </a:cxn>
                </a:cxnLst>
                <a:rect l="0" t="0" r="r" b="b"/>
                <a:pathLst>
                  <a:path w="924" h="375">
                    <a:moveTo>
                      <a:pt x="924" y="375"/>
                    </a:moveTo>
                    <a:lnTo>
                      <a:pt x="915" y="0"/>
                    </a:lnTo>
                    <a:lnTo>
                      <a:pt x="34" y="0"/>
                    </a:lnTo>
                    <a:lnTo>
                      <a:pt x="0" y="375"/>
                    </a:lnTo>
                    <a:lnTo>
                      <a:pt x="3" y="361"/>
                    </a:lnTo>
                    <a:lnTo>
                      <a:pt x="12" y="322"/>
                    </a:lnTo>
                    <a:lnTo>
                      <a:pt x="25" y="268"/>
                    </a:lnTo>
                    <a:lnTo>
                      <a:pt x="41" y="208"/>
                    </a:lnTo>
                    <a:lnTo>
                      <a:pt x="58" y="147"/>
                    </a:lnTo>
                    <a:lnTo>
                      <a:pt x="75" y="94"/>
                    </a:lnTo>
                    <a:lnTo>
                      <a:pt x="91" y="59"/>
                    </a:lnTo>
                    <a:lnTo>
                      <a:pt x="103" y="47"/>
                    </a:lnTo>
                    <a:lnTo>
                      <a:pt x="115" y="48"/>
                    </a:lnTo>
                    <a:lnTo>
                      <a:pt x="143" y="48"/>
                    </a:lnTo>
                    <a:lnTo>
                      <a:pt x="181" y="48"/>
                    </a:lnTo>
                    <a:lnTo>
                      <a:pt x="231" y="48"/>
                    </a:lnTo>
                    <a:lnTo>
                      <a:pt x="288" y="48"/>
                    </a:lnTo>
                    <a:lnTo>
                      <a:pt x="351" y="48"/>
                    </a:lnTo>
                    <a:lnTo>
                      <a:pt x="419" y="47"/>
                    </a:lnTo>
                    <a:lnTo>
                      <a:pt x="488" y="45"/>
                    </a:lnTo>
                    <a:lnTo>
                      <a:pt x="557" y="45"/>
                    </a:lnTo>
                    <a:lnTo>
                      <a:pt x="624" y="43"/>
                    </a:lnTo>
                    <a:lnTo>
                      <a:pt x="686" y="42"/>
                    </a:lnTo>
                    <a:lnTo>
                      <a:pt x="741" y="40"/>
                    </a:lnTo>
                    <a:lnTo>
                      <a:pt x="788" y="40"/>
                    </a:lnTo>
                    <a:lnTo>
                      <a:pt x="824" y="39"/>
                    </a:lnTo>
                    <a:lnTo>
                      <a:pt x="846" y="39"/>
                    </a:lnTo>
                    <a:lnTo>
                      <a:pt x="855" y="39"/>
                    </a:lnTo>
                    <a:lnTo>
                      <a:pt x="857" y="53"/>
                    </a:lnTo>
                    <a:lnTo>
                      <a:pt x="860" y="90"/>
                    </a:lnTo>
                    <a:lnTo>
                      <a:pt x="867" y="141"/>
                    </a:lnTo>
                    <a:lnTo>
                      <a:pt x="877" y="201"/>
                    </a:lnTo>
                    <a:lnTo>
                      <a:pt x="888" y="262"/>
                    </a:lnTo>
                    <a:lnTo>
                      <a:pt x="898" y="316"/>
                    </a:lnTo>
                    <a:lnTo>
                      <a:pt x="912" y="356"/>
                    </a:lnTo>
                    <a:lnTo>
                      <a:pt x="924" y="375"/>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16" name="Freeform 60"/>
              <p:cNvSpPr>
                <a:spLocks/>
              </p:cNvSpPr>
              <p:nvPr/>
            </p:nvSpPr>
            <p:spPr bwMode="auto">
              <a:xfrm>
                <a:off x="818" y="3575"/>
                <a:ext cx="278" cy="61"/>
              </a:xfrm>
              <a:custGeom>
                <a:avLst/>
                <a:gdLst/>
                <a:ahLst/>
                <a:cxnLst>
                  <a:cxn ang="0">
                    <a:pos x="0" y="108"/>
                  </a:cxn>
                  <a:cxn ang="0">
                    <a:pos x="555" y="122"/>
                  </a:cxn>
                  <a:cxn ang="0">
                    <a:pos x="471" y="0"/>
                  </a:cxn>
                  <a:cxn ang="0">
                    <a:pos x="471" y="85"/>
                  </a:cxn>
                  <a:cxn ang="0">
                    <a:pos x="0" y="108"/>
                  </a:cxn>
                </a:cxnLst>
                <a:rect l="0" t="0" r="r" b="b"/>
                <a:pathLst>
                  <a:path w="555" h="122">
                    <a:moveTo>
                      <a:pt x="0" y="108"/>
                    </a:moveTo>
                    <a:lnTo>
                      <a:pt x="555" y="122"/>
                    </a:lnTo>
                    <a:lnTo>
                      <a:pt x="471" y="0"/>
                    </a:lnTo>
                    <a:lnTo>
                      <a:pt x="471" y="85"/>
                    </a:lnTo>
                    <a:lnTo>
                      <a:pt x="0" y="108"/>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17" name="Freeform 61"/>
              <p:cNvSpPr>
                <a:spLocks/>
              </p:cNvSpPr>
              <p:nvPr/>
            </p:nvSpPr>
            <p:spPr bwMode="auto">
              <a:xfrm>
                <a:off x="1250" y="3472"/>
                <a:ext cx="94" cy="191"/>
              </a:xfrm>
              <a:custGeom>
                <a:avLst/>
                <a:gdLst/>
                <a:ahLst/>
                <a:cxnLst>
                  <a:cxn ang="0">
                    <a:pos x="0" y="367"/>
                  </a:cxn>
                  <a:cxn ang="0">
                    <a:pos x="147" y="0"/>
                  </a:cxn>
                  <a:cxn ang="0">
                    <a:pos x="188" y="16"/>
                  </a:cxn>
                  <a:cxn ang="0">
                    <a:pos x="43" y="383"/>
                  </a:cxn>
                  <a:cxn ang="0">
                    <a:pos x="0" y="367"/>
                  </a:cxn>
                </a:cxnLst>
                <a:rect l="0" t="0" r="r" b="b"/>
                <a:pathLst>
                  <a:path w="188" h="383">
                    <a:moveTo>
                      <a:pt x="0" y="367"/>
                    </a:moveTo>
                    <a:lnTo>
                      <a:pt x="147" y="0"/>
                    </a:lnTo>
                    <a:lnTo>
                      <a:pt x="188" y="16"/>
                    </a:lnTo>
                    <a:lnTo>
                      <a:pt x="43" y="383"/>
                    </a:lnTo>
                    <a:lnTo>
                      <a:pt x="0" y="367"/>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18" name="Freeform 62"/>
              <p:cNvSpPr>
                <a:spLocks/>
              </p:cNvSpPr>
              <p:nvPr/>
            </p:nvSpPr>
            <p:spPr bwMode="auto">
              <a:xfrm>
                <a:off x="1284" y="3583"/>
                <a:ext cx="52" cy="72"/>
              </a:xfrm>
              <a:custGeom>
                <a:avLst/>
                <a:gdLst/>
                <a:ahLst/>
                <a:cxnLst>
                  <a:cxn ang="0">
                    <a:pos x="17" y="0"/>
                  </a:cxn>
                  <a:cxn ang="0">
                    <a:pos x="103" y="137"/>
                  </a:cxn>
                  <a:cxn ang="0">
                    <a:pos x="43" y="145"/>
                  </a:cxn>
                  <a:cxn ang="0">
                    <a:pos x="0" y="70"/>
                  </a:cxn>
                  <a:cxn ang="0">
                    <a:pos x="17" y="0"/>
                  </a:cxn>
                </a:cxnLst>
                <a:rect l="0" t="0" r="r" b="b"/>
                <a:pathLst>
                  <a:path w="103" h="145">
                    <a:moveTo>
                      <a:pt x="17" y="0"/>
                    </a:moveTo>
                    <a:lnTo>
                      <a:pt x="103" y="137"/>
                    </a:lnTo>
                    <a:lnTo>
                      <a:pt x="43" y="145"/>
                    </a:lnTo>
                    <a:lnTo>
                      <a:pt x="0" y="70"/>
                    </a:lnTo>
                    <a:lnTo>
                      <a:pt x="17"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19" name="Freeform 63"/>
              <p:cNvSpPr>
                <a:spLocks/>
              </p:cNvSpPr>
              <p:nvPr/>
            </p:nvSpPr>
            <p:spPr bwMode="auto">
              <a:xfrm>
                <a:off x="664" y="3889"/>
                <a:ext cx="50" cy="238"/>
              </a:xfrm>
              <a:custGeom>
                <a:avLst/>
                <a:gdLst/>
                <a:ahLst/>
                <a:cxnLst>
                  <a:cxn ang="0">
                    <a:pos x="95" y="0"/>
                  </a:cxn>
                  <a:cxn ang="0">
                    <a:pos x="90" y="15"/>
                  </a:cxn>
                  <a:cxn ang="0">
                    <a:pos x="80" y="57"/>
                  </a:cxn>
                  <a:cxn ang="0">
                    <a:pos x="62" y="116"/>
                  </a:cxn>
                  <a:cxn ang="0">
                    <a:pos x="45" y="186"/>
                  </a:cxn>
                  <a:cxn ang="0">
                    <a:pos x="26" y="260"/>
                  </a:cxn>
                  <a:cxn ang="0">
                    <a:pos x="11" y="330"/>
                  </a:cxn>
                  <a:cxn ang="0">
                    <a:pos x="2" y="390"/>
                  </a:cxn>
                  <a:cxn ang="0">
                    <a:pos x="0" y="430"/>
                  </a:cxn>
                  <a:cxn ang="0">
                    <a:pos x="78" y="476"/>
                  </a:cxn>
                  <a:cxn ang="0">
                    <a:pos x="74" y="472"/>
                  </a:cxn>
                  <a:cxn ang="0">
                    <a:pos x="66" y="456"/>
                  </a:cxn>
                  <a:cxn ang="0">
                    <a:pos x="55" y="438"/>
                  </a:cxn>
                  <a:cxn ang="0">
                    <a:pos x="52" y="415"/>
                  </a:cxn>
                  <a:cxn ang="0">
                    <a:pos x="55" y="390"/>
                  </a:cxn>
                  <a:cxn ang="0">
                    <a:pos x="62" y="342"/>
                  </a:cxn>
                  <a:cxn ang="0">
                    <a:pos x="73" y="280"/>
                  </a:cxn>
                  <a:cxn ang="0">
                    <a:pos x="83" y="210"/>
                  </a:cxn>
                  <a:cxn ang="0">
                    <a:pos x="93" y="140"/>
                  </a:cxn>
                  <a:cxn ang="0">
                    <a:pos x="99" y="77"/>
                  </a:cxn>
                  <a:cxn ang="0">
                    <a:pos x="100" y="28"/>
                  </a:cxn>
                  <a:cxn ang="0">
                    <a:pos x="95" y="0"/>
                  </a:cxn>
                </a:cxnLst>
                <a:rect l="0" t="0" r="r" b="b"/>
                <a:pathLst>
                  <a:path w="100" h="476">
                    <a:moveTo>
                      <a:pt x="95" y="0"/>
                    </a:moveTo>
                    <a:lnTo>
                      <a:pt x="90" y="15"/>
                    </a:lnTo>
                    <a:lnTo>
                      <a:pt x="80" y="57"/>
                    </a:lnTo>
                    <a:lnTo>
                      <a:pt x="62" y="116"/>
                    </a:lnTo>
                    <a:lnTo>
                      <a:pt x="45" y="186"/>
                    </a:lnTo>
                    <a:lnTo>
                      <a:pt x="26" y="260"/>
                    </a:lnTo>
                    <a:lnTo>
                      <a:pt x="11" y="330"/>
                    </a:lnTo>
                    <a:lnTo>
                      <a:pt x="2" y="390"/>
                    </a:lnTo>
                    <a:lnTo>
                      <a:pt x="0" y="430"/>
                    </a:lnTo>
                    <a:lnTo>
                      <a:pt x="78" y="476"/>
                    </a:lnTo>
                    <a:lnTo>
                      <a:pt x="74" y="472"/>
                    </a:lnTo>
                    <a:lnTo>
                      <a:pt x="66" y="456"/>
                    </a:lnTo>
                    <a:lnTo>
                      <a:pt x="55" y="438"/>
                    </a:lnTo>
                    <a:lnTo>
                      <a:pt x="52" y="415"/>
                    </a:lnTo>
                    <a:lnTo>
                      <a:pt x="55" y="390"/>
                    </a:lnTo>
                    <a:lnTo>
                      <a:pt x="62" y="342"/>
                    </a:lnTo>
                    <a:lnTo>
                      <a:pt x="73" y="280"/>
                    </a:lnTo>
                    <a:lnTo>
                      <a:pt x="83" y="210"/>
                    </a:lnTo>
                    <a:lnTo>
                      <a:pt x="93" y="140"/>
                    </a:lnTo>
                    <a:lnTo>
                      <a:pt x="99" y="77"/>
                    </a:lnTo>
                    <a:lnTo>
                      <a:pt x="100" y="28"/>
                    </a:lnTo>
                    <a:lnTo>
                      <a:pt x="95"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20" name="Freeform 64"/>
              <p:cNvSpPr>
                <a:spLocks/>
              </p:cNvSpPr>
              <p:nvPr/>
            </p:nvSpPr>
            <p:spPr bwMode="auto">
              <a:xfrm>
                <a:off x="648" y="4130"/>
                <a:ext cx="76" cy="68"/>
              </a:xfrm>
              <a:custGeom>
                <a:avLst/>
                <a:gdLst/>
                <a:ahLst/>
                <a:cxnLst>
                  <a:cxn ang="0">
                    <a:pos x="57" y="2"/>
                  </a:cxn>
                  <a:cxn ang="0">
                    <a:pos x="55" y="11"/>
                  </a:cxn>
                  <a:cxn ang="0">
                    <a:pos x="50" y="31"/>
                  </a:cxn>
                  <a:cxn ang="0">
                    <a:pos x="47" y="56"/>
                  </a:cxn>
                  <a:cxn ang="0">
                    <a:pos x="48" y="77"/>
                  </a:cxn>
                  <a:cxn ang="0">
                    <a:pos x="55" y="87"/>
                  </a:cxn>
                  <a:cxn ang="0">
                    <a:pos x="67" y="94"/>
                  </a:cxn>
                  <a:cxn ang="0">
                    <a:pos x="85" y="102"/>
                  </a:cxn>
                  <a:cxn ang="0">
                    <a:pos x="104" y="110"/>
                  </a:cxn>
                  <a:cxn ang="0">
                    <a:pos x="121" y="114"/>
                  </a:cxn>
                  <a:cxn ang="0">
                    <a:pos x="136" y="119"/>
                  </a:cxn>
                  <a:cxn ang="0">
                    <a:pos x="149" y="122"/>
                  </a:cxn>
                  <a:cxn ang="0">
                    <a:pos x="152" y="124"/>
                  </a:cxn>
                  <a:cxn ang="0">
                    <a:pos x="147" y="125"/>
                  </a:cxn>
                  <a:cxn ang="0">
                    <a:pos x="133" y="130"/>
                  </a:cxn>
                  <a:cxn ang="0">
                    <a:pos x="112" y="133"/>
                  </a:cxn>
                  <a:cxn ang="0">
                    <a:pos x="88" y="134"/>
                  </a:cxn>
                  <a:cxn ang="0">
                    <a:pos x="62" y="133"/>
                  </a:cxn>
                  <a:cxn ang="0">
                    <a:pos x="40" y="124"/>
                  </a:cxn>
                  <a:cxn ang="0">
                    <a:pos x="19" y="107"/>
                  </a:cxn>
                  <a:cxn ang="0">
                    <a:pos x="5" y="77"/>
                  </a:cxn>
                  <a:cxn ang="0">
                    <a:pos x="0" y="48"/>
                  </a:cxn>
                  <a:cxn ang="0">
                    <a:pos x="2" y="27"/>
                  </a:cxn>
                  <a:cxn ang="0">
                    <a:pos x="11" y="14"/>
                  </a:cxn>
                  <a:cxn ang="0">
                    <a:pos x="21" y="5"/>
                  </a:cxn>
                  <a:cxn ang="0">
                    <a:pos x="35" y="2"/>
                  </a:cxn>
                  <a:cxn ang="0">
                    <a:pos x="45" y="0"/>
                  </a:cxn>
                  <a:cxn ang="0">
                    <a:pos x="54" y="2"/>
                  </a:cxn>
                  <a:cxn ang="0">
                    <a:pos x="57" y="2"/>
                  </a:cxn>
                </a:cxnLst>
                <a:rect l="0" t="0" r="r" b="b"/>
                <a:pathLst>
                  <a:path w="152" h="134">
                    <a:moveTo>
                      <a:pt x="57" y="2"/>
                    </a:moveTo>
                    <a:lnTo>
                      <a:pt x="55" y="11"/>
                    </a:lnTo>
                    <a:lnTo>
                      <a:pt x="50" y="31"/>
                    </a:lnTo>
                    <a:lnTo>
                      <a:pt x="47" y="56"/>
                    </a:lnTo>
                    <a:lnTo>
                      <a:pt x="48" y="77"/>
                    </a:lnTo>
                    <a:lnTo>
                      <a:pt x="55" y="87"/>
                    </a:lnTo>
                    <a:lnTo>
                      <a:pt x="67" y="94"/>
                    </a:lnTo>
                    <a:lnTo>
                      <a:pt x="85" y="102"/>
                    </a:lnTo>
                    <a:lnTo>
                      <a:pt x="104" y="110"/>
                    </a:lnTo>
                    <a:lnTo>
                      <a:pt x="121" y="114"/>
                    </a:lnTo>
                    <a:lnTo>
                      <a:pt x="136" y="119"/>
                    </a:lnTo>
                    <a:lnTo>
                      <a:pt x="149" y="122"/>
                    </a:lnTo>
                    <a:lnTo>
                      <a:pt x="152" y="124"/>
                    </a:lnTo>
                    <a:lnTo>
                      <a:pt x="147" y="125"/>
                    </a:lnTo>
                    <a:lnTo>
                      <a:pt x="133" y="130"/>
                    </a:lnTo>
                    <a:lnTo>
                      <a:pt x="112" y="133"/>
                    </a:lnTo>
                    <a:lnTo>
                      <a:pt x="88" y="134"/>
                    </a:lnTo>
                    <a:lnTo>
                      <a:pt x="62" y="133"/>
                    </a:lnTo>
                    <a:lnTo>
                      <a:pt x="40" y="124"/>
                    </a:lnTo>
                    <a:lnTo>
                      <a:pt x="19" y="107"/>
                    </a:lnTo>
                    <a:lnTo>
                      <a:pt x="5" y="77"/>
                    </a:lnTo>
                    <a:lnTo>
                      <a:pt x="0" y="48"/>
                    </a:lnTo>
                    <a:lnTo>
                      <a:pt x="2" y="27"/>
                    </a:lnTo>
                    <a:lnTo>
                      <a:pt x="11" y="14"/>
                    </a:lnTo>
                    <a:lnTo>
                      <a:pt x="21" y="5"/>
                    </a:lnTo>
                    <a:lnTo>
                      <a:pt x="35" y="2"/>
                    </a:lnTo>
                    <a:lnTo>
                      <a:pt x="45" y="0"/>
                    </a:lnTo>
                    <a:lnTo>
                      <a:pt x="54" y="2"/>
                    </a:lnTo>
                    <a:lnTo>
                      <a:pt x="57" y="2"/>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21" name="Freeform 65"/>
              <p:cNvSpPr>
                <a:spLocks/>
              </p:cNvSpPr>
              <p:nvPr/>
            </p:nvSpPr>
            <p:spPr bwMode="auto">
              <a:xfrm>
                <a:off x="840" y="4161"/>
                <a:ext cx="30" cy="57"/>
              </a:xfrm>
              <a:custGeom>
                <a:avLst/>
                <a:gdLst/>
                <a:ahLst/>
                <a:cxnLst>
                  <a:cxn ang="0">
                    <a:pos x="60" y="72"/>
                  </a:cxn>
                  <a:cxn ang="0">
                    <a:pos x="59" y="79"/>
                  </a:cxn>
                  <a:cxn ang="0">
                    <a:pos x="57" y="83"/>
                  </a:cxn>
                  <a:cxn ang="0">
                    <a:pos x="54" y="89"/>
                  </a:cxn>
                  <a:cxn ang="0">
                    <a:pos x="48" y="96"/>
                  </a:cxn>
                  <a:cxn ang="0">
                    <a:pos x="41" y="100"/>
                  </a:cxn>
                  <a:cxn ang="0">
                    <a:pos x="33" y="106"/>
                  </a:cxn>
                  <a:cxn ang="0">
                    <a:pos x="22" y="111"/>
                  </a:cxn>
                  <a:cxn ang="0">
                    <a:pos x="9" y="116"/>
                  </a:cxn>
                  <a:cxn ang="0">
                    <a:pos x="10" y="114"/>
                  </a:cxn>
                  <a:cxn ang="0">
                    <a:pos x="14" y="108"/>
                  </a:cxn>
                  <a:cxn ang="0">
                    <a:pos x="19" y="97"/>
                  </a:cxn>
                  <a:cxn ang="0">
                    <a:pos x="24" y="83"/>
                  </a:cxn>
                  <a:cxn ang="0">
                    <a:pos x="26" y="68"/>
                  </a:cxn>
                  <a:cxn ang="0">
                    <a:pos x="22" y="48"/>
                  </a:cxn>
                  <a:cxn ang="0">
                    <a:pos x="16" y="25"/>
                  </a:cxn>
                  <a:cxn ang="0">
                    <a:pos x="0" y="0"/>
                  </a:cxn>
                  <a:cxn ang="0">
                    <a:pos x="4" y="2"/>
                  </a:cxn>
                  <a:cxn ang="0">
                    <a:pos x="9" y="6"/>
                  </a:cxn>
                  <a:cxn ang="0">
                    <a:pos x="19" y="14"/>
                  </a:cxn>
                  <a:cxn ang="0">
                    <a:pos x="31" y="23"/>
                  </a:cxn>
                  <a:cxn ang="0">
                    <a:pos x="41" y="34"/>
                  </a:cxn>
                  <a:cxn ang="0">
                    <a:pos x="52" y="46"/>
                  </a:cxn>
                  <a:cxn ang="0">
                    <a:pos x="57" y="59"/>
                  </a:cxn>
                  <a:cxn ang="0">
                    <a:pos x="60" y="72"/>
                  </a:cxn>
                </a:cxnLst>
                <a:rect l="0" t="0" r="r" b="b"/>
                <a:pathLst>
                  <a:path w="60" h="116">
                    <a:moveTo>
                      <a:pt x="60" y="72"/>
                    </a:moveTo>
                    <a:lnTo>
                      <a:pt x="59" y="79"/>
                    </a:lnTo>
                    <a:lnTo>
                      <a:pt x="57" y="83"/>
                    </a:lnTo>
                    <a:lnTo>
                      <a:pt x="54" y="89"/>
                    </a:lnTo>
                    <a:lnTo>
                      <a:pt x="48" y="96"/>
                    </a:lnTo>
                    <a:lnTo>
                      <a:pt x="41" y="100"/>
                    </a:lnTo>
                    <a:lnTo>
                      <a:pt x="33" y="106"/>
                    </a:lnTo>
                    <a:lnTo>
                      <a:pt x="22" y="111"/>
                    </a:lnTo>
                    <a:lnTo>
                      <a:pt x="9" y="116"/>
                    </a:lnTo>
                    <a:lnTo>
                      <a:pt x="10" y="114"/>
                    </a:lnTo>
                    <a:lnTo>
                      <a:pt x="14" y="108"/>
                    </a:lnTo>
                    <a:lnTo>
                      <a:pt x="19" y="97"/>
                    </a:lnTo>
                    <a:lnTo>
                      <a:pt x="24" y="83"/>
                    </a:lnTo>
                    <a:lnTo>
                      <a:pt x="26" y="68"/>
                    </a:lnTo>
                    <a:lnTo>
                      <a:pt x="22" y="48"/>
                    </a:lnTo>
                    <a:lnTo>
                      <a:pt x="16" y="25"/>
                    </a:lnTo>
                    <a:lnTo>
                      <a:pt x="0" y="0"/>
                    </a:lnTo>
                    <a:lnTo>
                      <a:pt x="4" y="2"/>
                    </a:lnTo>
                    <a:lnTo>
                      <a:pt x="9" y="6"/>
                    </a:lnTo>
                    <a:lnTo>
                      <a:pt x="19" y="14"/>
                    </a:lnTo>
                    <a:lnTo>
                      <a:pt x="31" y="23"/>
                    </a:lnTo>
                    <a:lnTo>
                      <a:pt x="41" y="34"/>
                    </a:lnTo>
                    <a:lnTo>
                      <a:pt x="52" y="46"/>
                    </a:lnTo>
                    <a:lnTo>
                      <a:pt x="57" y="59"/>
                    </a:lnTo>
                    <a:lnTo>
                      <a:pt x="60" y="72"/>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22" name="Freeform 66"/>
              <p:cNvSpPr>
                <a:spLocks/>
              </p:cNvSpPr>
              <p:nvPr/>
            </p:nvSpPr>
            <p:spPr bwMode="auto">
              <a:xfrm>
                <a:off x="412" y="2994"/>
                <a:ext cx="121" cy="149"/>
              </a:xfrm>
              <a:custGeom>
                <a:avLst/>
                <a:gdLst/>
                <a:ahLst/>
                <a:cxnLst>
                  <a:cxn ang="0">
                    <a:pos x="241" y="0"/>
                  </a:cxn>
                  <a:cxn ang="0">
                    <a:pos x="236" y="0"/>
                  </a:cxn>
                  <a:cxn ang="0">
                    <a:pos x="222" y="3"/>
                  </a:cxn>
                  <a:cxn ang="0">
                    <a:pos x="203" y="8"/>
                  </a:cxn>
                  <a:cxn ang="0">
                    <a:pos x="181" y="15"/>
                  </a:cxn>
                  <a:cxn ang="0">
                    <a:pos x="160" y="26"/>
                  </a:cxn>
                  <a:cxn ang="0">
                    <a:pos x="145" y="40"/>
                  </a:cxn>
                  <a:cxn ang="0">
                    <a:pos x="136" y="57"/>
                  </a:cxn>
                  <a:cxn ang="0">
                    <a:pos x="138" y="80"/>
                  </a:cxn>
                  <a:cxn ang="0">
                    <a:pos x="143" y="103"/>
                  </a:cxn>
                  <a:cxn ang="0">
                    <a:pos x="139" y="126"/>
                  </a:cxn>
                  <a:cxn ang="0">
                    <a:pos x="132" y="148"/>
                  </a:cxn>
                  <a:cxn ang="0">
                    <a:pos x="119" y="166"/>
                  </a:cxn>
                  <a:cxn ang="0">
                    <a:pos x="101" y="183"/>
                  </a:cxn>
                  <a:cxn ang="0">
                    <a:pos x="82" y="196"/>
                  </a:cxn>
                  <a:cxn ang="0">
                    <a:pos x="60" y="203"/>
                  </a:cxn>
                  <a:cxn ang="0">
                    <a:pos x="36" y="206"/>
                  </a:cxn>
                  <a:cxn ang="0">
                    <a:pos x="17" y="211"/>
                  </a:cxn>
                  <a:cxn ang="0">
                    <a:pos x="5" y="220"/>
                  </a:cxn>
                  <a:cxn ang="0">
                    <a:pos x="0" y="236"/>
                  </a:cxn>
                  <a:cxn ang="0">
                    <a:pos x="0" y="251"/>
                  </a:cxn>
                  <a:cxn ang="0">
                    <a:pos x="1" y="268"/>
                  </a:cxn>
                  <a:cxn ang="0">
                    <a:pos x="5" y="283"/>
                  </a:cxn>
                  <a:cxn ang="0">
                    <a:pos x="8" y="293"/>
                  </a:cxn>
                  <a:cxn ang="0">
                    <a:pos x="10" y="297"/>
                  </a:cxn>
                  <a:cxn ang="0">
                    <a:pos x="10" y="294"/>
                  </a:cxn>
                  <a:cxn ang="0">
                    <a:pos x="12" y="288"/>
                  </a:cxn>
                  <a:cxn ang="0">
                    <a:pos x="15" y="279"/>
                  </a:cxn>
                  <a:cxn ang="0">
                    <a:pos x="20" y="268"/>
                  </a:cxn>
                  <a:cxn ang="0">
                    <a:pos x="29" y="259"/>
                  </a:cxn>
                  <a:cxn ang="0">
                    <a:pos x="39" y="250"/>
                  </a:cxn>
                  <a:cxn ang="0">
                    <a:pos x="53" y="243"/>
                  </a:cxn>
                  <a:cxn ang="0">
                    <a:pos x="70" y="240"/>
                  </a:cxn>
                  <a:cxn ang="0">
                    <a:pos x="91" y="237"/>
                  </a:cxn>
                  <a:cxn ang="0">
                    <a:pos x="113" y="228"/>
                  </a:cxn>
                  <a:cxn ang="0">
                    <a:pos x="136" y="214"/>
                  </a:cxn>
                  <a:cxn ang="0">
                    <a:pos x="157" y="196"/>
                  </a:cxn>
                  <a:cxn ang="0">
                    <a:pos x="174" y="176"/>
                  </a:cxn>
                  <a:cxn ang="0">
                    <a:pos x="188" y="154"/>
                  </a:cxn>
                  <a:cxn ang="0">
                    <a:pos x="195" y="132"/>
                  </a:cxn>
                  <a:cxn ang="0">
                    <a:pos x="193" y="111"/>
                  </a:cxn>
                  <a:cxn ang="0">
                    <a:pos x="189" y="86"/>
                  </a:cxn>
                  <a:cxn ang="0">
                    <a:pos x="191" y="63"/>
                  </a:cxn>
                  <a:cxn ang="0">
                    <a:pos x="200" y="45"/>
                  </a:cxn>
                  <a:cxn ang="0">
                    <a:pos x="210" y="29"/>
                  </a:cxn>
                  <a:cxn ang="0">
                    <a:pos x="220" y="17"/>
                  </a:cxn>
                  <a:cxn ang="0">
                    <a:pos x="231" y="8"/>
                  </a:cxn>
                  <a:cxn ang="0">
                    <a:pos x="238" y="1"/>
                  </a:cxn>
                  <a:cxn ang="0">
                    <a:pos x="241" y="0"/>
                  </a:cxn>
                </a:cxnLst>
                <a:rect l="0" t="0" r="r" b="b"/>
                <a:pathLst>
                  <a:path w="241" h="297">
                    <a:moveTo>
                      <a:pt x="241" y="0"/>
                    </a:moveTo>
                    <a:lnTo>
                      <a:pt x="236" y="0"/>
                    </a:lnTo>
                    <a:lnTo>
                      <a:pt x="222" y="3"/>
                    </a:lnTo>
                    <a:lnTo>
                      <a:pt x="203" y="8"/>
                    </a:lnTo>
                    <a:lnTo>
                      <a:pt x="181" y="15"/>
                    </a:lnTo>
                    <a:lnTo>
                      <a:pt x="160" y="26"/>
                    </a:lnTo>
                    <a:lnTo>
                      <a:pt x="145" y="40"/>
                    </a:lnTo>
                    <a:lnTo>
                      <a:pt x="136" y="57"/>
                    </a:lnTo>
                    <a:lnTo>
                      <a:pt x="138" y="80"/>
                    </a:lnTo>
                    <a:lnTo>
                      <a:pt x="143" y="103"/>
                    </a:lnTo>
                    <a:lnTo>
                      <a:pt x="139" y="126"/>
                    </a:lnTo>
                    <a:lnTo>
                      <a:pt x="132" y="148"/>
                    </a:lnTo>
                    <a:lnTo>
                      <a:pt x="119" y="166"/>
                    </a:lnTo>
                    <a:lnTo>
                      <a:pt x="101" y="183"/>
                    </a:lnTo>
                    <a:lnTo>
                      <a:pt x="82" y="196"/>
                    </a:lnTo>
                    <a:lnTo>
                      <a:pt x="60" y="203"/>
                    </a:lnTo>
                    <a:lnTo>
                      <a:pt x="36" y="206"/>
                    </a:lnTo>
                    <a:lnTo>
                      <a:pt x="17" y="211"/>
                    </a:lnTo>
                    <a:lnTo>
                      <a:pt x="5" y="220"/>
                    </a:lnTo>
                    <a:lnTo>
                      <a:pt x="0" y="236"/>
                    </a:lnTo>
                    <a:lnTo>
                      <a:pt x="0" y="251"/>
                    </a:lnTo>
                    <a:lnTo>
                      <a:pt x="1" y="268"/>
                    </a:lnTo>
                    <a:lnTo>
                      <a:pt x="5" y="283"/>
                    </a:lnTo>
                    <a:lnTo>
                      <a:pt x="8" y="293"/>
                    </a:lnTo>
                    <a:lnTo>
                      <a:pt x="10" y="297"/>
                    </a:lnTo>
                    <a:lnTo>
                      <a:pt x="10" y="294"/>
                    </a:lnTo>
                    <a:lnTo>
                      <a:pt x="12" y="288"/>
                    </a:lnTo>
                    <a:lnTo>
                      <a:pt x="15" y="279"/>
                    </a:lnTo>
                    <a:lnTo>
                      <a:pt x="20" y="268"/>
                    </a:lnTo>
                    <a:lnTo>
                      <a:pt x="29" y="259"/>
                    </a:lnTo>
                    <a:lnTo>
                      <a:pt x="39" y="250"/>
                    </a:lnTo>
                    <a:lnTo>
                      <a:pt x="53" y="243"/>
                    </a:lnTo>
                    <a:lnTo>
                      <a:pt x="70" y="240"/>
                    </a:lnTo>
                    <a:lnTo>
                      <a:pt x="91" y="237"/>
                    </a:lnTo>
                    <a:lnTo>
                      <a:pt x="113" y="228"/>
                    </a:lnTo>
                    <a:lnTo>
                      <a:pt x="136" y="214"/>
                    </a:lnTo>
                    <a:lnTo>
                      <a:pt x="157" y="196"/>
                    </a:lnTo>
                    <a:lnTo>
                      <a:pt x="174" y="176"/>
                    </a:lnTo>
                    <a:lnTo>
                      <a:pt x="188" y="154"/>
                    </a:lnTo>
                    <a:lnTo>
                      <a:pt x="195" y="132"/>
                    </a:lnTo>
                    <a:lnTo>
                      <a:pt x="193" y="111"/>
                    </a:lnTo>
                    <a:lnTo>
                      <a:pt x="189" y="86"/>
                    </a:lnTo>
                    <a:lnTo>
                      <a:pt x="191" y="63"/>
                    </a:lnTo>
                    <a:lnTo>
                      <a:pt x="200" y="45"/>
                    </a:lnTo>
                    <a:lnTo>
                      <a:pt x="210" y="29"/>
                    </a:lnTo>
                    <a:lnTo>
                      <a:pt x="220" y="17"/>
                    </a:lnTo>
                    <a:lnTo>
                      <a:pt x="231" y="8"/>
                    </a:lnTo>
                    <a:lnTo>
                      <a:pt x="238" y="1"/>
                    </a:lnTo>
                    <a:lnTo>
                      <a:pt x="241"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23" name="Freeform 67"/>
              <p:cNvSpPr>
                <a:spLocks/>
              </p:cNvSpPr>
              <p:nvPr/>
            </p:nvSpPr>
            <p:spPr bwMode="auto">
              <a:xfrm>
                <a:off x="940" y="2865"/>
                <a:ext cx="289" cy="229"/>
              </a:xfrm>
              <a:custGeom>
                <a:avLst/>
                <a:gdLst/>
                <a:ahLst/>
                <a:cxnLst>
                  <a:cxn ang="0">
                    <a:pos x="338" y="42"/>
                  </a:cxn>
                  <a:cxn ang="0">
                    <a:pos x="373" y="45"/>
                  </a:cxn>
                  <a:cxn ang="0">
                    <a:pos x="407" y="51"/>
                  </a:cxn>
                  <a:cxn ang="0">
                    <a:pos x="440" y="63"/>
                  </a:cxn>
                  <a:cxn ang="0">
                    <a:pos x="473" y="77"/>
                  </a:cxn>
                  <a:cxn ang="0">
                    <a:pos x="502" y="96"/>
                  </a:cxn>
                  <a:cxn ang="0">
                    <a:pos x="531" y="114"/>
                  </a:cxn>
                  <a:cxn ang="0">
                    <a:pos x="557" y="134"/>
                  </a:cxn>
                  <a:cxn ang="0">
                    <a:pos x="580" y="156"/>
                  </a:cxn>
                  <a:cxn ang="0">
                    <a:pos x="559" y="122"/>
                  </a:cxn>
                  <a:cxn ang="0">
                    <a:pos x="535" y="91"/>
                  </a:cxn>
                  <a:cxn ang="0">
                    <a:pos x="505" y="65"/>
                  </a:cxn>
                  <a:cxn ang="0">
                    <a:pos x="473" y="43"/>
                  </a:cxn>
                  <a:cxn ang="0">
                    <a:pos x="436" y="25"/>
                  </a:cxn>
                  <a:cxn ang="0">
                    <a:pos x="397" y="11"/>
                  </a:cxn>
                  <a:cxn ang="0">
                    <a:pos x="354" y="3"/>
                  </a:cxn>
                  <a:cxn ang="0">
                    <a:pos x="309" y="0"/>
                  </a:cxn>
                  <a:cxn ang="0">
                    <a:pos x="278" y="2"/>
                  </a:cxn>
                  <a:cxn ang="0">
                    <a:pos x="247" y="6"/>
                  </a:cxn>
                  <a:cxn ang="0">
                    <a:pos x="217" y="12"/>
                  </a:cxn>
                  <a:cxn ang="0">
                    <a:pos x="188" y="22"/>
                  </a:cxn>
                  <a:cxn ang="0">
                    <a:pos x="162" y="34"/>
                  </a:cxn>
                  <a:cxn ang="0">
                    <a:pos x="136" y="48"/>
                  </a:cxn>
                  <a:cxn ang="0">
                    <a:pos x="112" y="63"/>
                  </a:cxn>
                  <a:cxn ang="0">
                    <a:pos x="90" y="80"/>
                  </a:cxn>
                  <a:cxn ang="0">
                    <a:pos x="71" y="100"/>
                  </a:cxn>
                  <a:cxn ang="0">
                    <a:pos x="54" y="122"/>
                  </a:cxn>
                  <a:cxn ang="0">
                    <a:pos x="38" y="145"/>
                  </a:cxn>
                  <a:cxn ang="0">
                    <a:pos x="24" y="168"/>
                  </a:cxn>
                  <a:cxn ang="0">
                    <a:pos x="14" y="194"/>
                  </a:cxn>
                  <a:cxn ang="0">
                    <a:pos x="7" y="220"/>
                  </a:cxn>
                  <a:cxn ang="0">
                    <a:pos x="2" y="248"/>
                  </a:cxn>
                  <a:cxn ang="0">
                    <a:pos x="0" y="276"/>
                  </a:cxn>
                  <a:cxn ang="0">
                    <a:pos x="2" y="302"/>
                  </a:cxn>
                  <a:cxn ang="0">
                    <a:pos x="4" y="327"/>
                  </a:cxn>
                  <a:cxn ang="0">
                    <a:pos x="9" y="351"/>
                  </a:cxn>
                  <a:cxn ang="0">
                    <a:pos x="17" y="376"/>
                  </a:cxn>
                  <a:cxn ang="0">
                    <a:pos x="26" y="398"/>
                  </a:cxn>
                  <a:cxn ang="0">
                    <a:pos x="38" y="419"/>
                  </a:cxn>
                  <a:cxn ang="0">
                    <a:pos x="54" y="441"/>
                  </a:cxn>
                  <a:cxn ang="0">
                    <a:pos x="71" y="459"/>
                  </a:cxn>
                  <a:cxn ang="0">
                    <a:pos x="57" y="427"/>
                  </a:cxn>
                  <a:cxn ang="0">
                    <a:pos x="47" y="388"/>
                  </a:cxn>
                  <a:cxn ang="0">
                    <a:pos x="40" y="348"/>
                  </a:cxn>
                  <a:cxn ang="0">
                    <a:pos x="36" y="313"/>
                  </a:cxn>
                  <a:cxn ang="0">
                    <a:pos x="38" y="285"/>
                  </a:cxn>
                  <a:cxn ang="0">
                    <a:pos x="42" y="257"/>
                  </a:cxn>
                  <a:cxn ang="0">
                    <a:pos x="50" y="231"/>
                  </a:cxn>
                  <a:cxn ang="0">
                    <a:pos x="59" y="207"/>
                  </a:cxn>
                  <a:cxn ang="0">
                    <a:pos x="73" y="182"/>
                  </a:cxn>
                  <a:cxn ang="0">
                    <a:pos x="86" y="160"/>
                  </a:cxn>
                  <a:cxn ang="0">
                    <a:pos x="104" y="139"/>
                  </a:cxn>
                  <a:cxn ang="0">
                    <a:pos x="123" y="120"/>
                  </a:cxn>
                  <a:cxn ang="0">
                    <a:pos x="145" y="103"/>
                  </a:cxn>
                  <a:cxn ang="0">
                    <a:pos x="167" y="88"/>
                  </a:cxn>
                  <a:cxn ang="0">
                    <a:pos x="193" y="74"/>
                  </a:cxn>
                  <a:cxn ang="0">
                    <a:pos x="219" y="63"/>
                  </a:cxn>
                  <a:cxn ang="0">
                    <a:pos x="247" y="54"/>
                  </a:cxn>
                  <a:cxn ang="0">
                    <a:pos x="276" y="48"/>
                  </a:cxn>
                  <a:cxn ang="0">
                    <a:pos x="307" y="43"/>
                  </a:cxn>
                  <a:cxn ang="0">
                    <a:pos x="338" y="42"/>
                  </a:cxn>
                </a:cxnLst>
                <a:rect l="0" t="0" r="r" b="b"/>
                <a:pathLst>
                  <a:path w="580" h="459">
                    <a:moveTo>
                      <a:pt x="338" y="42"/>
                    </a:moveTo>
                    <a:lnTo>
                      <a:pt x="373" y="45"/>
                    </a:lnTo>
                    <a:lnTo>
                      <a:pt x="407" y="51"/>
                    </a:lnTo>
                    <a:lnTo>
                      <a:pt x="440" y="63"/>
                    </a:lnTo>
                    <a:lnTo>
                      <a:pt x="473" y="77"/>
                    </a:lnTo>
                    <a:lnTo>
                      <a:pt x="502" y="96"/>
                    </a:lnTo>
                    <a:lnTo>
                      <a:pt x="531" y="114"/>
                    </a:lnTo>
                    <a:lnTo>
                      <a:pt x="557" y="134"/>
                    </a:lnTo>
                    <a:lnTo>
                      <a:pt x="580" y="156"/>
                    </a:lnTo>
                    <a:lnTo>
                      <a:pt x="559" y="122"/>
                    </a:lnTo>
                    <a:lnTo>
                      <a:pt x="535" y="91"/>
                    </a:lnTo>
                    <a:lnTo>
                      <a:pt x="505" y="65"/>
                    </a:lnTo>
                    <a:lnTo>
                      <a:pt x="473" y="43"/>
                    </a:lnTo>
                    <a:lnTo>
                      <a:pt x="436" y="25"/>
                    </a:lnTo>
                    <a:lnTo>
                      <a:pt x="397" y="11"/>
                    </a:lnTo>
                    <a:lnTo>
                      <a:pt x="354" y="3"/>
                    </a:lnTo>
                    <a:lnTo>
                      <a:pt x="309" y="0"/>
                    </a:lnTo>
                    <a:lnTo>
                      <a:pt x="278" y="2"/>
                    </a:lnTo>
                    <a:lnTo>
                      <a:pt x="247" y="6"/>
                    </a:lnTo>
                    <a:lnTo>
                      <a:pt x="217" y="12"/>
                    </a:lnTo>
                    <a:lnTo>
                      <a:pt x="188" y="22"/>
                    </a:lnTo>
                    <a:lnTo>
                      <a:pt x="162" y="34"/>
                    </a:lnTo>
                    <a:lnTo>
                      <a:pt x="136" y="48"/>
                    </a:lnTo>
                    <a:lnTo>
                      <a:pt x="112" y="63"/>
                    </a:lnTo>
                    <a:lnTo>
                      <a:pt x="90" y="80"/>
                    </a:lnTo>
                    <a:lnTo>
                      <a:pt x="71" y="100"/>
                    </a:lnTo>
                    <a:lnTo>
                      <a:pt x="54" y="122"/>
                    </a:lnTo>
                    <a:lnTo>
                      <a:pt x="38" y="145"/>
                    </a:lnTo>
                    <a:lnTo>
                      <a:pt x="24" y="168"/>
                    </a:lnTo>
                    <a:lnTo>
                      <a:pt x="14" y="194"/>
                    </a:lnTo>
                    <a:lnTo>
                      <a:pt x="7" y="220"/>
                    </a:lnTo>
                    <a:lnTo>
                      <a:pt x="2" y="248"/>
                    </a:lnTo>
                    <a:lnTo>
                      <a:pt x="0" y="276"/>
                    </a:lnTo>
                    <a:lnTo>
                      <a:pt x="2" y="302"/>
                    </a:lnTo>
                    <a:lnTo>
                      <a:pt x="4" y="327"/>
                    </a:lnTo>
                    <a:lnTo>
                      <a:pt x="9" y="351"/>
                    </a:lnTo>
                    <a:lnTo>
                      <a:pt x="17" y="376"/>
                    </a:lnTo>
                    <a:lnTo>
                      <a:pt x="26" y="398"/>
                    </a:lnTo>
                    <a:lnTo>
                      <a:pt x="38" y="419"/>
                    </a:lnTo>
                    <a:lnTo>
                      <a:pt x="54" y="441"/>
                    </a:lnTo>
                    <a:lnTo>
                      <a:pt x="71" y="459"/>
                    </a:lnTo>
                    <a:lnTo>
                      <a:pt x="57" y="427"/>
                    </a:lnTo>
                    <a:lnTo>
                      <a:pt x="47" y="388"/>
                    </a:lnTo>
                    <a:lnTo>
                      <a:pt x="40" y="348"/>
                    </a:lnTo>
                    <a:lnTo>
                      <a:pt x="36" y="313"/>
                    </a:lnTo>
                    <a:lnTo>
                      <a:pt x="38" y="285"/>
                    </a:lnTo>
                    <a:lnTo>
                      <a:pt x="42" y="257"/>
                    </a:lnTo>
                    <a:lnTo>
                      <a:pt x="50" y="231"/>
                    </a:lnTo>
                    <a:lnTo>
                      <a:pt x="59" y="207"/>
                    </a:lnTo>
                    <a:lnTo>
                      <a:pt x="73" y="182"/>
                    </a:lnTo>
                    <a:lnTo>
                      <a:pt x="86" y="160"/>
                    </a:lnTo>
                    <a:lnTo>
                      <a:pt x="104" y="139"/>
                    </a:lnTo>
                    <a:lnTo>
                      <a:pt x="123" y="120"/>
                    </a:lnTo>
                    <a:lnTo>
                      <a:pt x="145" y="103"/>
                    </a:lnTo>
                    <a:lnTo>
                      <a:pt x="167" y="88"/>
                    </a:lnTo>
                    <a:lnTo>
                      <a:pt x="193" y="74"/>
                    </a:lnTo>
                    <a:lnTo>
                      <a:pt x="219" y="63"/>
                    </a:lnTo>
                    <a:lnTo>
                      <a:pt x="247" y="54"/>
                    </a:lnTo>
                    <a:lnTo>
                      <a:pt x="276" y="48"/>
                    </a:lnTo>
                    <a:lnTo>
                      <a:pt x="307" y="43"/>
                    </a:lnTo>
                    <a:lnTo>
                      <a:pt x="338" y="42"/>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24" name="Freeform 68"/>
              <p:cNvSpPr>
                <a:spLocks/>
              </p:cNvSpPr>
              <p:nvPr/>
            </p:nvSpPr>
            <p:spPr bwMode="auto">
              <a:xfrm>
                <a:off x="983" y="2946"/>
                <a:ext cx="272" cy="204"/>
              </a:xfrm>
              <a:custGeom>
                <a:avLst/>
                <a:gdLst/>
                <a:ahLst/>
                <a:cxnLst>
                  <a:cxn ang="0">
                    <a:pos x="513" y="20"/>
                  </a:cxn>
                  <a:cxn ang="0">
                    <a:pos x="500" y="7"/>
                  </a:cxn>
                  <a:cxn ang="0">
                    <a:pos x="497" y="17"/>
                  </a:cxn>
                  <a:cxn ang="0">
                    <a:pos x="507" y="51"/>
                  </a:cxn>
                  <a:cxn ang="0">
                    <a:pos x="513" y="102"/>
                  </a:cxn>
                  <a:cxn ang="0">
                    <a:pos x="506" y="162"/>
                  </a:cxn>
                  <a:cxn ang="0">
                    <a:pos x="483" y="218"/>
                  </a:cxn>
                  <a:cxn ang="0">
                    <a:pos x="452" y="265"/>
                  </a:cxn>
                  <a:cxn ang="0">
                    <a:pos x="409" y="305"/>
                  </a:cxn>
                  <a:cxn ang="0">
                    <a:pos x="359" y="338"/>
                  </a:cxn>
                  <a:cxn ang="0">
                    <a:pos x="304" y="359"/>
                  </a:cxn>
                  <a:cxn ang="0">
                    <a:pos x="242" y="370"/>
                  </a:cxn>
                  <a:cxn ang="0">
                    <a:pos x="183" y="370"/>
                  </a:cxn>
                  <a:cxn ang="0">
                    <a:pos x="126" y="356"/>
                  </a:cxn>
                  <a:cxn ang="0">
                    <a:pos x="71" y="335"/>
                  </a:cxn>
                  <a:cxn ang="0">
                    <a:pos x="21" y="307"/>
                  </a:cxn>
                  <a:cxn ang="0">
                    <a:pos x="4" y="302"/>
                  </a:cxn>
                  <a:cxn ang="0">
                    <a:pos x="12" y="316"/>
                  </a:cxn>
                  <a:cxn ang="0">
                    <a:pos x="40" y="344"/>
                  </a:cxn>
                  <a:cxn ang="0">
                    <a:pos x="88" y="375"/>
                  </a:cxn>
                  <a:cxn ang="0">
                    <a:pos x="142" y="396"/>
                  </a:cxn>
                  <a:cxn ang="0">
                    <a:pos x="204" y="407"/>
                  </a:cxn>
                  <a:cxn ang="0">
                    <a:pos x="268" y="407"/>
                  </a:cxn>
                  <a:cxn ang="0">
                    <a:pos x="328" y="396"/>
                  </a:cxn>
                  <a:cxn ang="0">
                    <a:pos x="383" y="375"/>
                  </a:cxn>
                  <a:cxn ang="0">
                    <a:pos x="433" y="346"/>
                  </a:cxn>
                  <a:cxn ang="0">
                    <a:pos x="475" y="309"/>
                  </a:cxn>
                  <a:cxn ang="0">
                    <a:pos x="507" y="264"/>
                  </a:cxn>
                  <a:cxn ang="0">
                    <a:pos x="532" y="215"/>
                  </a:cxn>
                  <a:cxn ang="0">
                    <a:pos x="544" y="161"/>
                  </a:cxn>
                  <a:cxn ang="0">
                    <a:pos x="544" y="104"/>
                  </a:cxn>
                  <a:cxn ang="0">
                    <a:pos x="532" y="53"/>
                  </a:cxn>
                </a:cxnLst>
                <a:rect l="0" t="0" r="r" b="b"/>
                <a:pathLst>
                  <a:path w="545" h="409">
                    <a:moveTo>
                      <a:pt x="519" y="27"/>
                    </a:moveTo>
                    <a:lnTo>
                      <a:pt x="513" y="20"/>
                    </a:lnTo>
                    <a:lnTo>
                      <a:pt x="506" y="13"/>
                    </a:lnTo>
                    <a:lnTo>
                      <a:pt x="500" y="7"/>
                    </a:lnTo>
                    <a:lnTo>
                      <a:pt x="492" y="0"/>
                    </a:lnTo>
                    <a:lnTo>
                      <a:pt x="497" y="17"/>
                    </a:lnTo>
                    <a:lnTo>
                      <a:pt x="502" y="34"/>
                    </a:lnTo>
                    <a:lnTo>
                      <a:pt x="507" y="51"/>
                    </a:lnTo>
                    <a:lnTo>
                      <a:pt x="511" y="70"/>
                    </a:lnTo>
                    <a:lnTo>
                      <a:pt x="513" y="102"/>
                    </a:lnTo>
                    <a:lnTo>
                      <a:pt x="511" y="133"/>
                    </a:lnTo>
                    <a:lnTo>
                      <a:pt x="506" y="162"/>
                    </a:lnTo>
                    <a:lnTo>
                      <a:pt x="495" y="191"/>
                    </a:lnTo>
                    <a:lnTo>
                      <a:pt x="483" y="218"/>
                    </a:lnTo>
                    <a:lnTo>
                      <a:pt x="469" y="242"/>
                    </a:lnTo>
                    <a:lnTo>
                      <a:pt x="452" y="265"/>
                    </a:lnTo>
                    <a:lnTo>
                      <a:pt x="432" y="287"/>
                    </a:lnTo>
                    <a:lnTo>
                      <a:pt x="409" y="305"/>
                    </a:lnTo>
                    <a:lnTo>
                      <a:pt x="385" y="322"/>
                    </a:lnTo>
                    <a:lnTo>
                      <a:pt x="359" y="338"/>
                    </a:lnTo>
                    <a:lnTo>
                      <a:pt x="333" y="349"/>
                    </a:lnTo>
                    <a:lnTo>
                      <a:pt x="304" y="359"/>
                    </a:lnTo>
                    <a:lnTo>
                      <a:pt x="273" y="366"/>
                    </a:lnTo>
                    <a:lnTo>
                      <a:pt x="242" y="370"/>
                    </a:lnTo>
                    <a:lnTo>
                      <a:pt x="211" y="372"/>
                    </a:lnTo>
                    <a:lnTo>
                      <a:pt x="183" y="370"/>
                    </a:lnTo>
                    <a:lnTo>
                      <a:pt x="154" y="366"/>
                    </a:lnTo>
                    <a:lnTo>
                      <a:pt x="126" y="356"/>
                    </a:lnTo>
                    <a:lnTo>
                      <a:pt x="99" y="347"/>
                    </a:lnTo>
                    <a:lnTo>
                      <a:pt x="71" y="335"/>
                    </a:lnTo>
                    <a:lnTo>
                      <a:pt x="45" y="322"/>
                    </a:lnTo>
                    <a:lnTo>
                      <a:pt x="21" y="307"/>
                    </a:lnTo>
                    <a:lnTo>
                      <a:pt x="0" y="293"/>
                    </a:lnTo>
                    <a:lnTo>
                      <a:pt x="4" y="302"/>
                    </a:lnTo>
                    <a:lnTo>
                      <a:pt x="9" y="309"/>
                    </a:lnTo>
                    <a:lnTo>
                      <a:pt x="12" y="316"/>
                    </a:lnTo>
                    <a:lnTo>
                      <a:pt x="18" y="324"/>
                    </a:lnTo>
                    <a:lnTo>
                      <a:pt x="40" y="344"/>
                    </a:lnTo>
                    <a:lnTo>
                      <a:pt x="62" y="361"/>
                    </a:lnTo>
                    <a:lnTo>
                      <a:pt x="88" y="375"/>
                    </a:lnTo>
                    <a:lnTo>
                      <a:pt x="114" y="387"/>
                    </a:lnTo>
                    <a:lnTo>
                      <a:pt x="142" y="396"/>
                    </a:lnTo>
                    <a:lnTo>
                      <a:pt x="171" y="403"/>
                    </a:lnTo>
                    <a:lnTo>
                      <a:pt x="204" y="407"/>
                    </a:lnTo>
                    <a:lnTo>
                      <a:pt x="237" y="409"/>
                    </a:lnTo>
                    <a:lnTo>
                      <a:pt x="268" y="407"/>
                    </a:lnTo>
                    <a:lnTo>
                      <a:pt x="299" y="403"/>
                    </a:lnTo>
                    <a:lnTo>
                      <a:pt x="328" y="396"/>
                    </a:lnTo>
                    <a:lnTo>
                      <a:pt x="357" y="387"/>
                    </a:lnTo>
                    <a:lnTo>
                      <a:pt x="383" y="375"/>
                    </a:lnTo>
                    <a:lnTo>
                      <a:pt x="409" y="361"/>
                    </a:lnTo>
                    <a:lnTo>
                      <a:pt x="433" y="346"/>
                    </a:lnTo>
                    <a:lnTo>
                      <a:pt x="456" y="329"/>
                    </a:lnTo>
                    <a:lnTo>
                      <a:pt x="475" y="309"/>
                    </a:lnTo>
                    <a:lnTo>
                      <a:pt x="492" y="287"/>
                    </a:lnTo>
                    <a:lnTo>
                      <a:pt x="507" y="264"/>
                    </a:lnTo>
                    <a:lnTo>
                      <a:pt x="521" y="241"/>
                    </a:lnTo>
                    <a:lnTo>
                      <a:pt x="532" y="215"/>
                    </a:lnTo>
                    <a:lnTo>
                      <a:pt x="538" y="188"/>
                    </a:lnTo>
                    <a:lnTo>
                      <a:pt x="544" y="161"/>
                    </a:lnTo>
                    <a:lnTo>
                      <a:pt x="545" y="133"/>
                    </a:lnTo>
                    <a:lnTo>
                      <a:pt x="544" y="104"/>
                    </a:lnTo>
                    <a:lnTo>
                      <a:pt x="540" y="77"/>
                    </a:lnTo>
                    <a:lnTo>
                      <a:pt x="532" y="53"/>
                    </a:lnTo>
                    <a:lnTo>
                      <a:pt x="519" y="27"/>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25" name="Freeform 69"/>
              <p:cNvSpPr>
                <a:spLocks/>
              </p:cNvSpPr>
              <p:nvPr/>
            </p:nvSpPr>
            <p:spPr bwMode="auto">
              <a:xfrm>
                <a:off x="1088" y="2896"/>
                <a:ext cx="30" cy="20"/>
              </a:xfrm>
              <a:custGeom>
                <a:avLst/>
                <a:gdLst/>
                <a:ahLst/>
                <a:cxnLst>
                  <a:cxn ang="0">
                    <a:pos x="0" y="0"/>
                  </a:cxn>
                  <a:cxn ang="0">
                    <a:pos x="60" y="0"/>
                  </a:cxn>
                  <a:cxn ang="0">
                    <a:pos x="33" y="40"/>
                  </a:cxn>
                  <a:cxn ang="0">
                    <a:pos x="0" y="0"/>
                  </a:cxn>
                </a:cxnLst>
                <a:rect l="0" t="0" r="r" b="b"/>
                <a:pathLst>
                  <a:path w="60" h="40">
                    <a:moveTo>
                      <a:pt x="0" y="0"/>
                    </a:moveTo>
                    <a:lnTo>
                      <a:pt x="60" y="0"/>
                    </a:lnTo>
                    <a:lnTo>
                      <a:pt x="33" y="40"/>
                    </a:lnTo>
                    <a:lnTo>
                      <a:pt x="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26" name="Freeform 70"/>
              <p:cNvSpPr>
                <a:spLocks/>
              </p:cNvSpPr>
              <p:nvPr/>
            </p:nvSpPr>
            <p:spPr bwMode="auto">
              <a:xfrm>
                <a:off x="1203" y="2996"/>
                <a:ext cx="23" cy="28"/>
              </a:xfrm>
              <a:custGeom>
                <a:avLst/>
                <a:gdLst/>
                <a:ahLst/>
                <a:cxnLst>
                  <a:cxn ang="0">
                    <a:pos x="43" y="0"/>
                  </a:cxn>
                  <a:cxn ang="0">
                    <a:pos x="47" y="55"/>
                  </a:cxn>
                  <a:cxn ang="0">
                    <a:pos x="0" y="30"/>
                  </a:cxn>
                  <a:cxn ang="0">
                    <a:pos x="43" y="0"/>
                  </a:cxn>
                </a:cxnLst>
                <a:rect l="0" t="0" r="r" b="b"/>
                <a:pathLst>
                  <a:path w="47" h="55">
                    <a:moveTo>
                      <a:pt x="43" y="0"/>
                    </a:moveTo>
                    <a:lnTo>
                      <a:pt x="47" y="55"/>
                    </a:lnTo>
                    <a:lnTo>
                      <a:pt x="0" y="30"/>
                    </a:lnTo>
                    <a:lnTo>
                      <a:pt x="43"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27" name="Freeform 71"/>
              <p:cNvSpPr>
                <a:spLocks/>
              </p:cNvSpPr>
              <p:nvPr/>
            </p:nvSpPr>
            <p:spPr bwMode="auto">
              <a:xfrm>
                <a:off x="1080" y="3107"/>
                <a:ext cx="31" cy="20"/>
              </a:xfrm>
              <a:custGeom>
                <a:avLst/>
                <a:gdLst/>
                <a:ahLst/>
                <a:cxnLst>
                  <a:cxn ang="0">
                    <a:pos x="62" y="41"/>
                  </a:cxn>
                  <a:cxn ang="0">
                    <a:pos x="0" y="41"/>
                  </a:cxn>
                  <a:cxn ang="0">
                    <a:pos x="31" y="0"/>
                  </a:cxn>
                  <a:cxn ang="0">
                    <a:pos x="62" y="41"/>
                  </a:cxn>
                </a:cxnLst>
                <a:rect l="0" t="0" r="r" b="b"/>
                <a:pathLst>
                  <a:path w="62" h="41">
                    <a:moveTo>
                      <a:pt x="62" y="41"/>
                    </a:moveTo>
                    <a:lnTo>
                      <a:pt x="0" y="41"/>
                    </a:lnTo>
                    <a:lnTo>
                      <a:pt x="31" y="0"/>
                    </a:lnTo>
                    <a:lnTo>
                      <a:pt x="62" y="41"/>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28" name="Freeform 72"/>
              <p:cNvSpPr>
                <a:spLocks/>
              </p:cNvSpPr>
              <p:nvPr/>
            </p:nvSpPr>
            <p:spPr bwMode="auto">
              <a:xfrm>
                <a:off x="971" y="2992"/>
                <a:ext cx="23" cy="27"/>
              </a:xfrm>
              <a:custGeom>
                <a:avLst/>
                <a:gdLst/>
                <a:ahLst/>
                <a:cxnLst>
                  <a:cxn ang="0">
                    <a:pos x="0" y="54"/>
                  </a:cxn>
                  <a:cxn ang="0">
                    <a:pos x="4" y="0"/>
                  </a:cxn>
                  <a:cxn ang="0">
                    <a:pos x="47" y="28"/>
                  </a:cxn>
                  <a:cxn ang="0">
                    <a:pos x="0" y="54"/>
                  </a:cxn>
                </a:cxnLst>
                <a:rect l="0" t="0" r="r" b="b"/>
                <a:pathLst>
                  <a:path w="47" h="54">
                    <a:moveTo>
                      <a:pt x="0" y="54"/>
                    </a:moveTo>
                    <a:lnTo>
                      <a:pt x="4" y="0"/>
                    </a:lnTo>
                    <a:lnTo>
                      <a:pt x="47" y="28"/>
                    </a:lnTo>
                    <a:lnTo>
                      <a:pt x="0" y="54"/>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29" name="Freeform 73"/>
              <p:cNvSpPr>
                <a:spLocks/>
              </p:cNvSpPr>
              <p:nvPr/>
            </p:nvSpPr>
            <p:spPr bwMode="auto">
              <a:xfrm>
                <a:off x="1162" y="2913"/>
                <a:ext cx="17" cy="19"/>
              </a:xfrm>
              <a:custGeom>
                <a:avLst/>
                <a:gdLst/>
                <a:ahLst/>
                <a:cxnLst>
                  <a:cxn ang="0">
                    <a:pos x="19" y="0"/>
                  </a:cxn>
                  <a:cxn ang="0">
                    <a:pos x="35" y="12"/>
                  </a:cxn>
                  <a:cxn ang="0">
                    <a:pos x="0" y="37"/>
                  </a:cxn>
                  <a:cxn ang="0">
                    <a:pos x="19" y="0"/>
                  </a:cxn>
                </a:cxnLst>
                <a:rect l="0" t="0" r="r" b="b"/>
                <a:pathLst>
                  <a:path w="35" h="37">
                    <a:moveTo>
                      <a:pt x="19" y="0"/>
                    </a:moveTo>
                    <a:lnTo>
                      <a:pt x="35" y="12"/>
                    </a:lnTo>
                    <a:lnTo>
                      <a:pt x="0" y="37"/>
                    </a:lnTo>
                    <a:lnTo>
                      <a:pt x="19"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30" name="Freeform 74"/>
              <p:cNvSpPr>
                <a:spLocks/>
              </p:cNvSpPr>
              <p:nvPr/>
            </p:nvSpPr>
            <p:spPr bwMode="auto">
              <a:xfrm>
                <a:off x="1190" y="2954"/>
                <a:ext cx="21" cy="11"/>
              </a:xfrm>
              <a:custGeom>
                <a:avLst/>
                <a:gdLst/>
                <a:ahLst/>
                <a:cxnLst>
                  <a:cxn ang="0">
                    <a:pos x="38" y="0"/>
                  </a:cxn>
                  <a:cxn ang="0">
                    <a:pos x="43" y="17"/>
                  </a:cxn>
                  <a:cxn ang="0">
                    <a:pos x="0" y="23"/>
                  </a:cxn>
                  <a:cxn ang="0">
                    <a:pos x="38" y="0"/>
                  </a:cxn>
                </a:cxnLst>
                <a:rect l="0" t="0" r="r" b="b"/>
                <a:pathLst>
                  <a:path w="43" h="23">
                    <a:moveTo>
                      <a:pt x="38" y="0"/>
                    </a:moveTo>
                    <a:lnTo>
                      <a:pt x="43" y="17"/>
                    </a:lnTo>
                    <a:lnTo>
                      <a:pt x="0" y="23"/>
                    </a:lnTo>
                    <a:lnTo>
                      <a:pt x="38"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31" name="Freeform 75"/>
              <p:cNvSpPr>
                <a:spLocks/>
              </p:cNvSpPr>
              <p:nvPr/>
            </p:nvSpPr>
            <p:spPr bwMode="auto">
              <a:xfrm>
                <a:off x="1189" y="3056"/>
                <a:ext cx="21" cy="14"/>
              </a:xfrm>
              <a:custGeom>
                <a:avLst/>
                <a:gdLst/>
                <a:ahLst/>
                <a:cxnLst>
                  <a:cxn ang="0">
                    <a:pos x="43" y="16"/>
                  </a:cxn>
                  <a:cxn ang="0">
                    <a:pos x="31" y="29"/>
                  </a:cxn>
                  <a:cxn ang="0">
                    <a:pos x="0" y="0"/>
                  </a:cxn>
                  <a:cxn ang="0">
                    <a:pos x="43" y="16"/>
                  </a:cxn>
                </a:cxnLst>
                <a:rect l="0" t="0" r="r" b="b"/>
                <a:pathLst>
                  <a:path w="43" h="29">
                    <a:moveTo>
                      <a:pt x="43" y="16"/>
                    </a:moveTo>
                    <a:lnTo>
                      <a:pt x="31" y="29"/>
                    </a:lnTo>
                    <a:lnTo>
                      <a:pt x="0" y="0"/>
                    </a:lnTo>
                    <a:lnTo>
                      <a:pt x="43" y="16"/>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32" name="Freeform 76"/>
              <p:cNvSpPr>
                <a:spLocks/>
              </p:cNvSpPr>
              <p:nvPr/>
            </p:nvSpPr>
            <p:spPr bwMode="auto">
              <a:xfrm>
                <a:off x="1153" y="3082"/>
                <a:ext cx="14" cy="20"/>
              </a:xfrm>
              <a:custGeom>
                <a:avLst/>
                <a:gdLst/>
                <a:ahLst/>
                <a:cxnLst>
                  <a:cxn ang="0">
                    <a:pos x="27" y="33"/>
                  </a:cxn>
                  <a:cxn ang="0">
                    <a:pos x="7" y="40"/>
                  </a:cxn>
                  <a:cxn ang="0">
                    <a:pos x="0" y="0"/>
                  </a:cxn>
                  <a:cxn ang="0">
                    <a:pos x="27" y="33"/>
                  </a:cxn>
                </a:cxnLst>
                <a:rect l="0" t="0" r="r" b="b"/>
                <a:pathLst>
                  <a:path w="27" h="40">
                    <a:moveTo>
                      <a:pt x="27" y="33"/>
                    </a:moveTo>
                    <a:lnTo>
                      <a:pt x="7" y="40"/>
                    </a:lnTo>
                    <a:lnTo>
                      <a:pt x="0" y="0"/>
                    </a:lnTo>
                    <a:lnTo>
                      <a:pt x="27" y="33"/>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33" name="Freeform 77"/>
              <p:cNvSpPr>
                <a:spLocks/>
              </p:cNvSpPr>
              <p:nvPr/>
            </p:nvSpPr>
            <p:spPr bwMode="auto">
              <a:xfrm>
                <a:off x="1028" y="3091"/>
                <a:ext cx="16" cy="19"/>
              </a:xfrm>
              <a:custGeom>
                <a:avLst/>
                <a:gdLst/>
                <a:ahLst/>
                <a:cxnLst>
                  <a:cxn ang="0">
                    <a:pos x="17" y="39"/>
                  </a:cxn>
                  <a:cxn ang="0">
                    <a:pos x="0" y="28"/>
                  </a:cxn>
                  <a:cxn ang="0">
                    <a:pos x="31" y="0"/>
                  </a:cxn>
                  <a:cxn ang="0">
                    <a:pos x="17" y="39"/>
                  </a:cxn>
                </a:cxnLst>
                <a:rect l="0" t="0" r="r" b="b"/>
                <a:pathLst>
                  <a:path w="31" h="39">
                    <a:moveTo>
                      <a:pt x="17" y="39"/>
                    </a:moveTo>
                    <a:lnTo>
                      <a:pt x="0" y="28"/>
                    </a:lnTo>
                    <a:lnTo>
                      <a:pt x="31" y="0"/>
                    </a:lnTo>
                    <a:lnTo>
                      <a:pt x="17" y="39"/>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34" name="Freeform 78"/>
              <p:cNvSpPr>
                <a:spLocks/>
              </p:cNvSpPr>
              <p:nvPr/>
            </p:nvSpPr>
            <p:spPr bwMode="auto">
              <a:xfrm>
                <a:off x="991" y="3060"/>
                <a:ext cx="22" cy="13"/>
              </a:xfrm>
              <a:custGeom>
                <a:avLst/>
                <a:gdLst/>
                <a:ahLst/>
                <a:cxnLst>
                  <a:cxn ang="0">
                    <a:pos x="6" y="27"/>
                  </a:cxn>
                  <a:cxn ang="0">
                    <a:pos x="0" y="10"/>
                  </a:cxn>
                  <a:cxn ang="0">
                    <a:pos x="43" y="0"/>
                  </a:cxn>
                  <a:cxn ang="0">
                    <a:pos x="6" y="27"/>
                  </a:cxn>
                </a:cxnLst>
                <a:rect l="0" t="0" r="r" b="b"/>
                <a:pathLst>
                  <a:path w="43" h="27">
                    <a:moveTo>
                      <a:pt x="6" y="27"/>
                    </a:moveTo>
                    <a:lnTo>
                      <a:pt x="0" y="10"/>
                    </a:lnTo>
                    <a:lnTo>
                      <a:pt x="43" y="0"/>
                    </a:lnTo>
                    <a:lnTo>
                      <a:pt x="6" y="27"/>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35" name="Freeform 79"/>
              <p:cNvSpPr>
                <a:spLocks/>
              </p:cNvSpPr>
              <p:nvPr/>
            </p:nvSpPr>
            <p:spPr bwMode="auto">
              <a:xfrm>
                <a:off x="994" y="2945"/>
                <a:ext cx="22" cy="14"/>
              </a:xfrm>
              <a:custGeom>
                <a:avLst/>
                <a:gdLst/>
                <a:ahLst/>
                <a:cxnLst>
                  <a:cxn ang="0">
                    <a:pos x="0" y="15"/>
                  </a:cxn>
                  <a:cxn ang="0">
                    <a:pos x="12" y="0"/>
                  </a:cxn>
                  <a:cxn ang="0">
                    <a:pos x="45" y="28"/>
                  </a:cxn>
                  <a:cxn ang="0">
                    <a:pos x="0" y="15"/>
                  </a:cxn>
                </a:cxnLst>
                <a:rect l="0" t="0" r="r" b="b"/>
                <a:pathLst>
                  <a:path w="45" h="28">
                    <a:moveTo>
                      <a:pt x="0" y="15"/>
                    </a:moveTo>
                    <a:lnTo>
                      <a:pt x="12" y="0"/>
                    </a:lnTo>
                    <a:lnTo>
                      <a:pt x="45" y="28"/>
                    </a:lnTo>
                    <a:lnTo>
                      <a:pt x="0" y="15"/>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36" name="Freeform 80"/>
              <p:cNvSpPr>
                <a:spLocks/>
              </p:cNvSpPr>
              <p:nvPr/>
            </p:nvSpPr>
            <p:spPr bwMode="auto">
              <a:xfrm>
                <a:off x="1034" y="2910"/>
                <a:ext cx="15" cy="19"/>
              </a:xfrm>
              <a:custGeom>
                <a:avLst/>
                <a:gdLst/>
                <a:ahLst/>
                <a:cxnLst>
                  <a:cxn ang="0">
                    <a:pos x="0" y="8"/>
                  </a:cxn>
                  <a:cxn ang="0">
                    <a:pos x="19" y="0"/>
                  </a:cxn>
                  <a:cxn ang="0">
                    <a:pos x="31" y="38"/>
                  </a:cxn>
                  <a:cxn ang="0">
                    <a:pos x="0" y="8"/>
                  </a:cxn>
                </a:cxnLst>
                <a:rect l="0" t="0" r="r" b="b"/>
                <a:pathLst>
                  <a:path w="31" h="38">
                    <a:moveTo>
                      <a:pt x="0" y="8"/>
                    </a:moveTo>
                    <a:lnTo>
                      <a:pt x="19" y="0"/>
                    </a:lnTo>
                    <a:lnTo>
                      <a:pt x="31" y="38"/>
                    </a:lnTo>
                    <a:lnTo>
                      <a:pt x="0" y="8"/>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37" name="Freeform 81"/>
              <p:cNvSpPr>
                <a:spLocks/>
              </p:cNvSpPr>
              <p:nvPr/>
            </p:nvSpPr>
            <p:spPr bwMode="auto">
              <a:xfrm>
                <a:off x="1064" y="2956"/>
                <a:ext cx="56" cy="60"/>
              </a:xfrm>
              <a:custGeom>
                <a:avLst/>
                <a:gdLst/>
                <a:ahLst/>
                <a:cxnLst>
                  <a:cxn ang="0">
                    <a:pos x="78" y="121"/>
                  </a:cxn>
                  <a:cxn ang="0">
                    <a:pos x="0" y="0"/>
                  </a:cxn>
                  <a:cxn ang="0">
                    <a:pos x="113" y="113"/>
                  </a:cxn>
                  <a:cxn ang="0">
                    <a:pos x="78" y="121"/>
                  </a:cxn>
                </a:cxnLst>
                <a:rect l="0" t="0" r="r" b="b"/>
                <a:pathLst>
                  <a:path w="113" h="121">
                    <a:moveTo>
                      <a:pt x="78" y="121"/>
                    </a:moveTo>
                    <a:lnTo>
                      <a:pt x="0" y="0"/>
                    </a:lnTo>
                    <a:lnTo>
                      <a:pt x="113" y="113"/>
                    </a:lnTo>
                    <a:lnTo>
                      <a:pt x="78" y="121"/>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38" name="Freeform 82"/>
              <p:cNvSpPr>
                <a:spLocks/>
              </p:cNvSpPr>
              <p:nvPr/>
            </p:nvSpPr>
            <p:spPr bwMode="auto">
              <a:xfrm>
                <a:off x="1086" y="2942"/>
                <a:ext cx="61" cy="89"/>
              </a:xfrm>
              <a:custGeom>
                <a:avLst/>
                <a:gdLst/>
                <a:ahLst/>
                <a:cxnLst>
                  <a:cxn ang="0">
                    <a:pos x="19" y="179"/>
                  </a:cxn>
                  <a:cxn ang="0">
                    <a:pos x="123" y="0"/>
                  </a:cxn>
                  <a:cxn ang="0">
                    <a:pos x="0" y="139"/>
                  </a:cxn>
                  <a:cxn ang="0">
                    <a:pos x="19" y="179"/>
                  </a:cxn>
                </a:cxnLst>
                <a:rect l="0" t="0" r="r" b="b"/>
                <a:pathLst>
                  <a:path w="123" h="179">
                    <a:moveTo>
                      <a:pt x="19" y="179"/>
                    </a:moveTo>
                    <a:lnTo>
                      <a:pt x="123" y="0"/>
                    </a:lnTo>
                    <a:lnTo>
                      <a:pt x="0" y="139"/>
                    </a:lnTo>
                    <a:lnTo>
                      <a:pt x="19" y="179"/>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39" name="Freeform 83"/>
              <p:cNvSpPr>
                <a:spLocks/>
              </p:cNvSpPr>
              <p:nvPr/>
            </p:nvSpPr>
            <p:spPr bwMode="auto">
              <a:xfrm>
                <a:off x="785" y="3489"/>
                <a:ext cx="150" cy="88"/>
              </a:xfrm>
              <a:custGeom>
                <a:avLst/>
                <a:gdLst/>
                <a:ahLst/>
                <a:cxnLst>
                  <a:cxn ang="0">
                    <a:pos x="52" y="46"/>
                  </a:cxn>
                  <a:cxn ang="0">
                    <a:pos x="50" y="46"/>
                  </a:cxn>
                  <a:cxn ang="0">
                    <a:pos x="44" y="48"/>
                  </a:cxn>
                  <a:cxn ang="0">
                    <a:pos x="37" y="52"/>
                  </a:cxn>
                  <a:cxn ang="0">
                    <a:pos x="26" y="58"/>
                  </a:cxn>
                  <a:cxn ang="0">
                    <a:pos x="16" y="68"/>
                  </a:cxn>
                  <a:cxn ang="0">
                    <a:pos x="9" y="83"/>
                  </a:cxn>
                  <a:cxn ang="0">
                    <a:pos x="2" y="101"/>
                  </a:cxn>
                  <a:cxn ang="0">
                    <a:pos x="0" y="126"/>
                  </a:cxn>
                  <a:cxn ang="0">
                    <a:pos x="0" y="131"/>
                  </a:cxn>
                  <a:cxn ang="0">
                    <a:pos x="2" y="143"/>
                  </a:cxn>
                  <a:cxn ang="0">
                    <a:pos x="6" y="159"/>
                  </a:cxn>
                  <a:cxn ang="0">
                    <a:pos x="12" y="172"/>
                  </a:cxn>
                  <a:cxn ang="0">
                    <a:pos x="21" y="175"/>
                  </a:cxn>
                  <a:cxn ang="0">
                    <a:pos x="35" y="171"/>
                  </a:cxn>
                  <a:cxn ang="0">
                    <a:pos x="52" y="162"/>
                  </a:cxn>
                  <a:cxn ang="0">
                    <a:pos x="69" y="151"/>
                  </a:cxn>
                  <a:cxn ang="0">
                    <a:pos x="87" y="138"/>
                  </a:cxn>
                  <a:cxn ang="0">
                    <a:pos x="102" y="126"/>
                  </a:cxn>
                  <a:cxn ang="0">
                    <a:pos x="113" y="118"/>
                  </a:cxn>
                  <a:cxn ang="0">
                    <a:pos x="116" y="115"/>
                  </a:cxn>
                  <a:cxn ang="0">
                    <a:pos x="118" y="117"/>
                  </a:cxn>
                  <a:cxn ang="0">
                    <a:pos x="123" y="123"/>
                  </a:cxn>
                  <a:cxn ang="0">
                    <a:pos x="131" y="131"/>
                  </a:cxn>
                  <a:cxn ang="0">
                    <a:pos x="142" y="140"/>
                  </a:cxn>
                  <a:cxn ang="0">
                    <a:pos x="152" y="149"/>
                  </a:cxn>
                  <a:cxn ang="0">
                    <a:pos x="164" y="159"/>
                  </a:cxn>
                  <a:cxn ang="0">
                    <a:pos x="176" y="166"/>
                  </a:cxn>
                  <a:cxn ang="0">
                    <a:pos x="187" y="172"/>
                  </a:cxn>
                  <a:cxn ang="0">
                    <a:pos x="199" y="175"/>
                  </a:cxn>
                  <a:cxn ang="0">
                    <a:pos x="214" y="174"/>
                  </a:cxn>
                  <a:cxn ang="0">
                    <a:pos x="232" y="169"/>
                  </a:cxn>
                  <a:cxn ang="0">
                    <a:pos x="250" y="163"/>
                  </a:cxn>
                  <a:cxn ang="0">
                    <a:pos x="268" y="152"/>
                  </a:cxn>
                  <a:cxn ang="0">
                    <a:pos x="283" y="140"/>
                  </a:cxn>
                  <a:cxn ang="0">
                    <a:pos x="295" y="126"/>
                  </a:cxn>
                  <a:cxn ang="0">
                    <a:pos x="300" y="109"/>
                  </a:cxn>
                  <a:cxn ang="0">
                    <a:pos x="299" y="91"/>
                  </a:cxn>
                  <a:cxn ang="0">
                    <a:pos x="292" y="72"/>
                  </a:cxn>
                  <a:cxn ang="0">
                    <a:pos x="280" y="54"/>
                  </a:cxn>
                  <a:cxn ang="0">
                    <a:pos x="266" y="37"/>
                  </a:cxn>
                  <a:cxn ang="0">
                    <a:pos x="249" y="23"/>
                  </a:cxn>
                  <a:cxn ang="0">
                    <a:pos x="233" y="11"/>
                  </a:cxn>
                  <a:cxn ang="0">
                    <a:pos x="221" y="3"/>
                  </a:cxn>
                  <a:cxn ang="0">
                    <a:pos x="211" y="0"/>
                  </a:cxn>
                  <a:cxn ang="0">
                    <a:pos x="199" y="1"/>
                  </a:cxn>
                  <a:cxn ang="0">
                    <a:pos x="178" y="7"/>
                  </a:cxn>
                  <a:cxn ang="0">
                    <a:pos x="152" y="14"/>
                  </a:cxn>
                  <a:cxn ang="0">
                    <a:pos x="125" y="23"/>
                  </a:cxn>
                  <a:cxn ang="0">
                    <a:pos x="97" y="32"/>
                  </a:cxn>
                  <a:cxn ang="0">
                    <a:pos x="75" y="38"/>
                  </a:cxn>
                  <a:cxn ang="0">
                    <a:pos x="59" y="44"/>
                  </a:cxn>
                  <a:cxn ang="0">
                    <a:pos x="52" y="46"/>
                  </a:cxn>
                </a:cxnLst>
                <a:rect l="0" t="0" r="r" b="b"/>
                <a:pathLst>
                  <a:path w="300" h="175">
                    <a:moveTo>
                      <a:pt x="52" y="46"/>
                    </a:moveTo>
                    <a:lnTo>
                      <a:pt x="50" y="46"/>
                    </a:lnTo>
                    <a:lnTo>
                      <a:pt x="44" y="48"/>
                    </a:lnTo>
                    <a:lnTo>
                      <a:pt x="37" y="52"/>
                    </a:lnTo>
                    <a:lnTo>
                      <a:pt x="26" y="58"/>
                    </a:lnTo>
                    <a:lnTo>
                      <a:pt x="16" y="68"/>
                    </a:lnTo>
                    <a:lnTo>
                      <a:pt x="9" y="83"/>
                    </a:lnTo>
                    <a:lnTo>
                      <a:pt x="2" y="101"/>
                    </a:lnTo>
                    <a:lnTo>
                      <a:pt x="0" y="126"/>
                    </a:lnTo>
                    <a:lnTo>
                      <a:pt x="0" y="131"/>
                    </a:lnTo>
                    <a:lnTo>
                      <a:pt x="2" y="143"/>
                    </a:lnTo>
                    <a:lnTo>
                      <a:pt x="6" y="159"/>
                    </a:lnTo>
                    <a:lnTo>
                      <a:pt x="12" y="172"/>
                    </a:lnTo>
                    <a:lnTo>
                      <a:pt x="21" y="175"/>
                    </a:lnTo>
                    <a:lnTo>
                      <a:pt x="35" y="171"/>
                    </a:lnTo>
                    <a:lnTo>
                      <a:pt x="52" y="162"/>
                    </a:lnTo>
                    <a:lnTo>
                      <a:pt x="69" y="151"/>
                    </a:lnTo>
                    <a:lnTo>
                      <a:pt x="87" y="138"/>
                    </a:lnTo>
                    <a:lnTo>
                      <a:pt x="102" y="126"/>
                    </a:lnTo>
                    <a:lnTo>
                      <a:pt x="113" y="118"/>
                    </a:lnTo>
                    <a:lnTo>
                      <a:pt x="116" y="115"/>
                    </a:lnTo>
                    <a:lnTo>
                      <a:pt x="118" y="117"/>
                    </a:lnTo>
                    <a:lnTo>
                      <a:pt x="123" y="123"/>
                    </a:lnTo>
                    <a:lnTo>
                      <a:pt x="131" y="131"/>
                    </a:lnTo>
                    <a:lnTo>
                      <a:pt x="142" y="140"/>
                    </a:lnTo>
                    <a:lnTo>
                      <a:pt x="152" y="149"/>
                    </a:lnTo>
                    <a:lnTo>
                      <a:pt x="164" y="159"/>
                    </a:lnTo>
                    <a:lnTo>
                      <a:pt x="176" y="166"/>
                    </a:lnTo>
                    <a:lnTo>
                      <a:pt x="187" y="172"/>
                    </a:lnTo>
                    <a:lnTo>
                      <a:pt x="199" y="175"/>
                    </a:lnTo>
                    <a:lnTo>
                      <a:pt x="214" y="174"/>
                    </a:lnTo>
                    <a:lnTo>
                      <a:pt x="232" y="169"/>
                    </a:lnTo>
                    <a:lnTo>
                      <a:pt x="250" y="163"/>
                    </a:lnTo>
                    <a:lnTo>
                      <a:pt x="268" y="152"/>
                    </a:lnTo>
                    <a:lnTo>
                      <a:pt x="283" y="140"/>
                    </a:lnTo>
                    <a:lnTo>
                      <a:pt x="295" y="126"/>
                    </a:lnTo>
                    <a:lnTo>
                      <a:pt x="300" y="109"/>
                    </a:lnTo>
                    <a:lnTo>
                      <a:pt x="299" y="91"/>
                    </a:lnTo>
                    <a:lnTo>
                      <a:pt x="292" y="72"/>
                    </a:lnTo>
                    <a:lnTo>
                      <a:pt x="280" y="54"/>
                    </a:lnTo>
                    <a:lnTo>
                      <a:pt x="266" y="37"/>
                    </a:lnTo>
                    <a:lnTo>
                      <a:pt x="249" y="23"/>
                    </a:lnTo>
                    <a:lnTo>
                      <a:pt x="233" y="11"/>
                    </a:lnTo>
                    <a:lnTo>
                      <a:pt x="221" y="3"/>
                    </a:lnTo>
                    <a:lnTo>
                      <a:pt x="211" y="0"/>
                    </a:lnTo>
                    <a:lnTo>
                      <a:pt x="199" y="1"/>
                    </a:lnTo>
                    <a:lnTo>
                      <a:pt x="178" y="7"/>
                    </a:lnTo>
                    <a:lnTo>
                      <a:pt x="152" y="14"/>
                    </a:lnTo>
                    <a:lnTo>
                      <a:pt x="125" y="23"/>
                    </a:lnTo>
                    <a:lnTo>
                      <a:pt x="97" y="32"/>
                    </a:lnTo>
                    <a:lnTo>
                      <a:pt x="75" y="38"/>
                    </a:lnTo>
                    <a:lnTo>
                      <a:pt x="59" y="44"/>
                    </a:lnTo>
                    <a:lnTo>
                      <a:pt x="52" y="46"/>
                    </a:lnTo>
                    <a:close/>
                  </a:path>
                </a:pathLst>
              </a:custGeom>
              <a:solidFill>
                <a:srgbClr val="FFBFB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40" name="Freeform 84"/>
              <p:cNvSpPr>
                <a:spLocks/>
              </p:cNvSpPr>
              <p:nvPr/>
            </p:nvSpPr>
            <p:spPr bwMode="auto">
              <a:xfrm>
                <a:off x="801" y="3472"/>
                <a:ext cx="154" cy="99"/>
              </a:xfrm>
              <a:custGeom>
                <a:avLst/>
                <a:gdLst/>
                <a:ahLst/>
                <a:cxnLst>
                  <a:cxn ang="0">
                    <a:pos x="0" y="91"/>
                  </a:cxn>
                  <a:cxn ang="0">
                    <a:pos x="6" y="87"/>
                  </a:cxn>
                  <a:cxn ang="0">
                    <a:pos x="21" y="77"/>
                  </a:cxn>
                  <a:cxn ang="0">
                    <a:pos x="44" y="62"/>
                  </a:cxn>
                  <a:cxn ang="0">
                    <a:pos x="69" y="45"/>
                  </a:cxn>
                  <a:cxn ang="0">
                    <a:pos x="97" y="30"/>
                  </a:cxn>
                  <a:cxn ang="0">
                    <a:pos x="123" y="14"/>
                  </a:cxn>
                  <a:cxn ang="0">
                    <a:pos x="147" y="5"/>
                  </a:cxn>
                  <a:cxn ang="0">
                    <a:pos x="163" y="0"/>
                  </a:cxn>
                  <a:cxn ang="0">
                    <a:pos x="178" y="3"/>
                  </a:cxn>
                  <a:cxn ang="0">
                    <a:pos x="197" y="10"/>
                  </a:cxn>
                  <a:cxn ang="0">
                    <a:pos x="219" y="20"/>
                  </a:cxn>
                  <a:cxn ang="0">
                    <a:pos x="242" y="34"/>
                  </a:cxn>
                  <a:cxn ang="0">
                    <a:pos x="263" y="48"/>
                  </a:cxn>
                  <a:cxn ang="0">
                    <a:pos x="282" y="62"/>
                  </a:cxn>
                  <a:cxn ang="0">
                    <a:pos x="297" y="74"/>
                  </a:cxn>
                  <a:cxn ang="0">
                    <a:pos x="307" y="84"/>
                  </a:cxn>
                  <a:cxn ang="0">
                    <a:pos x="309" y="96"/>
                  </a:cxn>
                  <a:cxn ang="0">
                    <a:pos x="304" y="111"/>
                  </a:cxn>
                  <a:cxn ang="0">
                    <a:pos x="294" y="130"/>
                  </a:cxn>
                  <a:cxn ang="0">
                    <a:pos x="280" y="150"/>
                  </a:cxn>
                  <a:cxn ang="0">
                    <a:pos x="264" y="168"/>
                  </a:cxn>
                  <a:cxn ang="0">
                    <a:pos x="252" y="184"/>
                  </a:cxn>
                  <a:cxn ang="0">
                    <a:pos x="242" y="195"/>
                  </a:cxn>
                  <a:cxn ang="0">
                    <a:pos x="238" y="199"/>
                  </a:cxn>
                  <a:cxn ang="0">
                    <a:pos x="245" y="188"/>
                  </a:cxn>
                  <a:cxn ang="0">
                    <a:pos x="254" y="164"/>
                  </a:cxn>
                  <a:cxn ang="0">
                    <a:pos x="257" y="134"/>
                  </a:cxn>
                  <a:cxn ang="0">
                    <a:pos x="238" y="107"/>
                  </a:cxn>
                  <a:cxn ang="0">
                    <a:pos x="223" y="96"/>
                  </a:cxn>
                  <a:cxn ang="0">
                    <a:pos x="209" y="87"/>
                  </a:cxn>
                  <a:cxn ang="0">
                    <a:pos x="197" y="79"/>
                  </a:cxn>
                  <a:cxn ang="0">
                    <a:pos x="185" y="73"/>
                  </a:cxn>
                  <a:cxn ang="0">
                    <a:pos x="176" y="68"/>
                  </a:cxn>
                  <a:cxn ang="0">
                    <a:pos x="169" y="65"/>
                  </a:cxn>
                  <a:cxn ang="0">
                    <a:pos x="164" y="62"/>
                  </a:cxn>
                  <a:cxn ang="0">
                    <a:pos x="163" y="62"/>
                  </a:cxn>
                  <a:cxn ang="0">
                    <a:pos x="157" y="64"/>
                  </a:cxn>
                  <a:cxn ang="0">
                    <a:pos x="140" y="68"/>
                  </a:cxn>
                  <a:cxn ang="0">
                    <a:pos x="118" y="76"/>
                  </a:cxn>
                  <a:cxn ang="0">
                    <a:pos x="92" y="82"/>
                  </a:cxn>
                  <a:cxn ang="0">
                    <a:pos x="63" y="88"/>
                  </a:cxn>
                  <a:cxn ang="0">
                    <a:pos x="37" y="93"/>
                  </a:cxn>
                  <a:cxn ang="0">
                    <a:pos x="14" y="94"/>
                  </a:cxn>
                  <a:cxn ang="0">
                    <a:pos x="0" y="91"/>
                  </a:cxn>
                </a:cxnLst>
                <a:rect l="0" t="0" r="r" b="b"/>
                <a:pathLst>
                  <a:path w="309" h="199">
                    <a:moveTo>
                      <a:pt x="0" y="91"/>
                    </a:moveTo>
                    <a:lnTo>
                      <a:pt x="6" y="87"/>
                    </a:lnTo>
                    <a:lnTo>
                      <a:pt x="21" y="77"/>
                    </a:lnTo>
                    <a:lnTo>
                      <a:pt x="44" y="62"/>
                    </a:lnTo>
                    <a:lnTo>
                      <a:pt x="69" y="45"/>
                    </a:lnTo>
                    <a:lnTo>
                      <a:pt x="97" y="30"/>
                    </a:lnTo>
                    <a:lnTo>
                      <a:pt x="123" y="14"/>
                    </a:lnTo>
                    <a:lnTo>
                      <a:pt x="147" y="5"/>
                    </a:lnTo>
                    <a:lnTo>
                      <a:pt x="163" y="0"/>
                    </a:lnTo>
                    <a:lnTo>
                      <a:pt x="178" y="3"/>
                    </a:lnTo>
                    <a:lnTo>
                      <a:pt x="197" y="10"/>
                    </a:lnTo>
                    <a:lnTo>
                      <a:pt x="219" y="20"/>
                    </a:lnTo>
                    <a:lnTo>
                      <a:pt x="242" y="34"/>
                    </a:lnTo>
                    <a:lnTo>
                      <a:pt x="263" y="48"/>
                    </a:lnTo>
                    <a:lnTo>
                      <a:pt x="282" y="62"/>
                    </a:lnTo>
                    <a:lnTo>
                      <a:pt x="297" y="74"/>
                    </a:lnTo>
                    <a:lnTo>
                      <a:pt x="307" y="84"/>
                    </a:lnTo>
                    <a:lnTo>
                      <a:pt x="309" y="96"/>
                    </a:lnTo>
                    <a:lnTo>
                      <a:pt x="304" y="111"/>
                    </a:lnTo>
                    <a:lnTo>
                      <a:pt x="294" y="130"/>
                    </a:lnTo>
                    <a:lnTo>
                      <a:pt x="280" y="150"/>
                    </a:lnTo>
                    <a:lnTo>
                      <a:pt x="264" y="168"/>
                    </a:lnTo>
                    <a:lnTo>
                      <a:pt x="252" y="184"/>
                    </a:lnTo>
                    <a:lnTo>
                      <a:pt x="242" y="195"/>
                    </a:lnTo>
                    <a:lnTo>
                      <a:pt x="238" y="199"/>
                    </a:lnTo>
                    <a:lnTo>
                      <a:pt x="245" y="188"/>
                    </a:lnTo>
                    <a:lnTo>
                      <a:pt x="254" y="164"/>
                    </a:lnTo>
                    <a:lnTo>
                      <a:pt x="257" y="134"/>
                    </a:lnTo>
                    <a:lnTo>
                      <a:pt x="238" y="107"/>
                    </a:lnTo>
                    <a:lnTo>
                      <a:pt x="223" y="96"/>
                    </a:lnTo>
                    <a:lnTo>
                      <a:pt x="209" y="87"/>
                    </a:lnTo>
                    <a:lnTo>
                      <a:pt x="197" y="79"/>
                    </a:lnTo>
                    <a:lnTo>
                      <a:pt x="185" y="73"/>
                    </a:lnTo>
                    <a:lnTo>
                      <a:pt x="176" y="68"/>
                    </a:lnTo>
                    <a:lnTo>
                      <a:pt x="169" y="65"/>
                    </a:lnTo>
                    <a:lnTo>
                      <a:pt x="164" y="62"/>
                    </a:lnTo>
                    <a:lnTo>
                      <a:pt x="163" y="62"/>
                    </a:lnTo>
                    <a:lnTo>
                      <a:pt x="157" y="64"/>
                    </a:lnTo>
                    <a:lnTo>
                      <a:pt x="140" y="68"/>
                    </a:lnTo>
                    <a:lnTo>
                      <a:pt x="118" y="76"/>
                    </a:lnTo>
                    <a:lnTo>
                      <a:pt x="92" y="82"/>
                    </a:lnTo>
                    <a:lnTo>
                      <a:pt x="63" y="88"/>
                    </a:lnTo>
                    <a:lnTo>
                      <a:pt x="37" y="93"/>
                    </a:lnTo>
                    <a:lnTo>
                      <a:pt x="14" y="94"/>
                    </a:lnTo>
                    <a:lnTo>
                      <a:pt x="0" y="91"/>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41" name="Freeform 85"/>
              <p:cNvSpPr>
                <a:spLocks/>
              </p:cNvSpPr>
              <p:nvPr/>
            </p:nvSpPr>
            <p:spPr bwMode="auto">
              <a:xfrm>
                <a:off x="809" y="3538"/>
                <a:ext cx="73" cy="45"/>
              </a:xfrm>
              <a:custGeom>
                <a:avLst/>
                <a:gdLst/>
                <a:ahLst/>
                <a:cxnLst>
                  <a:cxn ang="0">
                    <a:pos x="145" y="89"/>
                  </a:cxn>
                  <a:cxn ang="0">
                    <a:pos x="69" y="35"/>
                  </a:cxn>
                  <a:cxn ang="0">
                    <a:pos x="0" y="58"/>
                  </a:cxn>
                  <a:cxn ang="0">
                    <a:pos x="1" y="55"/>
                  </a:cxn>
                  <a:cxn ang="0">
                    <a:pos x="7" y="46"/>
                  </a:cxn>
                  <a:cxn ang="0">
                    <a:pos x="15" y="35"/>
                  </a:cxn>
                  <a:cxn ang="0">
                    <a:pos x="27" y="23"/>
                  </a:cxn>
                  <a:cxn ang="0">
                    <a:pos x="39" y="11"/>
                  </a:cxn>
                  <a:cxn ang="0">
                    <a:pos x="55" y="3"/>
                  </a:cxn>
                  <a:cxn ang="0">
                    <a:pos x="70" y="0"/>
                  </a:cxn>
                  <a:cxn ang="0">
                    <a:pos x="86" y="4"/>
                  </a:cxn>
                  <a:cxn ang="0">
                    <a:pos x="101" y="15"/>
                  </a:cxn>
                  <a:cxn ang="0">
                    <a:pos x="114" y="28"/>
                  </a:cxn>
                  <a:cxn ang="0">
                    <a:pos x="124" y="41"/>
                  </a:cxn>
                  <a:cxn ang="0">
                    <a:pos x="131" y="55"/>
                  </a:cxn>
                  <a:cxn ang="0">
                    <a:pos x="138" y="69"/>
                  </a:cxn>
                  <a:cxn ang="0">
                    <a:pos x="141" y="80"/>
                  </a:cxn>
                  <a:cxn ang="0">
                    <a:pos x="145" y="86"/>
                  </a:cxn>
                  <a:cxn ang="0">
                    <a:pos x="145" y="89"/>
                  </a:cxn>
                </a:cxnLst>
                <a:rect l="0" t="0" r="r" b="b"/>
                <a:pathLst>
                  <a:path w="145" h="89">
                    <a:moveTo>
                      <a:pt x="145" y="89"/>
                    </a:moveTo>
                    <a:lnTo>
                      <a:pt x="69" y="35"/>
                    </a:lnTo>
                    <a:lnTo>
                      <a:pt x="0" y="58"/>
                    </a:lnTo>
                    <a:lnTo>
                      <a:pt x="1" y="55"/>
                    </a:lnTo>
                    <a:lnTo>
                      <a:pt x="7" y="46"/>
                    </a:lnTo>
                    <a:lnTo>
                      <a:pt x="15" y="35"/>
                    </a:lnTo>
                    <a:lnTo>
                      <a:pt x="27" y="23"/>
                    </a:lnTo>
                    <a:lnTo>
                      <a:pt x="39" y="11"/>
                    </a:lnTo>
                    <a:lnTo>
                      <a:pt x="55" y="3"/>
                    </a:lnTo>
                    <a:lnTo>
                      <a:pt x="70" y="0"/>
                    </a:lnTo>
                    <a:lnTo>
                      <a:pt x="86" y="4"/>
                    </a:lnTo>
                    <a:lnTo>
                      <a:pt x="101" y="15"/>
                    </a:lnTo>
                    <a:lnTo>
                      <a:pt x="114" y="28"/>
                    </a:lnTo>
                    <a:lnTo>
                      <a:pt x="124" y="41"/>
                    </a:lnTo>
                    <a:lnTo>
                      <a:pt x="131" y="55"/>
                    </a:lnTo>
                    <a:lnTo>
                      <a:pt x="138" y="69"/>
                    </a:lnTo>
                    <a:lnTo>
                      <a:pt x="141" y="80"/>
                    </a:lnTo>
                    <a:lnTo>
                      <a:pt x="145" y="86"/>
                    </a:lnTo>
                    <a:lnTo>
                      <a:pt x="145" y="89"/>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42" name="Freeform 86"/>
              <p:cNvSpPr>
                <a:spLocks/>
              </p:cNvSpPr>
              <p:nvPr/>
            </p:nvSpPr>
            <p:spPr bwMode="auto">
              <a:xfrm>
                <a:off x="852" y="3432"/>
                <a:ext cx="41" cy="55"/>
              </a:xfrm>
              <a:custGeom>
                <a:avLst/>
                <a:gdLst/>
                <a:ahLst/>
                <a:cxnLst>
                  <a:cxn ang="0">
                    <a:pos x="81" y="97"/>
                  </a:cxn>
                  <a:cxn ang="0">
                    <a:pos x="26" y="0"/>
                  </a:cxn>
                  <a:cxn ang="0">
                    <a:pos x="0" y="23"/>
                  </a:cxn>
                  <a:cxn ang="0">
                    <a:pos x="52" y="109"/>
                  </a:cxn>
                  <a:cxn ang="0">
                    <a:pos x="81" y="97"/>
                  </a:cxn>
                </a:cxnLst>
                <a:rect l="0" t="0" r="r" b="b"/>
                <a:pathLst>
                  <a:path w="81" h="109">
                    <a:moveTo>
                      <a:pt x="81" y="97"/>
                    </a:moveTo>
                    <a:lnTo>
                      <a:pt x="26" y="0"/>
                    </a:lnTo>
                    <a:lnTo>
                      <a:pt x="0" y="23"/>
                    </a:lnTo>
                    <a:lnTo>
                      <a:pt x="52" y="109"/>
                    </a:lnTo>
                    <a:lnTo>
                      <a:pt x="81" y="97"/>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43" name="Freeform 87"/>
              <p:cNvSpPr>
                <a:spLocks/>
              </p:cNvSpPr>
              <p:nvPr/>
            </p:nvSpPr>
            <p:spPr bwMode="auto">
              <a:xfrm>
                <a:off x="909" y="3559"/>
                <a:ext cx="36" cy="40"/>
              </a:xfrm>
              <a:custGeom>
                <a:avLst/>
                <a:gdLst/>
                <a:ahLst/>
                <a:cxnLst>
                  <a:cxn ang="0">
                    <a:pos x="45" y="0"/>
                  </a:cxn>
                  <a:cxn ang="0">
                    <a:pos x="70" y="47"/>
                  </a:cxn>
                  <a:cxn ang="0">
                    <a:pos x="70" y="81"/>
                  </a:cxn>
                  <a:cxn ang="0">
                    <a:pos x="33" y="57"/>
                  </a:cxn>
                  <a:cxn ang="0">
                    <a:pos x="0" y="11"/>
                  </a:cxn>
                  <a:cxn ang="0">
                    <a:pos x="45" y="0"/>
                  </a:cxn>
                </a:cxnLst>
                <a:rect l="0" t="0" r="r" b="b"/>
                <a:pathLst>
                  <a:path w="70" h="81">
                    <a:moveTo>
                      <a:pt x="45" y="0"/>
                    </a:moveTo>
                    <a:lnTo>
                      <a:pt x="70" y="47"/>
                    </a:lnTo>
                    <a:lnTo>
                      <a:pt x="70" y="81"/>
                    </a:lnTo>
                    <a:lnTo>
                      <a:pt x="33" y="57"/>
                    </a:lnTo>
                    <a:lnTo>
                      <a:pt x="0" y="11"/>
                    </a:lnTo>
                    <a:lnTo>
                      <a:pt x="45"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44" name="Freeform 88"/>
              <p:cNvSpPr>
                <a:spLocks/>
              </p:cNvSpPr>
              <p:nvPr/>
            </p:nvSpPr>
            <p:spPr bwMode="auto">
              <a:xfrm>
                <a:off x="771" y="3521"/>
                <a:ext cx="34" cy="66"/>
              </a:xfrm>
              <a:custGeom>
                <a:avLst/>
                <a:gdLst/>
                <a:ahLst/>
                <a:cxnLst>
                  <a:cxn ang="0">
                    <a:pos x="33" y="0"/>
                  </a:cxn>
                  <a:cxn ang="0">
                    <a:pos x="33" y="5"/>
                  </a:cxn>
                  <a:cxn ang="0">
                    <a:pos x="31" y="15"/>
                  </a:cxn>
                  <a:cxn ang="0">
                    <a:pos x="29" y="31"/>
                  </a:cxn>
                  <a:cxn ang="0">
                    <a:pos x="31" y="51"/>
                  </a:cxn>
                  <a:cxn ang="0">
                    <a:pos x="33" y="72"/>
                  </a:cxn>
                  <a:cxn ang="0">
                    <a:pos x="39" y="94"/>
                  </a:cxn>
                  <a:cxn ang="0">
                    <a:pos x="52" y="114"/>
                  </a:cxn>
                  <a:cxn ang="0">
                    <a:pos x="67" y="131"/>
                  </a:cxn>
                  <a:cxn ang="0">
                    <a:pos x="62" y="132"/>
                  </a:cxn>
                  <a:cxn ang="0">
                    <a:pos x="50" y="132"/>
                  </a:cxn>
                  <a:cxn ang="0">
                    <a:pos x="33" y="132"/>
                  </a:cxn>
                  <a:cxn ang="0">
                    <a:pos x="17" y="126"/>
                  </a:cxn>
                  <a:cxn ang="0">
                    <a:pos x="3" y="112"/>
                  </a:cxn>
                  <a:cxn ang="0">
                    <a:pos x="0" y="89"/>
                  </a:cxn>
                  <a:cxn ang="0">
                    <a:pos x="8" y="52"/>
                  </a:cxn>
                  <a:cxn ang="0">
                    <a:pos x="33" y="0"/>
                  </a:cxn>
                </a:cxnLst>
                <a:rect l="0" t="0" r="r" b="b"/>
                <a:pathLst>
                  <a:path w="67" h="132">
                    <a:moveTo>
                      <a:pt x="33" y="0"/>
                    </a:moveTo>
                    <a:lnTo>
                      <a:pt x="33" y="5"/>
                    </a:lnTo>
                    <a:lnTo>
                      <a:pt x="31" y="15"/>
                    </a:lnTo>
                    <a:lnTo>
                      <a:pt x="29" y="31"/>
                    </a:lnTo>
                    <a:lnTo>
                      <a:pt x="31" y="51"/>
                    </a:lnTo>
                    <a:lnTo>
                      <a:pt x="33" y="72"/>
                    </a:lnTo>
                    <a:lnTo>
                      <a:pt x="39" y="94"/>
                    </a:lnTo>
                    <a:lnTo>
                      <a:pt x="52" y="114"/>
                    </a:lnTo>
                    <a:lnTo>
                      <a:pt x="67" y="131"/>
                    </a:lnTo>
                    <a:lnTo>
                      <a:pt x="62" y="132"/>
                    </a:lnTo>
                    <a:lnTo>
                      <a:pt x="50" y="132"/>
                    </a:lnTo>
                    <a:lnTo>
                      <a:pt x="33" y="132"/>
                    </a:lnTo>
                    <a:lnTo>
                      <a:pt x="17" y="126"/>
                    </a:lnTo>
                    <a:lnTo>
                      <a:pt x="3" y="112"/>
                    </a:lnTo>
                    <a:lnTo>
                      <a:pt x="0" y="89"/>
                    </a:lnTo>
                    <a:lnTo>
                      <a:pt x="8" y="52"/>
                    </a:lnTo>
                    <a:lnTo>
                      <a:pt x="33"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45" name="Freeform 89"/>
              <p:cNvSpPr>
                <a:spLocks/>
              </p:cNvSpPr>
              <p:nvPr/>
            </p:nvSpPr>
            <p:spPr bwMode="auto">
              <a:xfrm>
                <a:off x="312" y="3200"/>
                <a:ext cx="126" cy="41"/>
              </a:xfrm>
              <a:custGeom>
                <a:avLst/>
                <a:gdLst/>
                <a:ahLst/>
                <a:cxnLst>
                  <a:cxn ang="0">
                    <a:pos x="251" y="65"/>
                  </a:cxn>
                  <a:cxn ang="0">
                    <a:pos x="244" y="62"/>
                  </a:cxn>
                  <a:cxn ang="0">
                    <a:pos x="224" y="53"/>
                  </a:cxn>
                  <a:cxn ang="0">
                    <a:pos x="194" y="42"/>
                  </a:cxn>
                  <a:cxn ang="0">
                    <a:pos x="160" y="28"/>
                  </a:cxn>
                  <a:cxn ang="0">
                    <a:pos x="122" y="16"/>
                  </a:cxn>
                  <a:cxn ang="0">
                    <a:pos x="86" y="7"/>
                  </a:cxn>
                  <a:cxn ang="0">
                    <a:pos x="55" y="0"/>
                  </a:cxn>
                  <a:cxn ang="0">
                    <a:pos x="32" y="2"/>
                  </a:cxn>
                  <a:cxn ang="0">
                    <a:pos x="8" y="19"/>
                  </a:cxn>
                  <a:cxn ang="0">
                    <a:pos x="0" y="47"/>
                  </a:cxn>
                  <a:cxn ang="0">
                    <a:pos x="0" y="71"/>
                  </a:cxn>
                  <a:cxn ang="0">
                    <a:pos x="1" y="82"/>
                  </a:cxn>
                  <a:cxn ang="0">
                    <a:pos x="3" y="80"/>
                  </a:cxn>
                  <a:cxn ang="0">
                    <a:pos x="6" y="74"/>
                  </a:cxn>
                  <a:cxn ang="0">
                    <a:pos x="12" y="67"/>
                  </a:cxn>
                  <a:cxn ang="0">
                    <a:pos x="19" y="59"/>
                  </a:cxn>
                  <a:cxn ang="0">
                    <a:pos x="29" y="50"/>
                  </a:cxn>
                  <a:cxn ang="0">
                    <a:pos x="39" y="40"/>
                  </a:cxn>
                  <a:cxn ang="0">
                    <a:pos x="51" y="34"/>
                  </a:cxn>
                  <a:cxn ang="0">
                    <a:pos x="65" y="31"/>
                  </a:cxn>
                  <a:cxn ang="0">
                    <a:pos x="79" y="33"/>
                  </a:cxn>
                  <a:cxn ang="0">
                    <a:pos x="103" y="37"/>
                  </a:cxn>
                  <a:cxn ang="0">
                    <a:pos x="131" y="47"/>
                  </a:cxn>
                  <a:cxn ang="0">
                    <a:pos x="162" y="54"/>
                  </a:cxn>
                  <a:cxn ang="0">
                    <a:pos x="191" y="64"/>
                  </a:cxn>
                  <a:cxn ang="0">
                    <a:pos x="219" y="68"/>
                  </a:cxn>
                  <a:cxn ang="0">
                    <a:pos x="239" y="70"/>
                  </a:cxn>
                  <a:cxn ang="0">
                    <a:pos x="251" y="65"/>
                  </a:cxn>
                </a:cxnLst>
                <a:rect l="0" t="0" r="r" b="b"/>
                <a:pathLst>
                  <a:path w="251" h="82">
                    <a:moveTo>
                      <a:pt x="251" y="65"/>
                    </a:moveTo>
                    <a:lnTo>
                      <a:pt x="244" y="62"/>
                    </a:lnTo>
                    <a:lnTo>
                      <a:pt x="224" y="53"/>
                    </a:lnTo>
                    <a:lnTo>
                      <a:pt x="194" y="42"/>
                    </a:lnTo>
                    <a:lnTo>
                      <a:pt x="160" y="28"/>
                    </a:lnTo>
                    <a:lnTo>
                      <a:pt x="122" y="16"/>
                    </a:lnTo>
                    <a:lnTo>
                      <a:pt x="86" y="7"/>
                    </a:lnTo>
                    <a:lnTo>
                      <a:pt x="55" y="0"/>
                    </a:lnTo>
                    <a:lnTo>
                      <a:pt x="32" y="2"/>
                    </a:lnTo>
                    <a:lnTo>
                      <a:pt x="8" y="19"/>
                    </a:lnTo>
                    <a:lnTo>
                      <a:pt x="0" y="47"/>
                    </a:lnTo>
                    <a:lnTo>
                      <a:pt x="0" y="71"/>
                    </a:lnTo>
                    <a:lnTo>
                      <a:pt x="1" y="82"/>
                    </a:lnTo>
                    <a:lnTo>
                      <a:pt x="3" y="80"/>
                    </a:lnTo>
                    <a:lnTo>
                      <a:pt x="6" y="74"/>
                    </a:lnTo>
                    <a:lnTo>
                      <a:pt x="12" y="67"/>
                    </a:lnTo>
                    <a:lnTo>
                      <a:pt x="19" y="59"/>
                    </a:lnTo>
                    <a:lnTo>
                      <a:pt x="29" y="50"/>
                    </a:lnTo>
                    <a:lnTo>
                      <a:pt x="39" y="40"/>
                    </a:lnTo>
                    <a:lnTo>
                      <a:pt x="51" y="34"/>
                    </a:lnTo>
                    <a:lnTo>
                      <a:pt x="65" y="31"/>
                    </a:lnTo>
                    <a:lnTo>
                      <a:pt x="79" y="33"/>
                    </a:lnTo>
                    <a:lnTo>
                      <a:pt x="103" y="37"/>
                    </a:lnTo>
                    <a:lnTo>
                      <a:pt x="131" y="47"/>
                    </a:lnTo>
                    <a:lnTo>
                      <a:pt x="162" y="54"/>
                    </a:lnTo>
                    <a:lnTo>
                      <a:pt x="191" y="64"/>
                    </a:lnTo>
                    <a:lnTo>
                      <a:pt x="219" y="68"/>
                    </a:lnTo>
                    <a:lnTo>
                      <a:pt x="239" y="70"/>
                    </a:lnTo>
                    <a:lnTo>
                      <a:pt x="251" y="65"/>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46" name="Freeform 90"/>
              <p:cNvSpPr>
                <a:spLocks/>
              </p:cNvSpPr>
              <p:nvPr/>
            </p:nvSpPr>
            <p:spPr bwMode="auto">
              <a:xfrm>
                <a:off x="433" y="3231"/>
                <a:ext cx="56" cy="175"/>
              </a:xfrm>
              <a:custGeom>
                <a:avLst/>
                <a:gdLst/>
                <a:ahLst/>
                <a:cxnLst>
                  <a:cxn ang="0">
                    <a:pos x="98" y="14"/>
                  </a:cxn>
                  <a:cxn ang="0">
                    <a:pos x="95" y="12"/>
                  </a:cxn>
                  <a:cxn ang="0">
                    <a:pos x="88" y="9"/>
                  </a:cxn>
                  <a:cxn ang="0">
                    <a:pos x="77" y="5"/>
                  </a:cxn>
                  <a:cxn ang="0">
                    <a:pos x="64" y="2"/>
                  </a:cxn>
                  <a:cxn ang="0">
                    <a:pos x="48" y="0"/>
                  </a:cxn>
                  <a:cxn ang="0">
                    <a:pos x="33" y="2"/>
                  </a:cxn>
                  <a:cxn ang="0">
                    <a:pos x="20" y="8"/>
                  </a:cxn>
                  <a:cxn ang="0">
                    <a:pos x="8" y="20"/>
                  </a:cxn>
                  <a:cxn ang="0">
                    <a:pos x="0" y="49"/>
                  </a:cxn>
                  <a:cxn ang="0">
                    <a:pos x="8" y="79"/>
                  </a:cxn>
                  <a:cxn ang="0">
                    <a:pos x="20" y="108"/>
                  </a:cxn>
                  <a:cxn ang="0">
                    <a:pos x="27" y="140"/>
                  </a:cxn>
                  <a:cxn ang="0">
                    <a:pos x="31" y="162"/>
                  </a:cxn>
                  <a:cxn ang="0">
                    <a:pos x="39" y="193"/>
                  </a:cxn>
                  <a:cxn ang="0">
                    <a:pos x="52" y="228"/>
                  </a:cxn>
                  <a:cxn ang="0">
                    <a:pos x="67" y="264"/>
                  </a:cxn>
                  <a:cxn ang="0">
                    <a:pos x="81" y="297"/>
                  </a:cxn>
                  <a:cxn ang="0">
                    <a:pos x="93" y="325"/>
                  </a:cxn>
                  <a:cxn ang="0">
                    <a:pos x="102" y="344"/>
                  </a:cxn>
                  <a:cxn ang="0">
                    <a:pos x="105" y="351"/>
                  </a:cxn>
                  <a:cxn ang="0">
                    <a:pos x="107" y="337"/>
                  </a:cxn>
                  <a:cxn ang="0">
                    <a:pos x="110" y="301"/>
                  </a:cxn>
                  <a:cxn ang="0">
                    <a:pos x="107" y="243"/>
                  </a:cxn>
                  <a:cxn ang="0">
                    <a:pos x="95" y="170"/>
                  </a:cxn>
                  <a:cxn ang="0">
                    <a:pos x="89" y="125"/>
                  </a:cxn>
                  <a:cxn ang="0">
                    <a:pos x="91" y="92"/>
                  </a:cxn>
                  <a:cxn ang="0">
                    <a:pos x="95" y="72"/>
                  </a:cxn>
                  <a:cxn ang="0">
                    <a:pos x="98" y="66"/>
                  </a:cxn>
                  <a:cxn ang="0">
                    <a:pos x="98" y="14"/>
                  </a:cxn>
                </a:cxnLst>
                <a:rect l="0" t="0" r="r" b="b"/>
                <a:pathLst>
                  <a:path w="110" h="351">
                    <a:moveTo>
                      <a:pt x="98" y="14"/>
                    </a:moveTo>
                    <a:lnTo>
                      <a:pt x="95" y="12"/>
                    </a:lnTo>
                    <a:lnTo>
                      <a:pt x="88" y="9"/>
                    </a:lnTo>
                    <a:lnTo>
                      <a:pt x="77" y="5"/>
                    </a:lnTo>
                    <a:lnTo>
                      <a:pt x="64" y="2"/>
                    </a:lnTo>
                    <a:lnTo>
                      <a:pt x="48" y="0"/>
                    </a:lnTo>
                    <a:lnTo>
                      <a:pt x="33" y="2"/>
                    </a:lnTo>
                    <a:lnTo>
                      <a:pt x="20" y="8"/>
                    </a:lnTo>
                    <a:lnTo>
                      <a:pt x="8" y="20"/>
                    </a:lnTo>
                    <a:lnTo>
                      <a:pt x="0" y="49"/>
                    </a:lnTo>
                    <a:lnTo>
                      <a:pt x="8" y="79"/>
                    </a:lnTo>
                    <a:lnTo>
                      <a:pt x="20" y="108"/>
                    </a:lnTo>
                    <a:lnTo>
                      <a:pt x="27" y="140"/>
                    </a:lnTo>
                    <a:lnTo>
                      <a:pt x="31" y="162"/>
                    </a:lnTo>
                    <a:lnTo>
                      <a:pt x="39" y="193"/>
                    </a:lnTo>
                    <a:lnTo>
                      <a:pt x="52" y="228"/>
                    </a:lnTo>
                    <a:lnTo>
                      <a:pt x="67" y="264"/>
                    </a:lnTo>
                    <a:lnTo>
                      <a:pt x="81" y="297"/>
                    </a:lnTo>
                    <a:lnTo>
                      <a:pt x="93" y="325"/>
                    </a:lnTo>
                    <a:lnTo>
                      <a:pt x="102" y="344"/>
                    </a:lnTo>
                    <a:lnTo>
                      <a:pt x="105" y="351"/>
                    </a:lnTo>
                    <a:lnTo>
                      <a:pt x="107" y="337"/>
                    </a:lnTo>
                    <a:lnTo>
                      <a:pt x="110" y="301"/>
                    </a:lnTo>
                    <a:lnTo>
                      <a:pt x="107" y="243"/>
                    </a:lnTo>
                    <a:lnTo>
                      <a:pt x="95" y="170"/>
                    </a:lnTo>
                    <a:lnTo>
                      <a:pt x="89" y="125"/>
                    </a:lnTo>
                    <a:lnTo>
                      <a:pt x="91" y="92"/>
                    </a:lnTo>
                    <a:lnTo>
                      <a:pt x="95" y="72"/>
                    </a:lnTo>
                    <a:lnTo>
                      <a:pt x="98" y="66"/>
                    </a:lnTo>
                    <a:lnTo>
                      <a:pt x="98" y="14"/>
                    </a:lnTo>
                    <a:close/>
                  </a:path>
                </a:pathLst>
              </a:custGeom>
              <a:solidFill>
                <a:srgbClr val="FF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47" name="Freeform 91"/>
              <p:cNvSpPr>
                <a:spLocks/>
              </p:cNvSpPr>
              <p:nvPr/>
            </p:nvSpPr>
            <p:spPr bwMode="auto">
              <a:xfrm>
                <a:off x="460" y="3229"/>
                <a:ext cx="33" cy="126"/>
              </a:xfrm>
              <a:custGeom>
                <a:avLst/>
                <a:gdLst/>
                <a:ahLst/>
                <a:cxnLst>
                  <a:cxn ang="0">
                    <a:pos x="0" y="0"/>
                  </a:cxn>
                  <a:cxn ang="0">
                    <a:pos x="5" y="3"/>
                  </a:cxn>
                  <a:cxn ang="0">
                    <a:pos x="19" y="14"/>
                  </a:cxn>
                  <a:cxn ang="0">
                    <a:pos x="28" y="34"/>
                  </a:cxn>
                  <a:cxn ang="0">
                    <a:pos x="26" y="63"/>
                  </a:cxn>
                  <a:cxn ang="0">
                    <a:pos x="23" y="108"/>
                  </a:cxn>
                  <a:cxn ang="0">
                    <a:pos x="31" y="162"/>
                  </a:cxn>
                  <a:cxn ang="0">
                    <a:pos x="43" y="216"/>
                  </a:cxn>
                  <a:cxn ang="0">
                    <a:pos x="59" y="253"/>
                  </a:cxn>
                  <a:cxn ang="0">
                    <a:pos x="57" y="233"/>
                  </a:cxn>
                  <a:cxn ang="0">
                    <a:pos x="54" y="188"/>
                  </a:cxn>
                  <a:cxn ang="0">
                    <a:pos x="50" y="134"/>
                  </a:cxn>
                  <a:cxn ang="0">
                    <a:pos x="52" y="92"/>
                  </a:cxn>
                  <a:cxn ang="0">
                    <a:pos x="55" y="79"/>
                  </a:cxn>
                  <a:cxn ang="0">
                    <a:pos x="61" y="62"/>
                  </a:cxn>
                  <a:cxn ang="0">
                    <a:pos x="64" y="45"/>
                  </a:cxn>
                  <a:cxn ang="0">
                    <a:pos x="66" y="29"/>
                  </a:cxn>
                  <a:cxn ang="0">
                    <a:pos x="61" y="15"/>
                  </a:cxn>
                  <a:cxn ang="0">
                    <a:pos x="50" y="5"/>
                  </a:cxn>
                  <a:cxn ang="0">
                    <a:pos x="31" y="0"/>
                  </a:cxn>
                  <a:cxn ang="0">
                    <a:pos x="0" y="0"/>
                  </a:cxn>
                </a:cxnLst>
                <a:rect l="0" t="0" r="r" b="b"/>
                <a:pathLst>
                  <a:path w="66" h="253">
                    <a:moveTo>
                      <a:pt x="0" y="0"/>
                    </a:moveTo>
                    <a:lnTo>
                      <a:pt x="5" y="3"/>
                    </a:lnTo>
                    <a:lnTo>
                      <a:pt x="19" y="14"/>
                    </a:lnTo>
                    <a:lnTo>
                      <a:pt x="28" y="34"/>
                    </a:lnTo>
                    <a:lnTo>
                      <a:pt x="26" y="63"/>
                    </a:lnTo>
                    <a:lnTo>
                      <a:pt x="23" y="108"/>
                    </a:lnTo>
                    <a:lnTo>
                      <a:pt x="31" y="162"/>
                    </a:lnTo>
                    <a:lnTo>
                      <a:pt x="43" y="216"/>
                    </a:lnTo>
                    <a:lnTo>
                      <a:pt x="59" y="253"/>
                    </a:lnTo>
                    <a:lnTo>
                      <a:pt x="57" y="233"/>
                    </a:lnTo>
                    <a:lnTo>
                      <a:pt x="54" y="188"/>
                    </a:lnTo>
                    <a:lnTo>
                      <a:pt x="50" y="134"/>
                    </a:lnTo>
                    <a:lnTo>
                      <a:pt x="52" y="92"/>
                    </a:lnTo>
                    <a:lnTo>
                      <a:pt x="55" y="79"/>
                    </a:lnTo>
                    <a:lnTo>
                      <a:pt x="61" y="62"/>
                    </a:lnTo>
                    <a:lnTo>
                      <a:pt x="64" y="45"/>
                    </a:lnTo>
                    <a:lnTo>
                      <a:pt x="66" y="29"/>
                    </a:lnTo>
                    <a:lnTo>
                      <a:pt x="61" y="15"/>
                    </a:lnTo>
                    <a:lnTo>
                      <a:pt x="50" y="5"/>
                    </a:lnTo>
                    <a:lnTo>
                      <a:pt x="31" y="0"/>
                    </a:lnTo>
                    <a:lnTo>
                      <a:pt x="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48" name="Freeform 92"/>
              <p:cNvSpPr>
                <a:spLocks/>
              </p:cNvSpPr>
              <p:nvPr/>
            </p:nvSpPr>
            <p:spPr bwMode="auto">
              <a:xfrm>
                <a:off x="251" y="3780"/>
                <a:ext cx="18" cy="44"/>
              </a:xfrm>
              <a:custGeom>
                <a:avLst/>
                <a:gdLst/>
                <a:ahLst/>
                <a:cxnLst>
                  <a:cxn ang="0">
                    <a:pos x="17" y="0"/>
                  </a:cxn>
                  <a:cxn ang="0">
                    <a:pos x="16" y="11"/>
                  </a:cxn>
                  <a:cxn ang="0">
                    <a:pos x="12" y="37"/>
                  </a:cxn>
                  <a:cxn ang="0">
                    <a:pos x="7" y="66"/>
                  </a:cxn>
                  <a:cxn ang="0">
                    <a:pos x="0" y="85"/>
                  </a:cxn>
                  <a:cxn ang="0">
                    <a:pos x="2" y="88"/>
                  </a:cxn>
                  <a:cxn ang="0">
                    <a:pos x="14" y="86"/>
                  </a:cxn>
                  <a:cxn ang="0">
                    <a:pos x="28" y="81"/>
                  </a:cxn>
                  <a:cxn ang="0">
                    <a:pos x="35" y="80"/>
                  </a:cxn>
                  <a:cxn ang="0">
                    <a:pos x="36" y="69"/>
                  </a:cxn>
                  <a:cxn ang="0">
                    <a:pos x="36" y="43"/>
                  </a:cxn>
                  <a:cxn ang="0">
                    <a:pos x="31" y="15"/>
                  </a:cxn>
                  <a:cxn ang="0">
                    <a:pos x="17" y="0"/>
                  </a:cxn>
                </a:cxnLst>
                <a:rect l="0" t="0" r="r" b="b"/>
                <a:pathLst>
                  <a:path w="36" h="88">
                    <a:moveTo>
                      <a:pt x="17" y="0"/>
                    </a:moveTo>
                    <a:lnTo>
                      <a:pt x="16" y="11"/>
                    </a:lnTo>
                    <a:lnTo>
                      <a:pt x="12" y="37"/>
                    </a:lnTo>
                    <a:lnTo>
                      <a:pt x="7" y="66"/>
                    </a:lnTo>
                    <a:lnTo>
                      <a:pt x="0" y="85"/>
                    </a:lnTo>
                    <a:lnTo>
                      <a:pt x="2" y="88"/>
                    </a:lnTo>
                    <a:lnTo>
                      <a:pt x="14" y="86"/>
                    </a:lnTo>
                    <a:lnTo>
                      <a:pt x="28" y="81"/>
                    </a:lnTo>
                    <a:lnTo>
                      <a:pt x="35" y="80"/>
                    </a:lnTo>
                    <a:lnTo>
                      <a:pt x="36" y="69"/>
                    </a:lnTo>
                    <a:lnTo>
                      <a:pt x="36" y="43"/>
                    </a:lnTo>
                    <a:lnTo>
                      <a:pt x="31" y="15"/>
                    </a:lnTo>
                    <a:lnTo>
                      <a:pt x="17"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49" name="Freeform 93"/>
              <p:cNvSpPr>
                <a:spLocks/>
              </p:cNvSpPr>
              <p:nvPr/>
            </p:nvSpPr>
            <p:spPr bwMode="auto">
              <a:xfrm>
                <a:off x="637" y="3686"/>
                <a:ext cx="802" cy="71"/>
              </a:xfrm>
              <a:custGeom>
                <a:avLst/>
                <a:gdLst/>
                <a:ahLst/>
                <a:cxnLst>
                  <a:cxn ang="0">
                    <a:pos x="7" y="0"/>
                  </a:cxn>
                  <a:cxn ang="0">
                    <a:pos x="5" y="4"/>
                  </a:cxn>
                  <a:cxn ang="0">
                    <a:pos x="3" y="14"/>
                  </a:cxn>
                  <a:cxn ang="0">
                    <a:pos x="2" y="31"/>
                  </a:cxn>
                  <a:cxn ang="0">
                    <a:pos x="0" y="51"/>
                  </a:cxn>
                  <a:cxn ang="0">
                    <a:pos x="2" y="74"/>
                  </a:cxn>
                  <a:cxn ang="0">
                    <a:pos x="7" y="97"/>
                  </a:cxn>
                  <a:cxn ang="0">
                    <a:pos x="17" y="120"/>
                  </a:cxn>
                  <a:cxn ang="0">
                    <a:pos x="33" y="142"/>
                  </a:cxn>
                  <a:cxn ang="0">
                    <a:pos x="776" y="131"/>
                  </a:cxn>
                  <a:cxn ang="0">
                    <a:pos x="784" y="131"/>
                  </a:cxn>
                  <a:cxn ang="0">
                    <a:pos x="809" y="131"/>
                  </a:cxn>
                  <a:cxn ang="0">
                    <a:pos x="847" y="131"/>
                  </a:cxn>
                  <a:cxn ang="0">
                    <a:pos x="895" y="131"/>
                  </a:cxn>
                  <a:cxn ang="0">
                    <a:pos x="953" y="132"/>
                  </a:cxn>
                  <a:cxn ang="0">
                    <a:pos x="1017" y="132"/>
                  </a:cxn>
                  <a:cxn ang="0">
                    <a:pos x="1088" y="131"/>
                  </a:cxn>
                  <a:cxn ang="0">
                    <a:pos x="1160" y="131"/>
                  </a:cxn>
                  <a:cxn ang="0">
                    <a:pos x="1233" y="129"/>
                  </a:cxn>
                  <a:cxn ang="0">
                    <a:pos x="1304" y="129"/>
                  </a:cxn>
                  <a:cxn ang="0">
                    <a:pos x="1371" y="126"/>
                  </a:cxn>
                  <a:cxn ang="0">
                    <a:pos x="1433" y="125"/>
                  </a:cxn>
                  <a:cxn ang="0">
                    <a:pos x="1485" y="121"/>
                  </a:cxn>
                  <a:cxn ang="0">
                    <a:pos x="1528" y="117"/>
                  </a:cxn>
                  <a:cxn ang="0">
                    <a:pos x="1557" y="112"/>
                  </a:cxn>
                  <a:cxn ang="0">
                    <a:pos x="1573" y="108"/>
                  </a:cxn>
                  <a:cxn ang="0">
                    <a:pos x="1595" y="78"/>
                  </a:cxn>
                  <a:cxn ang="0">
                    <a:pos x="1604" y="44"/>
                  </a:cxn>
                  <a:cxn ang="0">
                    <a:pos x="1604" y="17"/>
                  </a:cxn>
                  <a:cxn ang="0">
                    <a:pos x="1604" y="4"/>
                  </a:cxn>
                  <a:cxn ang="0">
                    <a:pos x="7" y="0"/>
                  </a:cxn>
                </a:cxnLst>
                <a:rect l="0" t="0" r="r" b="b"/>
                <a:pathLst>
                  <a:path w="1604" h="142">
                    <a:moveTo>
                      <a:pt x="7" y="0"/>
                    </a:moveTo>
                    <a:lnTo>
                      <a:pt x="5" y="4"/>
                    </a:lnTo>
                    <a:lnTo>
                      <a:pt x="3" y="14"/>
                    </a:lnTo>
                    <a:lnTo>
                      <a:pt x="2" y="31"/>
                    </a:lnTo>
                    <a:lnTo>
                      <a:pt x="0" y="51"/>
                    </a:lnTo>
                    <a:lnTo>
                      <a:pt x="2" y="74"/>
                    </a:lnTo>
                    <a:lnTo>
                      <a:pt x="7" y="97"/>
                    </a:lnTo>
                    <a:lnTo>
                      <a:pt x="17" y="120"/>
                    </a:lnTo>
                    <a:lnTo>
                      <a:pt x="33" y="142"/>
                    </a:lnTo>
                    <a:lnTo>
                      <a:pt x="776" y="131"/>
                    </a:lnTo>
                    <a:lnTo>
                      <a:pt x="784" y="131"/>
                    </a:lnTo>
                    <a:lnTo>
                      <a:pt x="809" y="131"/>
                    </a:lnTo>
                    <a:lnTo>
                      <a:pt x="847" y="131"/>
                    </a:lnTo>
                    <a:lnTo>
                      <a:pt x="895" y="131"/>
                    </a:lnTo>
                    <a:lnTo>
                      <a:pt x="953" y="132"/>
                    </a:lnTo>
                    <a:lnTo>
                      <a:pt x="1017" y="132"/>
                    </a:lnTo>
                    <a:lnTo>
                      <a:pt x="1088" y="131"/>
                    </a:lnTo>
                    <a:lnTo>
                      <a:pt x="1160" y="131"/>
                    </a:lnTo>
                    <a:lnTo>
                      <a:pt x="1233" y="129"/>
                    </a:lnTo>
                    <a:lnTo>
                      <a:pt x="1304" y="129"/>
                    </a:lnTo>
                    <a:lnTo>
                      <a:pt x="1371" y="126"/>
                    </a:lnTo>
                    <a:lnTo>
                      <a:pt x="1433" y="125"/>
                    </a:lnTo>
                    <a:lnTo>
                      <a:pt x="1485" y="121"/>
                    </a:lnTo>
                    <a:lnTo>
                      <a:pt x="1528" y="117"/>
                    </a:lnTo>
                    <a:lnTo>
                      <a:pt x="1557" y="112"/>
                    </a:lnTo>
                    <a:lnTo>
                      <a:pt x="1573" y="108"/>
                    </a:lnTo>
                    <a:lnTo>
                      <a:pt x="1595" y="78"/>
                    </a:lnTo>
                    <a:lnTo>
                      <a:pt x="1604" y="44"/>
                    </a:lnTo>
                    <a:lnTo>
                      <a:pt x="1604" y="17"/>
                    </a:lnTo>
                    <a:lnTo>
                      <a:pt x="1604" y="4"/>
                    </a:lnTo>
                    <a:lnTo>
                      <a:pt x="7" y="0"/>
                    </a:lnTo>
                    <a:close/>
                  </a:path>
                </a:pathLst>
              </a:custGeom>
              <a:solidFill>
                <a:srgbClr val="9E3F3F"/>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50" name="Freeform 94"/>
              <p:cNvSpPr>
                <a:spLocks/>
              </p:cNvSpPr>
              <p:nvPr/>
            </p:nvSpPr>
            <p:spPr bwMode="auto">
              <a:xfrm>
                <a:off x="630" y="3613"/>
                <a:ext cx="796" cy="91"/>
              </a:xfrm>
              <a:custGeom>
                <a:avLst/>
                <a:gdLst/>
                <a:ahLst/>
                <a:cxnLst>
                  <a:cxn ang="0">
                    <a:pos x="300" y="3"/>
                  </a:cxn>
                  <a:cxn ang="0">
                    <a:pos x="272" y="14"/>
                  </a:cxn>
                  <a:cxn ang="0">
                    <a:pos x="229" y="31"/>
                  </a:cxn>
                  <a:cxn ang="0">
                    <a:pos x="179" y="52"/>
                  </a:cxn>
                  <a:cxn ang="0">
                    <a:pos x="128" y="77"/>
                  </a:cxn>
                  <a:cxn ang="0">
                    <a:pos x="78" y="102"/>
                  </a:cxn>
                  <a:cxn ang="0">
                    <a:pos x="34" y="125"/>
                  </a:cxn>
                  <a:cxn ang="0">
                    <a:pos x="7" y="145"/>
                  </a:cxn>
                  <a:cxn ang="0">
                    <a:pos x="2" y="156"/>
                  </a:cxn>
                  <a:cxn ang="0">
                    <a:pos x="26" y="162"/>
                  </a:cxn>
                  <a:cxn ang="0">
                    <a:pos x="76" y="168"/>
                  </a:cxn>
                  <a:cxn ang="0">
                    <a:pos x="150" y="172"/>
                  </a:cxn>
                  <a:cxn ang="0">
                    <a:pos x="241" y="176"/>
                  </a:cxn>
                  <a:cxn ang="0">
                    <a:pos x="350" y="179"/>
                  </a:cxn>
                  <a:cxn ang="0">
                    <a:pos x="471" y="180"/>
                  </a:cxn>
                  <a:cxn ang="0">
                    <a:pos x="600" y="180"/>
                  </a:cxn>
                  <a:cxn ang="0">
                    <a:pos x="735" y="180"/>
                  </a:cxn>
                  <a:cxn ang="0">
                    <a:pos x="873" y="179"/>
                  </a:cxn>
                  <a:cxn ang="0">
                    <a:pos x="1011" y="177"/>
                  </a:cxn>
                  <a:cxn ang="0">
                    <a:pos x="1142" y="172"/>
                  </a:cxn>
                  <a:cxn ang="0">
                    <a:pos x="1266" y="168"/>
                  </a:cxn>
                  <a:cxn ang="0">
                    <a:pos x="1380" y="163"/>
                  </a:cxn>
                  <a:cxn ang="0">
                    <a:pos x="1478" y="157"/>
                  </a:cxn>
                  <a:cxn ang="0">
                    <a:pos x="1559" y="149"/>
                  </a:cxn>
                  <a:cxn ang="0">
                    <a:pos x="1588" y="145"/>
                  </a:cxn>
                  <a:cxn ang="0">
                    <a:pos x="1561" y="145"/>
                  </a:cxn>
                  <a:cxn ang="0">
                    <a:pos x="1511" y="143"/>
                  </a:cxn>
                  <a:cxn ang="0">
                    <a:pos x="1440" y="142"/>
                  </a:cxn>
                  <a:cxn ang="0">
                    <a:pos x="1354" y="140"/>
                  </a:cxn>
                  <a:cxn ang="0">
                    <a:pos x="1252" y="139"/>
                  </a:cxn>
                  <a:cxn ang="0">
                    <a:pos x="1140" y="137"/>
                  </a:cxn>
                  <a:cxn ang="0">
                    <a:pos x="1021" y="134"/>
                  </a:cxn>
                  <a:cxn ang="0">
                    <a:pos x="897" y="132"/>
                  </a:cxn>
                  <a:cxn ang="0">
                    <a:pos x="774" y="129"/>
                  </a:cxn>
                  <a:cxn ang="0">
                    <a:pos x="652" y="128"/>
                  </a:cxn>
                  <a:cxn ang="0">
                    <a:pos x="538" y="126"/>
                  </a:cxn>
                  <a:cxn ang="0">
                    <a:pos x="431" y="125"/>
                  </a:cxn>
                  <a:cxn ang="0">
                    <a:pos x="338" y="123"/>
                  </a:cxn>
                  <a:cxn ang="0">
                    <a:pos x="260" y="122"/>
                  </a:cxn>
                  <a:cxn ang="0">
                    <a:pos x="200" y="122"/>
                  </a:cxn>
                  <a:cxn ang="0">
                    <a:pos x="307" y="0"/>
                  </a:cxn>
                </a:cxnLst>
                <a:rect l="0" t="0" r="r" b="b"/>
                <a:pathLst>
                  <a:path w="1592" h="180">
                    <a:moveTo>
                      <a:pt x="307" y="0"/>
                    </a:moveTo>
                    <a:lnTo>
                      <a:pt x="300" y="3"/>
                    </a:lnTo>
                    <a:lnTo>
                      <a:pt x="288" y="8"/>
                    </a:lnTo>
                    <a:lnTo>
                      <a:pt x="272" y="14"/>
                    </a:lnTo>
                    <a:lnTo>
                      <a:pt x="252" y="21"/>
                    </a:lnTo>
                    <a:lnTo>
                      <a:pt x="229" y="31"/>
                    </a:lnTo>
                    <a:lnTo>
                      <a:pt x="205" y="41"/>
                    </a:lnTo>
                    <a:lnTo>
                      <a:pt x="179" y="52"/>
                    </a:lnTo>
                    <a:lnTo>
                      <a:pt x="153" y="65"/>
                    </a:lnTo>
                    <a:lnTo>
                      <a:pt x="128" y="77"/>
                    </a:lnTo>
                    <a:lnTo>
                      <a:pt x="102" y="89"/>
                    </a:lnTo>
                    <a:lnTo>
                      <a:pt x="78" y="102"/>
                    </a:lnTo>
                    <a:lnTo>
                      <a:pt x="55" y="114"/>
                    </a:lnTo>
                    <a:lnTo>
                      <a:pt x="34" y="125"/>
                    </a:lnTo>
                    <a:lnTo>
                      <a:pt x="19" y="135"/>
                    </a:lnTo>
                    <a:lnTo>
                      <a:pt x="7" y="145"/>
                    </a:lnTo>
                    <a:lnTo>
                      <a:pt x="0" y="152"/>
                    </a:lnTo>
                    <a:lnTo>
                      <a:pt x="2" y="156"/>
                    </a:lnTo>
                    <a:lnTo>
                      <a:pt x="10" y="159"/>
                    </a:lnTo>
                    <a:lnTo>
                      <a:pt x="26" y="162"/>
                    </a:lnTo>
                    <a:lnTo>
                      <a:pt x="48" y="165"/>
                    </a:lnTo>
                    <a:lnTo>
                      <a:pt x="76" y="168"/>
                    </a:lnTo>
                    <a:lnTo>
                      <a:pt x="110" y="169"/>
                    </a:lnTo>
                    <a:lnTo>
                      <a:pt x="150" y="172"/>
                    </a:lnTo>
                    <a:lnTo>
                      <a:pt x="193" y="174"/>
                    </a:lnTo>
                    <a:lnTo>
                      <a:pt x="241" y="176"/>
                    </a:lnTo>
                    <a:lnTo>
                      <a:pt x="293" y="177"/>
                    </a:lnTo>
                    <a:lnTo>
                      <a:pt x="350" y="179"/>
                    </a:lnTo>
                    <a:lnTo>
                      <a:pt x="409" y="179"/>
                    </a:lnTo>
                    <a:lnTo>
                      <a:pt x="471" y="180"/>
                    </a:lnTo>
                    <a:lnTo>
                      <a:pt x="535" y="180"/>
                    </a:lnTo>
                    <a:lnTo>
                      <a:pt x="600" y="180"/>
                    </a:lnTo>
                    <a:lnTo>
                      <a:pt x="667" y="180"/>
                    </a:lnTo>
                    <a:lnTo>
                      <a:pt x="735" y="180"/>
                    </a:lnTo>
                    <a:lnTo>
                      <a:pt x="804" y="180"/>
                    </a:lnTo>
                    <a:lnTo>
                      <a:pt x="873" y="179"/>
                    </a:lnTo>
                    <a:lnTo>
                      <a:pt x="942" y="177"/>
                    </a:lnTo>
                    <a:lnTo>
                      <a:pt x="1011" y="177"/>
                    </a:lnTo>
                    <a:lnTo>
                      <a:pt x="1076" y="174"/>
                    </a:lnTo>
                    <a:lnTo>
                      <a:pt x="1142" y="172"/>
                    </a:lnTo>
                    <a:lnTo>
                      <a:pt x="1205" y="171"/>
                    </a:lnTo>
                    <a:lnTo>
                      <a:pt x="1266" y="168"/>
                    </a:lnTo>
                    <a:lnTo>
                      <a:pt x="1324" y="166"/>
                    </a:lnTo>
                    <a:lnTo>
                      <a:pt x="1380" y="163"/>
                    </a:lnTo>
                    <a:lnTo>
                      <a:pt x="1431" y="160"/>
                    </a:lnTo>
                    <a:lnTo>
                      <a:pt x="1478" y="157"/>
                    </a:lnTo>
                    <a:lnTo>
                      <a:pt x="1521" y="152"/>
                    </a:lnTo>
                    <a:lnTo>
                      <a:pt x="1559" y="149"/>
                    </a:lnTo>
                    <a:lnTo>
                      <a:pt x="1592" y="145"/>
                    </a:lnTo>
                    <a:lnTo>
                      <a:pt x="1588" y="145"/>
                    </a:lnTo>
                    <a:lnTo>
                      <a:pt x="1578" y="145"/>
                    </a:lnTo>
                    <a:lnTo>
                      <a:pt x="1561" y="145"/>
                    </a:lnTo>
                    <a:lnTo>
                      <a:pt x="1538" y="143"/>
                    </a:lnTo>
                    <a:lnTo>
                      <a:pt x="1511" y="143"/>
                    </a:lnTo>
                    <a:lnTo>
                      <a:pt x="1478" y="143"/>
                    </a:lnTo>
                    <a:lnTo>
                      <a:pt x="1440" y="142"/>
                    </a:lnTo>
                    <a:lnTo>
                      <a:pt x="1399" y="142"/>
                    </a:lnTo>
                    <a:lnTo>
                      <a:pt x="1354" y="140"/>
                    </a:lnTo>
                    <a:lnTo>
                      <a:pt x="1304" y="140"/>
                    </a:lnTo>
                    <a:lnTo>
                      <a:pt x="1252" y="139"/>
                    </a:lnTo>
                    <a:lnTo>
                      <a:pt x="1197" y="137"/>
                    </a:lnTo>
                    <a:lnTo>
                      <a:pt x="1140" y="137"/>
                    </a:lnTo>
                    <a:lnTo>
                      <a:pt x="1081" y="135"/>
                    </a:lnTo>
                    <a:lnTo>
                      <a:pt x="1021" y="134"/>
                    </a:lnTo>
                    <a:lnTo>
                      <a:pt x="959" y="132"/>
                    </a:lnTo>
                    <a:lnTo>
                      <a:pt x="897" y="132"/>
                    </a:lnTo>
                    <a:lnTo>
                      <a:pt x="835" y="131"/>
                    </a:lnTo>
                    <a:lnTo>
                      <a:pt x="774" y="129"/>
                    </a:lnTo>
                    <a:lnTo>
                      <a:pt x="712" y="129"/>
                    </a:lnTo>
                    <a:lnTo>
                      <a:pt x="652" y="128"/>
                    </a:lnTo>
                    <a:lnTo>
                      <a:pt x="593" y="126"/>
                    </a:lnTo>
                    <a:lnTo>
                      <a:pt x="538" y="126"/>
                    </a:lnTo>
                    <a:lnTo>
                      <a:pt x="483" y="125"/>
                    </a:lnTo>
                    <a:lnTo>
                      <a:pt x="431" y="125"/>
                    </a:lnTo>
                    <a:lnTo>
                      <a:pt x="383" y="123"/>
                    </a:lnTo>
                    <a:lnTo>
                      <a:pt x="338" y="123"/>
                    </a:lnTo>
                    <a:lnTo>
                      <a:pt x="297" y="123"/>
                    </a:lnTo>
                    <a:lnTo>
                      <a:pt x="260" y="122"/>
                    </a:lnTo>
                    <a:lnTo>
                      <a:pt x="228" y="122"/>
                    </a:lnTo>
                    <a:lnTo>
                      <a:pt x="200" y="122"/>
                    </a:lnTo>
                    <a:lnTo>
                      <a:pt x="179" y="122"/>
                    </a:lnTo>
                    <a:lnTo>
                      <a:pt x="307"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51" name="Freeform 95"/>
              <p:cNvSpPr>
                <a:spLocks/>
              </p:cNvSpPr>
              <p:nvPr/>
            </p:nvSpPr>
            <p:spPr bwMode="auto">
              <a:xfrm>
                <a:off x="634" y="3709"/>
                <a:ext cx="807" cy="62"/>
              </a:xfrm>
              <a:custGeom>
                <a:avLst/>
                <a:gdLst/>
                <a:ahLst/>
                <a:cxnLst>
                  <a:cxn ang="0">
                    <a:pos x="0" y="37"/>
                  </a:cxn>
                  <a:cxn ang="0">
                    <a:pos x="7" y="103"/>
                  </a:cxn>
                  <a:cxn ang="0">
                    <a:pos x="31" y="122"/>
                  </a:cxn>
                  <a:cxn ang="0">
                    <a:pos x="70" y="123"/>
                  </a:cxn>
                  <a:cxn ang="0">
                    <a:pos x="138" y="123"/>
                  </a:cxn>
                  <a:cxn ang="0">
                    <a:pos x="227" y="123"/>
                  </a:cxn>
                  <a:cxn ang="0">
                    <a:pos x="338" y="122"/>
                  </a:cxn>
                  <a:cxn ang="0">
                    <a:pos x="464" y="120"/>
                  </a:cxn>
                  <a:cxn ang="0">
                    <a:pos x="600" y="119"/>
                  </a:cxn>
                  <a:cxn ang="0">
                    <a:pos x="743" y="116"/>
                  </a:cxn>
                  <a:cxn ang="0">
                    <a:pos x="888" y="112"/>
                  </a:cxn>
                  <a:cxn ang="0">
                    <a:pos x="1029" y="109"/>
                  </a:cxn>
                  <a:cxn ang="0">
                    <a:pos x="1165" y="106"/>
                  </a:cxn>
                  <a:cxn ang="0">
                    <a:pos x="1291" y="103"/>
                  </a:cxn>
                  <a:cxn ang="0">
                    <a:pos x="1400" y="99"/>
                  </a:cxn>
                  <a:cxn ang="0">
                    <a:pos x="1490" y="96"/>
                  </a:cxn>
                  <a:cxn ang="0">
                    <a:pos x="1555" y="91"/>
                  </a:cxn>
                  <a:cxn ang="0">
                    <a:pos x="1593" y="86"/>
                  </a:cxn>
                  <a:cxn ang="0">
                    <a:pos x="1612" y="62"/>
                  </a:cxn>
                  <a:cxn ang="0">
                    <a:pos x="1610" y="9"/>
                  </a:cxn>
                  <a:cxn ang="0">
                    <a:pos x="1605" y="3"/>
                  </a:cxn>
                  <a:cxn ang="0">
                    <a:pos x="1583" y="17"/>
                  </a:cxn>
                  <a:cxn ang="0">
                    <a:pos x="1545" y="37"/>
                  </a:cxn>
                  <a:cxn ang="0">
                    <a:pos x="1497" y="51"/>
                  </a:cxn>
                  <a:cxn ang="0">
                    <a:pos x="1460" y="54"/>
                  </a:cxn>
                  <a:cxn ang="0">
                    <a:pos x="1421" y="54"/>
                  </a:cxn>
                  <a:cxn ang="0">
                    <a:pos x="1359" y="55"/>
                  </a:cxn>
                  <a:cxn ang="0">
                    <a:pos x="1276" y="57"/>
                  </a:cxn>
                  <a:cxn ang="0">
                    <a:pos x="1178" y="60"/>
                  </a:cxn>
                  <a:cxn ang="0">
                    <a:pos x="1067" y="62"/>
                  </a:cxn>
                  <a:cxn ang="0">
                    <a:pos x="948" y="65"/>
                  </a:cxn>
                  <a:cxn ang="0">
                    <a:pos x="824" y="68"/>
                  </a:cxn>
                  <a:cxn ang="0">
                    <a:pos x="698" y="71"/>
                  </a:cxn>
                  <a:cxn ang="0">
                    <a:pos x="576" y="74"/>
                  </a:cxn>
                  <a:cxn ang="0">
                    <a:pos x="460" y="77"/>
                  </a:cxn>
                  <a:cxn ang="0">
                    <a:pos x="353" y="79"/>
                  </a:cxn>
                  <a:cxn ang="0">
                    <a:pos x="262" y="82"/>
                  </a:cxn>
                  <a:cxn ang="0">
                    <a:pos x="188" y="83"/>
                  </a:cxn>
                  <a:cxn ang="0">
                    <a:pos x="134" y="85"/>
                  </a:cxn>
                  <a:cxn ang="0">
                    <a:pos x="105" y="85"/>
                  </a:cxn>
                  <a:cxn ang="0">
                    <a:pos x="0" y="23"/>
                  </a:cxn>
                </a:cxnLst>
                <a:rect l="0" t="0" r="r" b="b"/>
                <a:pathLst>
                  <a:path w="1614" h="123">
                    <a:moveTo>
                      <a:pt x="0" y="23"/>
                    </a:moveTo>
                    <a:lnTo>
                      <a:pt x="0" y="37"/>
                    </a:lnTo>
                    <a:lnTo>
                      <a:pt x="0" y="69"/>
                    </a:lnTo>
                    <a:lnTo>
                      <a:pt x="7" y="103"/>
                    </a:lnTo>
                    <a:lnTo>
                      <a:pt x="24" y="122"/>
                    </a:lnTo>
                    <a:lnTo>
                      <a:pt x="31" y="122"/>
                    </a:lnTo>
                    <a:lnTo>
                      <a:pt x="46" y="123"/>
                    </a:lnTo>
                    <a:lnTo>
                      <a:pt x="70" y="123"/>
                    </a:lnTo>
                    <a:lnTo>
                      <a:pt x="100" y="123"/>
                    </a:lnTo>
                    <a:lnTo>
                      <a:pt x="138" y="123"/>
                    </a:lnTo>
                    <a:lnTo>
                      <a:pt x="179" y="123"/>
                    </a:lnTo>
                    <a:lnTo>
                      <a:pt x="227" y="123"/>
                    </a:lnTo>
                    <a:lnTo>
                      <a:pt x="281" y="122"/>
                    </a:lnTo>
                    <a:lnTo>
                      <a:pt x="338" y="122"/>
                    </a:lnTo>
                    <a:lnTo>
                      <a:pt x="400" y="120"/>
                    </a:lnTo>
                    <a:lnTo>
                      <a:pt x="464" y="120"/>
                    </a:lnTo>
                    <a:lnTo>
                      <a:pt x="531" y="119"/>
                    </a:lnTo>
                    <a:lnTo>
                      <a:pt x="600" y="119"/>
                    </a:lnTo>
                    <a:lnTo>
                      <a:pt x="670" y="117"/>
                    </a:lnTo>
                    <a:lnTo>
                      <a:pt x="743" y="116"/>
                    </a:lnTo>
                    <a:lnTo>
                      <a:pt x="815" y="114"/>
                    </a:lnTo>
                    <a:lnTo>
                      <a:pt x="888" y="112"/>
                    </a:lnTo>
                    <a:lnTo>
                      <a:pt x="958" y="111"/>
                    </a:lnTo>
                    <a:lnTo>
                      <a:pt x="1029" y="109"/>
                    </a:lnTo>
                    <a:lnTo>
                      <a:pt x="1098" y="108"/>
                    </a:lnTo>
                    <a:lnTo>
                      <a:pt x="1165" y="106"/>
                    </a:lnTo>
                    <a:lnTo>
                      <a:pt x="1229" y="105"/>
                    </a:lnTo>
                    <a:lnTo>
                      <a:pt x="1291" y="103"/>
                    </a:lnTo>
                    <a:lnTo>
                      <a:pt x="1348" y="100"/>
                    </a:lnTo>
                    <a:lnTo>
                      <a:pt x="1400" y="99"/>
                    </a:lnTo>
                    <a:lnTo>
                      <a:pt x="1448" y="97"/>
                    </a:lnTo>
                    <a:lnTo>
                      <a:pt x="1490" y="96"/>
                    </a:lnTo>
                    <a:lnTo>
                      <a:pt x="1526" y="92"/>
                    </a:lnTo>
                    <a:lnTo>
                      <a:pt x="1555" y="91"/>
                    </a:lnTo>
                    <a:lnTo>
                      <a:pt x="1578" y="89"/>
                    </a:lnTo>
                    <a:lnTo>
                      <a:pt x="1593" y="86"/>
                    </a:lnTo>
                    <a:lnTo>
                      <a:pt x="1600" y="85"/>
                    </a:lnTo>
                    <a:lnTo>
                      <a:pt x="1612" y="62"/>
                    </a:lnTo>
                    <a:lnTo>
                      <a:pt x="1614" y="34"/>
                    </a:lnTo>
                    <a:lnTo>
                      <a:pt x="1610" y="9"/>
                    </a:lnTo>
                    <a:lnTo>
                      <a:pt x="1609" y="0"/>
                    </a:lnTo>
                    <a:lnTo>
                      <a:pt x="1605" y="3"/>
                    </a:lnTo>
                    <a:lnTo>
                      <a:pt x="1597" y="8"/>
                    </a:lnTo>
                    <a:lnTo>
                      <a:pt x="1583" y="17"/>
                    </a:lnTo>
                    <a:lnTo>
                      <a:pt x="1566" y="26"/>
                    </a:lnTo>
                    <a:lnTo>
                      <a:pt x="1545" y="37"/>
                    </a:lnTo>
                    <a:lnTo>
                      <a:pt x="1521" y="46"/>
                    </a:lnTo>
                    <a:lnTo>
                      <a:pt x="1497" y="51"/>
                    </a:lnTo>
                    <a:lnTo>
                      <a:pt x="1471" y="54"/>
                    </a:lnTo>
                    <a:lnTo>
                      <a:pt x="1460" y="54"/>
                    </a:lnTo>
                    <a:lnTo>
                      <a:pt x="1445" y="54"/>
                    </a:lnTo>
                    <a:lnTo>
                      <a:pt x="1421" y="54"/>
                    </a:lnTo>
                    <a:lnTo>
                      <a:pt x="1393" y="55"/>
                    </a:lnTo>
                    <a:lnTo>
                      <a:pt x="1359" y="55"/>
                    </a:lnTo>
                    <a:lnTo>
                      <a:pt x="1319" y="57"/>
                    </a:lnTo>
                    <a:lnTo>
                      <a:pt x="1276" y="57"/>
                    </a:lnTo>
                    <a:lnTo>
                      <a:pt x="1228" y="59"/>
                    </a:lnTo>
                    <a:lnTo>
                      <a:pt x="1178" y="60"/>
                    </a:lnTo>
                    <a:lnTo>
                      <a:pt x="1124" y="62"/>
                    </a:lnTo>
                    <a:lnTo>
                      <a:pt x="1067" y="62"/>
                    </a:lnTo>
                    <a:lnTo>
                      <a:pt x="1009" y="63"/>
                    </a:lnTo>
                    <a:lnTo>
                      <a:pt x="948" y="65"/>
                    </a:lnTo>
                    <a:lnTo>
                      <a:pt x="886" y="66"/>
                    </a:lnTo>
                    <a:lnTo>
                      <a:pt x="824" y="68"/>
                    </a:lnTo>
                    <a:lnTo>
                      <a:pt x="760" y="69"/>
                    </a:lnTo>
                    <a:lnTo>
                      <a:pt x="698" y="71"/>
                    </a:lnTo>
                    <a:lnTo>
                      <a:pt x="636" y="72"/>
                    </a:lnTo>
                    <a:lnTo>
                      <a:pt x="576" y="74"/>
                    </a:lnTo>
                    <a:lnTo>
                      <a:pt x="517" y="75"/>
                    </a:lnTo>
                    <a:lnTo>
                      <a:pt x="460" y="77"/>
                    </a:lnTo>
                    <a:lnTo>
                      <a:pt x="405" y="77"/>
                    </a:lnTo>
                    <a:lnTo>
                      <a:pt x="353" y="79"/>
                    </a:lnTo>
                    <a:lnTo>
                      <a:pt x="307" y="80"/>
                    </a:lnTo>
                    <a:lnTo>
                      <a:pt x="262" y="82"/>
                    </a:lnTo>
                    <a:lnTo>
                      <a:pt x="222" y="82"/>
                    </a:lnTo>
                    <a:lnTo>
                      <a:pt x="188" y="83"/>
                    </a:lnTo>
                    <a:lnTo>
                      <a:pt x="158" y="83"/>
                    </a:lnTo>
                    <a:lnTo>
                      <a:pt x="134" y="85"/>
                    </a:lnTo>
                    <a:lnTo>
                      <a:pt x="115" y="85"/>
                    </a:lnTo>
                    <a:lnTo>
                      <a:pt x="105" y="85"/>
                    </a:lnTo>
                    <a:lnTo>
                      <a:pt x="101" y="85"/>
                    </a:lnTo>
                    <a:lnTo>
                      <a:pt x="0" y="23"/>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52" name="Freeform 96"/>
              <p:cNvSpPr>
                <a:spLocks/>
              </p:cNvSpPr>
              <p:nvPr/>
            </p:nvSpPr>
            <p:spPr bwMode="auto">
              <a:xfrm>
                <a:off x="1441" y="3919"/>
                <a:ext cx="82" cy="64"/>
              </a:xfrm>
              <a:custGeom>
                <a:avLst/>
                <a:gdLst/>
                <a:ahLst/>
                <a:cxnLst>
                  <a:cxn ang="0">
                    <a:pos x="74" y="98"/>
                  </a:cxn>
                  <a:cxn ang="0">
                    <a:pos x="59" y="88"/>
                  </a:cxn>
                  <a:cxn ang="0">
                    <a:pos x="45" y="77"/>
                  </a:cxn>
                  <a:cxn ang="0">
                    <a:pos x="31" y="64"/>
                  </a:cxn>
                  <a:cxn ang="0">
                    <a:pos x="21" y="52"/>
                  </a:cxn>
                  <a:cxn ang="0">
                    <a:pos x="12" y="43"/>
                  </a:cxn>
                  <a:cxn ang="0">
                    <a:pos x="5" y="34"/>
                  </a:cxn>
                  <a:cxn ang="0">
                    <a:pos x="2" y="27"/>
                  </a:cxn>
                  <a:cxn ang="0">
                    <a:pos x="0" y="26"/>
                  </a:cxn>
                  <a:cxn ang="0">
                    <a:pos x="14" y="0"/>
                  </a:cxn>
                  <a:cxn ang="0">
                    <a:pos x="17" y="4"/>
                  </a:cxn>
                  <a:cxn ang="0">
                    <a:pos x="28" y="15"/>
                  </a:cxn>
                  <a:cxn ang="0">
                    <a:pos x="43" y="30"/>
                  </a:cxn>
                  <a:cxn ang="0">
                    <a:pos x="64" y="51"/>
                  </a:cxn>
                  <a:cxn ang="0">
                    <a:pos x="88" y="72"/>
                  </a:cxn>
                  <a:cxn ang="0">
                    <a:pos x="112" y="92"/>
                  </a:cxn>
                  <a:cxn ang="0">
                    <a:pos x="140" y="111"/>
                  </a:cxn>
                  <a:cxn ang="0">
                    <a:pos x="166" y="126"/>
                  </a:cxn>
                  <a:cxn ang="0">
                    <a:pos x="164" y="126"/>
                  </a:cxn>
                  <a:cxn ang="0">
                    <a:pos x="157" y="124"/>
                  </a:cxn>
                  <a:cxn ang="0">
                    <a:pos x="148" y="124"/>
                  </a:cxn>
                  <a:cxn ang="0">
                    <a:pos x="136" y="121"/>
                  </a:cxn>
                  <a:cxn ang="0">
                    <a:pos x="123" y="118"/>
                  </a:cxn>
                  <a:cxn ang="0">
                    <a:pos x="107" y="114"/>
                  </a:cxn>
                  <a:cxn ang="0">
                    <a:pos x="90" y="106"/>
                  </a:cxn>
                  <a:cxn ang="0">
                    <a:pos x="74" y="98"/>
                  </a:cxn>
                </a:cxnLst>
                <a:rect l="0" t="0" r="r" b="b"/>
                <a:pathLst>
                  <a:path w="166" h="126">
                    <a:moveTo>
                      <a:pt x="74" y="98"/>
                    </a:moveTo>
                    <a:lnTo>
                      <a:pt x="59" y="88"/>
                    </a:lnTo>
                    <a:lnTo>
                      <a:pt x="45" y="77"/>
                    </a:lnTo>
                    <a:lnTo>
                      <a:pt x="31" y="64"/>
                    </a:lnTo>
                    <a:lnTo>
                      <a:pt x="21" y="52"/>
                    </a:lnTo>
                    <a:lnTo>
                      <a:pt x="12" y="43"/>
                    </a:lnTo>
                    <a:lnTo>
                      <a:pt x="5" y="34"/>
                    </a:lnTo>
                    <a:lnTo>
                      <a:pt x="2" y="27"/>
                    </a:lnTo>
                    <a:lnTo>
                      <a:pt x="0" y="26"/>
                    </a:lnTo>
                    <a:lnTo>
                      <a:pt x="14" y="0"/>
                    </a:lnTo>
                    <a:lnTo>
                      <a:pt x="17" y="4"/>
                    </a:lnTo>
                    <a:lnTo>
                      <a:pt x="28" y="15"/>
                    </a:lnTo>
                    <a:lnTo>
                      <a:pt x="43" y="30"/>
                    </a:lnTo>
                    <a:lnTo>
                      <a:pt x="64" y="51"/>
                    </a:lnTo>
                    <a:lnTo>
                      <a:pt x="88" y="72"/>
                    </a:lnTo>
                    <a:lnTo>
                      <a:pt x="112" y="92"/>
                    </a:lnTo>
                    <a:lnTo>
                      <a:pt x="140" y="111"/>
                    </a:lnTo>
                    <a:lnTo>
                      <a:pt x="166" y="126"/>
                    </a:lnTo>
                    <a:lnTo>
                      <a:pt x="164" y="126"/>
                    </a:lnTo>
                    <a:lnTo>
                      <a:pt x="157" y="124"/>
                    </a:lnTo>
                    <a:lnTo>
                      <a:pt x="148" y="124"/>
                    </a:lnTo>
                    <a:lnTo>
                      <a:pt x="136" y="121"/>
                    </a:lnTo>
                    <a:lnTo>
                      <a:pt x="123" y="118"/>
                    </a:lnTo>
                    <a:lnTo>
                      <a:pt x="107" y="114"/>
                    </a:lnTo>
                    <a:lnTo>
                      <a:pt x="90" y="106"/>
                    </a:lnTo>
                    <a:lnTo>
                      <a:pt x="74" y="98"/>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53" name="Freeform 97"/>
              <p:cNvSpPr>
                <a:spLocks/>
              </p:cNvSpPr>
              <p:nvPr/>
            </p:nvSpPr>
            <p:spPr bwMode="auto">
              <a:xfrm>
                <a:off x="1402" y="3823"/>
                <a:ext cx="73" cy="108"/>
              </a:xfrm>
              <a:custGeom>
                <a:avLst/>
                <a:gdLst/>
                <a:ahLst/>
                <a:cxnLst>
                  <a:cxn ang="0">
                    <a:pos x="13" y="79"/>
                  </a:cxn>
                  <a:cxn ang="0">
                    <a:pos x="29" y="93"/>
                  </a:cxn>
                  <a:cxn ang="0">
                    <a:pos x="31" y="103"/>
                  </a:cxn>
                  <a:cxn ang="0">
                    <a:pos x="24" y="111"/>
                  </a:cxn>
                  <a:cxn ang="0">
                    <a:pos x="15" y="119"/>
                  </a:cxn>
                  <a:cxn ang="0">
                    <a:pos x="5" y="129"/>
                  </a:cxn>
                  <a:cxn ang="0">
                    <a:pos x="0" y="143"/>
                  </a:cxn>
                  <a:cxn ang="0">
                    <a:pos x="5" y="163"/>
                  </a:cxn>
                  <a:cxn ang="0">
                    <a:pos x="22" y="193"/>
                  </a:cxn>
                  <a:cxn ang="0">
                    <a:pos x="37" y="208"/>
                  </a:cxn>
                  <a:cxn ang="0">
                    <a:pos x="53" y="216"/>
                  </a:cxn>
                  <a:cxn ang="0">
                    <a:pos x="69" y="216"/>
                  </a:cxn>
                  <a:cxn ang="0">
                    <a:pos x="84" y="213"/>
                  </a:cxn>
                  <a:cxn ang="0">
                    <a:pos x="101" y="203"/>
                  </a:cxn>
                  <a:cxn ang="0">
                    <a:pos x="117" y="191"/>
                  </a:cxn>
                  <a:cxn ang="0">
                    <a:pos x="132" y="176"/>
                  </a:cxn>
                  <a:cxn ang="0">
                    <a:pos x="146" y="159"/>
                  </a:cxn>
                  <a:cxn ang="0">
                    <a:pos x="144" y="150"/>
                  </a:cxn>
                  <a:cxn ang="0">
                    <a:pos x="139" y="139"/>
                  </a:cxn>
                  <a:cxn ang="0">
                    <a:pos x="134" y="131"/>
                  </a:cxn>
                  <a:cxn ang="0">
                    <a:pos x="125" y="125"/>
                  </a:cxn>
                  <a:cxn ang="0">
                    <a:pos x="115" y="119"/>
                  </a:cxn>
                  <a:cxn ang="0">
                    <a:pos x="106" y="114"/>
                  </a:cxn>
                  <a:cxn ang="0">
                    <a:pos x="98" y="108"/>
                  </a:cxn>
                  <a:cxn ang="0">
                    <a:pos x="89" y="100"/>
                  </a:cxn>
                  <a:cxn ang="0">
                    <a:pos x="84" y="89"/>
                  </a:cxn>
                  <a:cxn ang="0">
                    <a:pos x="79" y="77"/>
                  </a:cxn>
                  <a:cxn ang="0">
                    <a:pos x="75" y="60"/>
                  </a:cxn>
                  <a:cxn ang="0">
                    <a:pos x="74" y="40"/>
                  </a:cxn>
                  <a:cxn ang="0">
                    <a:pos x="70" y="28"/>
                  </a:cxn>
                  <a:cxn ang="0">
                    <a:pos x="62" y="17"/>
                  </a:cxn>
                  <a:cxn ang="0">
                    <a:pos x="50" y="8"/>
                  </a:cxn>
                  <a:cxn ang="0">
                    <a:pos x="32" y="0"/>
                  </a:cxn>
                  <a:cxn ang="0">
                    <a:pos x="15" y="23"/>
                  </a:cxn>
                  <a:cxn ang="0">
                    <a:pos x="5" y="45"/>
                  </a:cxn>
                  <a:cxn ang="0">
                    <a:pos x="3" y="63"/>
                  </a:cxn>
                  <a:cxn ang="0">
                    <a:pos x="13" y="79"/>
                  </a:cxn>
                </a:cxnLst>
                <a:rect l="0" t="0" r="r" b="b"/>
                <a:pathLst>
                  <a:path w="146" h="216">
                    <a:moveTo>
                      <a:pt x="13" y="79"/>
                    </a:moveTo>
                    <a:lnTo>
                      <a:pt x="29" y="93"/>
                    </a:lnTo>
                    <a:lnTo>
                      <a:pt x="31" y="103"/>
                    </a:lnTo>
                    <a:lnTo>
                      <a:pt x="24" y="111"/>
                    </a:lnTo>
                    <a:lnTo>
                      <a:pt x="15" y="119"/>
                    </a:lnTo>
                    <a:lnTo>
                      <a:pt x="5" y="129"/>
                    </a:lnTo>
                    <a:lnTo>
                      <a:pt x="0" y="143"/>
                    </a:lnTo>
                    <a:lnTo>
                      <a:pt x="5" y="163"/>
                    </a:lnTo>
                    <a:lnTo>
                      <a:pt x="22" y="193"/>
                    </a:lnTo>
                    <a:lnTo>
                      <a:pt x="37" y="208"/>
                    </a:lnTo>
                    <a:lnTo>
                      <a:pt x="53" y="216"/>
                    </a:lnTo>
                    <a:lnTo>
                      <a:pt x="69" y="216"/>
                    </a:lnTo>
                    <a:lnTo>
                      <a:pt x="84" y="213"/>
                    </a:lnTo>
                    <a:lnTo>
                      <a:pt x="101" y="203"/>
                    </a:lnTo>
                    <a:lnTo>
                      <a:pt x="117" y="191"/>
                    </a:lnTo>
                    <a:lnTo>
                      <a:pt x="132" y="176"/>
                    </a:lnTo>
                    <a:lnTo>
                      <a:pt x="146" y="159"/>
                    </a:lnTo>
                    <a:lnTo>
                      <a:pt x="144" y="150"/>
                    </a:lnTo>
                    <a:lnTo>
                      <a:pt x="139" y="139"/>
                    </a:lnTo>
                    <a:lnTo>
                      <a:pt x="134" y="131"/>
                    </a:lnTo>
                    <a:lnTo>
                      <a:pt x="125" y="125"/>
                    </a:lnTo>
                    <a:lnTo>
                      <a:pt x="115" y="119"/>
                    </a:lnTo>
                    <a:lnTo>
                      <a:pt x="106" y="114"/>
                    </a:lnTo>
                    <a:lnTo>
                      <a:pt x="98" y="108"/>
                    </a:lnTo>
                    <a:lnTo>
                      <a:pt x="89" y="100"/>
                    </a:lnTo>
                    <a:lnTo>
                      <a:pt x="84" y="89"/>
                    </a:lnTo>
                    <a:lnTo>
                      <a:pt x="79" y="77"/>
                    </a:lnTo>
                    <a:lnTo>
                      <a:pt x="75" y="60"/>
                    </a:lnTo>
                    <a:lnTo>
                      <a:pt x="74" y="40"/>
                    </a:lnTo>
                    <a:lnTo>
                      <a:pt x="70" y="28"/>
                    </a:lnTo>
                    <a:lnTo>
                      <a:pt x="62" y="17"/>
                    </a:lnTo>
                    <a:lnTo>
                      <a:pt x="50" y="8"/>
                    </a:lnTo>
                    <a:lnTo>
                      <a:pt x="32" y="0"/>
                    </a:lnTo>
                    <a:lnTo>
                      <a:pt x="15" y="23"/>
                    </a:lnTo>
                    <a:lnTo>
                      <a:pt x="5" y="45"/>
                    </a:lnTo>
                    <a:lnTo>
                      <a:pt x="3" y="63"/>
                    </a:lnTo>
                    <a:lnTo>
                      <a:pt x="13" y="79"/>
                    </a:lnTo>
                    <a:close/>
                  </a:path>
                </a:pathLst>
              </a:custGeom>
              <a:solidFill>
                <a:srgbClr val="EFBC54"/>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54" name="Freeform 98"/>
              <p:cNvSpPr>
                <a:spLocks/>
              </p:cNvSpPr>
              <p:nvPr/>
            </p:nvSpPr>
            <p:spPr bwMode="auto">
              <a:xfrm>
                <a:off x="1431" y="3981"/>
                <a:ext cx="42" cy="109"/>
              </a:xfrm>
              <a:custGeom>
                <a:avLst/>
                <a:gdLst/>
                <a:ahLst/>
                <a:cxnLst>
                  <a:cxn ang="0">
                    <a:pos x="48" y="217"/>
                  </a:cxn>
                  <a:cxn ang="0">
                    <a:pos x="85" y="191"/>
                  </a:cxn>
                  <a:cxn ang="0">
                    <a:pos x="66" y="149"/>
                  </a:cxn>
                  <a:cxn ang="0">
                    <a:pos x="54" y="100"/>
                  </a:cxn>
                  <a:cxn ang="0">
                    <a:pos x="45" y="49"/>
                  </a:cxn>
                  <a:cxn ang="0">
                    <a:pos x="42" y="0"/>
                  </a:cxn>
                  <a:cxn ang="0">
                    <a:pos x="19" y="9"/>
                  </a:cxn>
                  <a:cxn ang="0">
                    <a:pos x="5" y="28"/>
                  </a:cxn>
                  <a:cxn ang="0">
                    <a:pos x="0" y="52"/>
                  </a:cxn>
                  <a:cxn ang="0">
                    <a:pos x="2" y="83"/>
                  </a:cxn>
                  <a:cxn ang="0">
                    <a:pos x="9" y="116"/>
                  </a:cxn>
                  <a:cxn ang="0">
                    <a:pos x="19" y="149"/>
                  </a:cxn>
                  <a:cxn ang="0">
                    <a:pos x="33" y="185"/>
                  </a:cxn>
                  <a:cxn ang="0">
                    <a:pos x="48" y="217"/>
                  </a:cxn>
                </a:cxnLst>
                <a:rect l="0" t="0" r="r" b="b"/>
                <a:pathLst>
                  <a:path w="85" h="217">
                    <a:moveTo>
                      <a:pt x="48" y="217"/>
                    </a:moveTo>
                    <a:lnTo>
                      <a:pt x="85" y="191"/>
                    </a:lnTo>
                    <a:lnTo>
                      <a:pt x="66" y="149"/>
                    </a:lnTo>
                    <a:lnTo>
                      <a:pt x="54" y="100"/>
                    </a:lnTo>
                    <a:lnTo>
                      <a:pt x="45" y="49"/>
                    </a:lnTo>
                    <a:lnTo>
                      <a:pt x="42" y="0"/>
                    </a:lnTo>
                    <a:lnTo>
                      <a:pt x="19" y="9"/>
                    </a:lnTo>
                    <a:lnTo>
                      <a:pt x="5" y="28"/>
                    </a:lnTo>
                    <a:lnTo>
                      <a:pt x="0" y="52"/>
                    </a:lnTo>
                    <a:lnTo>
                      <a:pt x="2" y="83"/>
                    </a:lnTo>
                    <a:lnTo>
                      <a:pt x="9" y="116"/>
                    </a:lnTo>
                    <a:lnTo>
                      <a:pt x="19" y="149"/>
                    </a:lnTo>
                    <a:lnTo>
                      <a:pt x="33" y="185"/>
                    </a:lnTo>
                    <a:lnTo>
                      <a:pt x="48" y="217"/>
                    </a:lnTo>
                    <a:close/>
                  </a:path>
                </a:pathLst>
              </a:custGeom>
              <a:solidFill>
                <a:srgbClr val="EFBC54"/>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55" name="Freeform 99"/>
              <p:cNvSpPr>
                <a:spLocks/>
              </p:cNvSpPr>
              <p:nvPr/>
            </p:nvSpPr>
            <p:spPr bwMode="auto">
              <a:xfrm>
                <a:off x="1340" y="3816"/>
                <a:ext cx="189" cy="283"/>
              </a:xfrm>
              <a:custGeom>
                <a:avLst/>
                <a:gdLst/>
                <a:ahLst/>
                <a:cxnLst>
                  <a:cxn ang="0">
                    <a:pos x="257" y="190"/>
                  </a:cxn>
                  <a:cxn ang="0">
                    <a:pos x="226" y="217"/>
                  </a:cxn>
                  <a:cxn ang="0">
                    <a:pos x="194" y="230"/>
                  </a:cxn>
                  <a:cxn ang="0">
                    <a:pos x="162" y="222"/>
                  </a:cxn>
                  <a:cxn ang="0">
                    <a:pos x="130" y="177"/>
                  </a:cxn>
                  <a:cxn ang="0">
                    <a:pos x="130" y="143"/>
                  </a:cxn>
                  <a:cxn ang="0">
                    <a:pos x="149" y="125"/>
                  </a:cxn>
                  <a:cxn ang="0">
                    <a:pos x="154" y="107"/>
                  </a:cxn>
                  <a:cxn ang="0">
                    <a:pos x="128" y="77"/>
                  </a:cxn>
                  <a:cxn ang="0">
                    <a:pos x="140" y="37"/>
                  </a:cxn>
                  <a:cxn ang="0">
                    <a:pos x="137" y="8"/>
                  </a:cxn>
                  <a:cxn ang="0">
                    <a:pos x="90" y="2"/>
                  </a:cxn>
                  <a:cxn ang="0">
                    <a:pos x="49" y="0"/>
                  </a:cxn>
                  <a:cxn ang="0">
                    <a:pos x="21" y="0"/>
                  </a:cxn>
                  <a:cxn ang="0">
                    <a:pos x="9" y="85"/>
                  </a:cxn>
                  <a:cxn ang="0">
                    <a:pos x="0" y="145"/>
                  </a:cxn>
                  <a:cxn ang="0">
                    <a:pos x="18" y="230"/>
                  </a:cxn>
                  <a:cxn ang="0">
                    <a:pos x="56" y="248"/>
                  </a:cxn>
                  <a:cxn ang="0">
                    <a:pos x="104" y="256"/>
                  </a:cxn>
                  <a:cxn ang="0">
                    <a:pos x="147" y="261"/>
                  </a:cxn>
                  <a:cxn ang="0">
                    <a:pos x="164" y="261"/>
                  </a:cxn>
                  <a:cxn ang="0">
                    <a:pos x="149" y="382"/>
                  </a:cxn>
                  <a:cxn ang="0">
                    <a:pos x="166" y="479"/>
                  </a:cxn>
                  <a:cxn ang="0">
                    <a:pos x="194" y="544"/>
                  </a:cxn>
                  <a:cxn ang="0">
                    <a:pos x="207" y="567"/>
                  </a:cxn>
                  <a:cxn ang="0">
                    <a:pos x="216" y="515"/>
                  </a:cxn>
                  <a:cxn ang="0">
                    <a:pos x="192" y="446"/>
                  </a:cxn>
                  <a:cxn ang="0">
                    <a:pos x="183" y="382"/>
                  </a:cxn>
                  <a:cxn ang="0">
                    <a:pos x="202" y="339"/>
                  </a:cxn>
                  <a:cxn ang="0">
                    <a:pos x="225" y="293"/>
                  </a:cxn>
                  <a:cxn ang="0">
                    <a:pos x="225" y="245"/>
                  </a:cxn>
                  <a:cxn ang="0">
                    <a:pos x="230" y="241"/>
                  </a:cxn>
                  <a:cxn ang="0">
                    <a:pos x="261" y="265"/>
                  </a:cxn>
                  <a:cxn ang="0">
                    <a:pos x="309" y="299"/>
                  </a:cxn>
                  <a:cxn ang="0">
                    <a:pos x="359" y="328"/>
                  </a:cxn>
                  <a:cxn ang="0">
                    <a:pos x="366" y="324"/>
                  </a:cxn>
                  <a:cxn ang="0">
                    <a:pos x="342" y="298"/>
                  </a:cxn>
                  <a:cxn ang="0">
                    <a:pos x="323" y="268"/>
                  </a:cxn>
                  <a:cxn ang="0">
                    <a:pos x="313" y="239"/>
                  </a:cxn>
                  <a:cxn ang="0">
                    <a:pos x="276" y="199"/>
                  </a:cxn>
                  <a:cxn ang="0">
                    <a:pos x="276" y="191"/>
                  </a:cxn>
                  <a:cxn ang="0">
                    <a:pos x="271" y="173"/>
                  </a:cxn>
                </a:cxnLst>
                <a:rect l="0" t="0" r="r" b="b"/>
                <a:pathLst>
                  <a:path w="378" h="567">
                    <a:moveTo>
                      <a:pt x="271" y="173"/>
                    </a:moveTo>
                    <a:lnTo>
                      <a:pt x="257" y="190"/>
                    </a:lnTo>
                    <a:lnTo>
                      <a:pt x="242" y="205"/>
                    </a:lnTo>
                    <a:lnTo>
                      <a:pt x="226" y="217"/>
                    </a:lnTo>
                    <a:lnTo>
                      <a:pt x="209" y="227"/>
                    </a:lnTo>
                    <a:lnTo>
                      <a:pt x="194" y="230"/>
                    </a:lnTo>
                    <a:lnTo>
                      <a:pt x="178" y="230"/>
                    </a:lnTo>
                    <a:lnTo>
                      <a:pt x="162" y="222"/>
                    </a:lnTo>
                    <a:lnTo>
                      <a:pt x="147" y="207"/>
                    </a:lnTo>
                    <a:lnTo>
                      <a:pt x="130" y="177"/>
                    </a:lnTo>
                    <a:lnTo>
                      <a:pt x="125" y="157"/>
                    </a:lnTo>
                    <a:lnTo>
                      <a:pt x="130" y="143"/>
                    </a:lnTo>
                    <a:lnTo>
                      <a:pt x="140" y="133"/>
                    </a:lnTo>
                    <a:lnTo>
                      <a:pt x="149" y="125"/>
                    </a:lnTo>
                    <a:lnTo>
                      <a:pt x="156" y="117"/>
                    </a:lnTo>
                    <a:lnTo>
                      <a:pt x="154" y="107"/>
                    </a:lnTo>
                    <a:lnTo>
                      <a:pt x="138" y="93"/>
                    </a:lnTo>
                    <a:lnTo>
                      <a:pt x="128" y="77"/>
                    </a:lnTo>
                    <a:lnTo>
                      <a:pt x="130" y="59"/>
                    </a:lnTo>
                    <a:lnTo>
                      <a:pt x="140" y="37"/>
                    </a:lnTo>
                    <a:lnTo>
                      <a:pt x="157" y="14"/>
                    </a:lnTo>
                    <a:lnTo>
                      <a:pt x="137" y="8"/>
                    </a:lnTo>
                    <a:lnTo>
                      <a:pt x="114" y="5"/>
                    </a:lnTo>
                    <a:lnTo>
                      <a:pt x="90" y="2"/>
                    </a:lnTo>
                    <a:lnTo>
                      <a:pt x="68" y="0"/>
                    </a:lnTo>
                    <a:lnTo>
                      <a:pt x="49" y="0"/>
                    </a:lnTo>
                    <a:lnTo>
                      <a:pt x="31" y="0"/>
                    </a:lnTo>
                    <a:lnTo>
                      <a:pt x="21" y="0"/>
                    </a:lnTo>
                    <a:lnTo>
                      <a:pt x="18" y="0"/>
                    </a:lnTo>
                    <a:lnTo>
                      <a:pt x="9" y="85"/>
                    </a:lnTo>
                    <a:lnTo>
                      <a:pt x="6" y="103"/>
                    </a:lnTo>
                    <a:lnTo>
                      <a:pt x="0" y="145"/>
                    </a:lnTo>
                    <a:lnTo>
                      <a:pt x="2" y="194"/>
                    </a:lnTo>
                    <a:lnTo>
                      <a:pt x="18" y="230"/>
                    </a:lnTo>
                    <a:lnTo>
                      <a:pt x="33" y="241"/>
                    </a:lnTo>
                    <a:lnTo>
                      <a:pt x="56" y="248"/>
                    </a:lnTo>
                    <a:lnTo>
                      <a:pt x="80" y="253"/>
                    </a:lnTo>
                    <a:lnTo>
                      <a:pt x="104" y="256"/>
                    </a:lnTo>
                    <a:lnTo>
                      <a:pt x="126" y="259"/>
                    </a:lnTo>
                    <a:lnTo>
                      <a:pt x="147" y="261"/>
                    </a:lnTo>
                    <a:lnTo>
                      <a:pt x="159" y="261"/>
                    </a:lnTo>
                    <a:lnTo>
                      <a:pt x="164" y="261"/>
                    </a:lnTo>
                    <a:lnTo>
                      <a:pt x="150" y="324"/>
                    </a:lnTo>
                    <a:lnTo>
                      <a:pt x="149" y="382"/>
                    </a:lnTo>
                    <a:lnTo>
                      <a:pt x="156" y="435"/>
                    </a:lnTo>
                    <a:lnTo>
                      <a:pt x="166" y="479"/>
                    </a:lnTo>
                    <a:lnTo>
                      <a:pt x="180" y="516"/>
                    </a:lnTo>
                    <a:lnTo>
                      <a:pt x="194" y="544"/>
                    </a:lnTo>
                    <a:lnTo>
                      <a:pt x="204" y="561"/>
                    </a:lnTo>
                    <a:lnTo>
                      <a:pt x="207" y="567"/>
                    </a:lnTo>
                    <a:lnTo>
                      <a:pt x="231" y="547"/>
                    </a:lnTo>
                    <a:lnTo>
                      <a:pt x="216" y="515"/>
                    </a:lnTo>
                    <a:lnTo>
                      <a:pt x="202" y="479"/>
                    </a:lnTo>
                    <a:lnTo>
                      <a:pt x="192" y="446"/>
                    </a:lnTo>
                    <a:lnTo>
                      <a:pt x="185" y="413"/>
                    </a:lnTo>
                    <a:lnTo>
                      <a:pt x="183" y="382"/>
                    </a:lnTo>
                    <a:lnTo>
                      <a:pt x="188" y="358"/>
                    </a:lnTo>
                    <a:lnTo>
                      <a:pt x="202" y="339"/>
                    </a:lnTo>
                    <a:lnTo>
                      <a:pt x="225" y="330"/>
                    </a:lnTo>
                    <a:lnTo>
                      <a:pt x="225" y="293"/>
                    </a:lnTo>
                    <a:lnTo>
                      <a:pt x="225" y="264"/>
                    </a:lnTo>
                    <a:lnTo>
                      <a:pt x="225" y="245"/>
                    </a:lnTo>
                    <a:lnTo>
                      <a:pt x="225" y="237"/>
                    </a:lnTo>
                    <a:lnTo>
                      <a:pt x="230" y="241"/>
                    </a:lnTo>
                    <a:lnTo>
                      <a:pt x="242" y="251"/>
                    </a:lnTo>
                    <a:lnTo>
                      <a:pt x="261" y="265"/>
                    </a:lnTo>
                    <a:lnTo>
                      <a:pt x="285" y="282"/>
                    </a:lnTo>
                    <a:lnTo>
                      <a:pt x="309" y="299"/>
                    </a:lnTo>
                    <a:lnTo>
                      <a:pt x="335" y="315"/>
                    </a:lnTo>
                    <a:lnTo>
                      <a:pt x="359" y="328"/>
                    </a:lnTo>
                    <a:lnTo>
                      <a:pt x="378" y="336"/>
                    </a:lnTo>
                    <a:lnTo>
                      <a:pt x="366" y="324"/>
                    </a:lnTo>
                    <a:lnTo>
                      <a:pt x="352" y="311"/>
                    </a:lnTo>
                    <a:lnTo>
                      <a:pt x="342" y="298"/>
                    </a:lnTo>
                    <a:lnTo>
                      <a:pt x="331" y="284"/>
                    </a:lnTo>
                    <a:lnTo>
                      <a:pt x="323" y="268"/>
                    </a:lnTo>
                    <a:lnTo>
                      <a:pt x="316" y="254"/>
                    </a:lnTo>
                    <a:lnTo>
                      <a:pt x="313" y="239"/>
                    </a:lnTo>
                    <a:lnTo>
                      <a:pt x="311" y="225"/>
                    </a:lnTo>
                    <a:lnTo>
                      <a:pt x="276" y="199"/>
                    </a:lnTo>
                    <a:lnTo>
                      <a:pt x="276" y="197"/>
                    </a:lnTo>
                    <a:lnTo>
                      <a:pt x="276" y="191"/>
                    </a:lnTo>
                    <a:lnTo>
                      <a:pt x="275" y="182"/>
                    </a:lnTo>
                    <a:lnTo>
                      <a:pt x="271" y="173"/>
                    </a:lnTo>
                    <a:close/>
                  </a:path>
                </a:pathLst>
              </a:custGeom>
              <a:solidFill>
                <a:srgbClr val="E591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56" name="Freeform 100"/>
              <p:cNvSpPr>
                <a:spLocks/>
              </p:cNvSpPr>
              <p:nvPr/>
            </p:nvSpPr>
            <p:spPr bwMode="auto">
              <a:xfrm>
                <a:off x="1495" y="3929"/>
                <a:ext cx="55" cy="55"/>
              </a:xfrm>
              <a:custGeom>
                <a:avLst/>
                <a:gdLst/>
                <a:ahLst/>
                <a:cxnLst>
                  <a:cxn ang="0">
                    <a:pos x="67" y="111"/>
                  </a:cxn>
                  <a:cxn ang="0">
                    <a:pos x="69" y="111"/>
                  </a:cxn>
                  <a:cxn ang="0">
                    <a:pos x="72" y="111"/>
                  </a:cxn>
                  <a:cxn ang="0">
                    <a:pos x="74" y="113"/>
                  </a:cxn>
                  <a:cxn ang="0">
                    <a:pos x="76" y="113"/>
                  </a:cxn>
                  <a:cxn ang="0">
                    <a:pos x="96" y="108"/>
                  </a:cxn>
                  <a:cxn ang="0">
                    <a:pos x="107" y="97"/>
                  </a:cxn>
                  <a:cxn ang="0">
                    <a:pos x="110" y="86"/>
                  </a:cxn>
                  <a:cxn ang="0">
                    <a:pos x="110" y="82"/>
                  </a:cxn>
                  <a:cxn ang="0">
                    <a:pos x="0" y="0"/>
                  </a:cxn>
                  <a:cxn ang="0">
                    <a:pos x="2" y="14"/>
                  </a:cxn>
                  <a:cxn ang="0">
                    <a:pos x="5" y="29"/>
                  </a:cxn>
                  <a:cxn ang="0">
                    <a:pos x="12" y="43"/>
                  </a:cxn>
                  <a:cxn ang="0">
                    <a:pos x="20" y="59"/>
                  </a:cxn>
                  <a:cxn ang="0">
                    <a:pos x="31" y="73"/>
                  </a:cxn>
                  <a:cxn ang="0">
                    <a:pos x="41" y="86"/>
                  </a:cxn>
                  <a:cxn ang="0">
                    <a:pos x="55" y="99"/>
                  </a:cxn>
                  <a:cxn ang="0">
                    <a:pos x="67" y="111"/>
                  </a:cxn>
                </a:cxnLst>
                <a:rect l="0" t="0" r="r" b="b"/>
                <a:pathLst>
                  <a:path w="110" h="113">
                    <a:moveTo>
                      <a:pt x="67" y="111"/>
                    </a:moveTo>
                    <a:lnTo>
                      <a:pt x="69" y="111"/>
                    </a:lnTo>
                    <a:lnTo>
                      <a:pt x="72" y="111"/>
                    </a:lnTo>
                    <a:lnTo>
                      <a:pt x="74" y="113"/>
                    </a:lnTo>
                    <a:lnTo>
                      <a:pt x="76" y="113"/>
                    </a:lnTo>
                    <a:lnTo>
                      <a:pt x="96" y="108"/>
                    </a:lnTo>
                    <a:lnTo>
                      <a:pt x="107" y="97"/>
                    </a:lnTo>
                    <a:lnTo>
                      <a:pt x="110" y="86"/>
                    </a:lnTo>
                    <a:lnTo>
                      <a:pt x="110" y="82"/>
                    </a:lnTo>
                    <a:lnTo>
                      <a:pt x="0" y="0"/>
                    </a:lnTo>
                    <a:lnTo>
                      <a:pt x="2" y="14"/>
                    </a:lnTo>
                    <a:lnTo>
                      <a:pt x="5" y="29"/>
                    </a:lnTo>
                    <a:lnTo>
                      <a:pt x="12" y="43"/>
                    </a:lnTo>
                    <a:lnTo>
                      <a:pt x="20" y="59"/>
                    </a:lnTo>
                    <a:lnTo>
                      <a:pt x="31" y="73"/>
                    </a:lnTo>
                    <a:lnTo>
                      <a:pt x="41" y="86"/>
                    </a:lnTo>
                    <a:lnTo>
                      <a:pt x="55" y="99"/>
                    </a:lnTo>
                    <a:lnTo>
                      <a:pt x="67" y="111"/>
                    </a:lnTo>
                    <a:close/>
                  </a:path>
                </a:pathLst>
              </a:custGeom>
              <a:solidFill>
                <a:srgbClr val="EFBC54"/>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57" name="Freeform 101"/>
              <p:cNvSpPr>
                <a:spLocks/>
              </p:cNvSpPr>
              <p:nvPr/>
            </p:nvSpPr>
            <p:spPr bwMode="auto">
              <a:xfrm>
                <a:off x="63" y="3372"/>
                <a:ext cx="556" cy="167"/>
              </a:xfrm>
              <a:custGeom>
                <a:avLst/>
                <a:gdLst/>
                <a:ahLst/>
                <a:cxnLst>
                  <a:cxn ang="0">
                    <a:pos x="2" y="302"/>
                  </a:cxn>
                  <a:cxn ang="0">
                    <a:pos x="7" y="311"/>
                  </a:cxn>
                  <a:cxn ang="0">
                    <a:pos x="19" y="321"/>
                  </a:cxn>
                  <a:cxn ang="0">
                    <a:pos x="47" y="330"/>
                  </a:cxn>
                  <a:cxn ang="0">
                    <a:pos x="80" y="334"/>
                  </a:cxn>
                  <a:cxn ang="0">
                    <a:pos x="119" y="336"/>
                  </a:cxn>
                  <a:cxn ang="0">
                    <a:pos x="159" y="336"/>
                  </a:cxn>
                  <a:cxn ang="0">
                    <a:pos x="200" y="333"/>
                  </a:cxn>
                  <a:cxn ang="0">
                    <a:pos x="240" y="328"/>
                  </a:cxn>
                  <a:cxn ang="0">
                    <a:pos x="273" y="324"/>
                  </a:cxn>
                  <a:cxn ang="0">
                    <a:pos x="335" y="314"/>
                  </a:cxn>
                  <a:cxn ang="0">
                    <a:pos x="445" y="291"/>
                  </a:cxn>
                  <a:cxn ang="0">
                    <a:pos x="566" y="259"/>
                  </a:cxn>
                  <a:cxn ang="0">
                    <a:pos x="685" y="222"/>
                  </a:cxn>
                  <a:cxn ang="0">
                    <a:pos x="799" y="185"/>
                  </a:cxn>
                  <a:cxn ang="0">
                    <a:pos x="895" y="151"/>
                  </a:cxn>
                  <a:cxn ang="0">
                    <a:pos x="968" y="125"/>
                  </a:cxn>
                  <a:cxn ang="0">
                    <a:pos x="1009" y="109"/>
                  </a:cxn>
                  <a:cxn ang="0">
                    <a:pos x="1019" y="106"/>
                  </a:cxn>
                  <a:cxn ang="0">
                    <a:pos x="1050" y="91"/>
                  </a:cxn>
                  <a:cxn ang="0">
                    <a:pos x="1090" y="68"/>
                  </a:cxn>
                  <a:cxn ang="0">
                    <a:pos x="1113" y="39"/>
                  </a:cxn>
                  <a:cxn ang="0">
                    <a:pos x="1104" y="19"/>
                  </a:cxn>
                  <a:cxn ang="0">
                    <a:pos x="1087" y="8"/>
                  </a:cxn>
                  <a:cxn ang="0">
                    <a:pos x="1066" y="2"/>
                  </a:cxn>
                  <a:cxn ang="0">
                    <a:pos x="1040" y="0"/>
                  </a:cxn>
                  <a:cxn ang="0">
                    <a:pos x="985" y="22"/>
                  </a:cxn>
                  <a:cxn ang="0">
                    <a:pos x="892" y="68"/>
                  </a:cxn>
                  <a:cxn ang="0">
                    <a:pos x="785" y="114"/>
                  </a:cxn>
                  <a:cxn ang="0">
                    <a:pos x="666" y="157"/>
                  </a:cxn>
                  <a:cxn ang="0">
                    <a:pos x="535" y="199"/>
                  </a:cxn>
                  <a:cxn ang="0">
                    <a:pos x="395" y="234"/>
                  </a:cxn>
                  <a:cxn ang="0">
                    <a:pos x="243" y="260"/>
                  </a:cxn>
                  <a:cxn ang="0">
                    <a:pos x="85" y="277"/>
                  </a:cxn>
                  <a:cxn ang="0">
                    <a:pos x="0" y="285"/>
                  </a:cxn>
                  <a:cxn ang="0">
                    <a:pos x="0" y="294"/>
                  </a:cxn>
                </a:cxnLst>
                <a:rect l="0" t="0" r="r" b="b"/>
                <a:pathLst>
                  <a:path w="1113" h="336">
                    <a:moveTo>
                      <a:pt x="2" y="297"/>
                    </a:moveTo>
                    <a:lnTo>
                      <a:pt x="2" y="302"/>
                    </a:lnTo>
                    <a:lnTo>
                      <a:pt x="4" y="307"/>
                    </a:lnTo>
                    <a:lnTo>
                      <a:pt x="7" y="311"/>
                    </a:lnTo>
                    <a:lnTo>
                      <a:pt x="11" y="314"/>
                    </a:lnTo>
                    <a:lnTo>
                      <a:pt x="19" y="321"/>
                    </a:lnTo>
                    <a:lnTo>
                      <a:pt x="31" y="327"/>
                    </a:lnTo>
                    <a:lnTo>
                      <a:pt x="47" y="330"/>
                    </a:lnTo>
                    <a:lnTo>
                      <a:pt x="62" y="333"/>
                    </a:lnTo>
                    <a:lnTo>
                      <a:pt x="80" y="334"/>
                    </a:lnTo>
                    <a:lnTo>
                      <a:pt x="98" y="336"/>
                    </a:lnTo>
                    <a:lnTo>
                      <a:pt x="119" y="336"/>
                    </a:lnTo>
                    <a:lnTo>
                      <a:pt x="138" y="336"/>
                    </a:lnTo>
                    <a:lnTo>
                      <a:pt x="159" y="336"/>
                    </a:lnTo>
                    <a:lnTo>
                      <a:pt x="180" y="334"/>
                    </a:lnTo>
                    <a:lnTo>
                      <a:pt x="200" y="333"/>
                    </a:lnTo>
                    <a:lnTo>
                      <a:pt x="221" y="330"/>
                    </a:lnTo>
                    <a:lnTo>
                      <a:pt x="240" y="328"/>
                    </a:lnTo>
                    <a:lnTo>
                      <a:pt x="257" y="327"/>
                    </a:lnTo>
                    <a:lnTo>
                      <a:pt x="273" y="324"/>
                    </a:lnTo>
                    <a:lnTo>
                      <a:pt x="286" y="322"/>
                    </a:lnTo>
                    <a:lnTo>
                      <a:pt x="335" y="314"/>
                    </a:lnTo>
                    <a:lnTo>
                      <a:pt x="388" y="304"/>
                    </a:lnTo>
                    <a:lnTo>
                      <a:pt x="445" y="291"/>
                    </a:lnTo>
                    <a:lnTo>
                      <a:pt x="505" y="276"/>
                    </a:lnTo>
                    <a:lnTo>
                      <a:pt x="566" y="259"/>
                    </a:lnTo>
                    <a:lnTo>
                      <a:pt x="626" y="240"/>
                    </a:lnTo>
                    <a:lnTo>
                      <a:pt x="685" y="222"/>
                    </a:lnTo>
                    <a:lnTo>
                      <a:pt x="743" y="203"/>
                    </a:lnTo>
                    <a:lnTo>
                      <a:pt x="799" y="185"/>
                    </a:lnTo>
                    <a:lnTo>
                      <a:pt x="849" y="168"/>
                    </a:lnTo>
                    <a:lnTo>
                      <a:pt x="895" y="151"/>
                    </a:lnTo>
                    <a:lnTo>
                      <a:pt x="935" y="137"/>
                    </a:lnTo>
                    <a:lnTo>
                      <a:pt x="968" y="125"/>
                    </a:lnTo>
                    <a:lnTo>
                      <a:pt x="994" y="116"/>
                    </a:lnTo>
                    <a:lnTo>
                      <a:pt x="1009" y="109"/>
                    </a:lnTo>
                    <a:lnTo>
                      <a:pt x="1014" y="108"/>
                    </a:lnTo>
                    <a:lnTo>
                      <a:pt x="1019" y="106"/>
                    </a:lnTo>
                    <a:lnTo>
                      <a:pt x="1033" y="100"/>
                    </a:lnTo>
                    <a:lnTo>
                      <a:pt x="1050" y="91"/>
                    </a:lnTo>
                    <a:lnTo>
                      <a:pt x="1071" y="80"/>
                    </a:lnTo>
                    <a:lnTo>
                      <a:pt x="1090" y="68"/>
                    </a:lnTo>
                    <a:lnTo>
                      <a:pt x="1106" y="54"/>
                    </a:lnTo>
                    <a:lnTo>
                      <a:pt x="1113" y="39"/>
                    </a:lnTo>
                    <a:lnTo>
                      <a:pt x="1109" y="25"/>
                    </a:lnTo>
                    <a:lnTo>
                      <a:pt x="1104" y="19"/>
                    </a:lnTo>
                    <a:lnTo>
                      <a:pt x="1095" y="12"/>
                    </a:lnTo>
                    <a:lnTo>
                      <a:pt x="1087" y="8"/>
                    </a:lnTo>
                    <a:lnTo>
                      <a:pt x="1076" y="5"/>
                    </a:lnTo>
                    <a:lnTo>
                      <a:pt x="1066" y="2"/>
                    </a:lnTo>
                    <a:lnTo>
                      <a:pt x="1054" y="0"/>
                    </a:lnTo>
                    <a:lnTo>
                      <a:pt x="1040" y="0"/>
                    </a:lnTo>
                    <a:lnTo>
                      <a:pt x="1026" y="0"/>
                    </a:lnTo>
                    <a:lnTo>
                      <a:pt x="985" y="22"/>
                    </a:lnTo>
                    <a:lnTo>
                      <a:pt x="940" y="45"/>
                    </a:lnTo>
                    <a:lnTo>
                      <a:pt x="892" y="68"/>
                    </a:lnTo>
                    <a:lnTo>
                      <a:pt x="840" y="91"/>
                    </a:lnTo>
                    <a:lnTo>
                      <a:pt x="785" y="114"/>
                    </a:lnTo>
                    <a:lnTo>
                      <a:pt x="726" y="136"/>
                    </a:lnTo>
                    <a:lnTo>
                      <a:pt x="666" y="157"/>
                    </a:lnTo>
                    <a:lnTo>
                      <a:pt x="602" y="179"/>
                    </a:lnTo>
                    <a:lnTo>
                      <a:pt x="535" y="199"/>
                    </a:lnTo>
                    <a:lnTo>
                      <a:pt x="466" y="217"/>
                    </a:lnTo>
                    <a:lnTo>
                      <a:pt x="395" y="234"/>
                    </a:lnTo>
                    <a:lnTo>
                      <a:pt x="321" y="248"/>
                    </a:lnTo>
                    <a:lnTo>
                      <a:pt x="243" y="260"/>
                    </a:lnTo>
                    <a:lnTo>
                      <a:pt x="166" y="270"/>
                    </a:lnTo>
                    <a:lnTo>
                      <a:pt x="85" y="277"/>
                    </a:lnTo>
                    <a:lnTo>
                      <a:pt x="2" y="280"/>
                    </a:lnTo>
                    <a:lnTo>
                      <a:pt x="0" y="285"/>
                    </a:lnTo>
                    <a:lnTo>
                      <a:pt x="0" y="290"/>
                    </a:lnTo>
                    <a:lnTo>
                      <a:pt x="0" y="294"/>
                    </a:lnTo>
                    <a:lnTo>
                      <a:pt x="2" y="297"/>
                    </a:lnTo>
                    <a:close/>
                  </a:path>
                </a:pathLst>
              </a:custGeom>
              <a:solidFill>
                <a:srgbClr val="E591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58" name="Freeform 102"/>
              <p:cNvSpPr>
                <a:spLocks/>
              </p:cNvSpPr>
              <p:nvPr/>
            </p:nvSpPr>
            <p:spPr bwMode="auto">
              <a:xfrm>
                <a:off x="63" y="3372"/>
                <a:ext cx="513" cy="140"/>
              </a:xfrm>
              <a:custGeom>
                <a:avLst/>
                <a:gdLst/>
                <a:ahLst/>
                <a:cxnLst>
                  <a:cxn ang="0">
                    <a:pos x="900" y="25"/>
                  </a:cxn>
                  <a:cxn ang="0">
                    <a:pos x="881" y="32"/>
                  </a:cxn>
                  <a:cxn ang="0">
                    <a:pos x="852" y="42"/>
                  </a:cxn>
                  <a:cxn ang="0">
                    <a:pos x="814" y="52"/>
                  </a:cxn>
                  <a:cxn ang="0">
                    <a:pos x="769" y="66"/>
                  </a:cxn>
                  <a:cxn ang="0">
                    <a:pos x="719" y="82"/>
                  </a:cxn>
                  <a:cxn ang="0">
                    <a:pos x="664" y="97"/>
                  </a:cxn>
                  <a:cxn ang="0">
                    <a:pos x="605" y="113"/>
                  </a:cxn>
                  <a:cxn ang="0">
                    <a:pos x="545" y="129"/>
                  </a:cxn>
                  <a:cxn ang="0">
                    <a:pos x="485" y="145"/>
                  </a:cxn>
                  <a:cxn ang="0">
                    <a:pos x="426" y="159"/>
                  </a:cxn>
                  <a:cxn ang="0">
                    <a:pos x="369" y="173"/>
                  </a:cxn>
                  <a:cxn ang="0">
                    <a:pos x="316" y="183"/>
                  </a:cxn>
                  <a:cxn ang="0">
                    <a:pos x="267" y="193"/>
                  </a:cxn>
                  <a:cxn ang="0">
                    <a:pos x="224" y="199"/>
                  </a:cxn>
                  <a:cxn ang="0">
                    <a:pos x="190" y="202"/>
                  </a:cxn>
                  <a:cxn ang="0">
                    <a:pos x="164" y="200"/>
                  </a:cxn>
                  <a:cxn ang="0">
                    <a:pos x="133" y="199"/>
                  </a:cxn>
                  <a:cxn ang="0">
                    <a:pos x="103" y="202"/>
                  </a:cxn>
                  <a:cxn ang="0">
                    <a:pos x="78" y="210"/>
                  </a:cxn>
                  <a:cxn ang="0">
                    <a:pos x="53" y="220"/>
                  </a:cxn>
                  <a:cxn ang="0">
                    <a:pos x="33" y="234"/>
                  </a:cxn>
                  <a:cxn ang="0">
                    <a:pos x="17" y="248"/>
                  </a:cxn>
                  <a:cxn ang="0">
                    <a:pos x="7" y="265"/>
                  </a:cxn>
                  <a:cxn ang="0">
                    <a:pos x="0" y="280"/>
                  </a:cxn>
                  <a:cxn ang="0">
                    <a:pos x="83" y="277"/>
                  </a:cxn>
                  <a:cxn ang="0">
                    <a:pos x="164" y="270"/>
                  </a:cxn>
                  <a:cxn ang="0">
                    <a:pos x="241" y="260"/>
                  </a:cxn>
                  <a:cxn ang="0">
                    <a:pos x="319" y="248"/>
                  </a:cxn>
                  <a:cxn ang="0">
                    <a:pos x="393" y="234"/>
                  </a:cxn>
                  <a:cxn ang="0">
                    <a:pos x="464" y="217"/>
                  </a:cxn>
                  <a:cxn ang="0">
                    <a:pos x="533" y="199"/>
                  </a:cxn>
                  <a:cxn ang="0">
                    <a:pos x="600" y="179"/>
                  </a:cxn>
                  <a:cxn ang="0">
                    <a:pos x="664" y="157"/>
                  </a:cxn>
                  <a:cxn ang="0">
                    <a:pos x="724" y="136"/>
                  </a:cxn>
                  <a:cxn ang="0">
                    <a:pos x="783" y="114"/>
                  </a:cxn>
                  <a:cxn ang="0">
                    <a:pos x="838" y="91"/>
                  </a:cxn>
                  <a:cxn ang="0">
                    <a:pos x="890" y="68"/>
                  </a:cxn>
                  <a:cxn ang="0">
                    <a:pos x="938" y="45"/>
                  </a:cxn>
                  <a:cxn ang="0">
                    <a:pos x="983" y="22"/>
                  </a:cxn>
                  <a:cxn ang="0">
                    <a:pos x="1024" y="0"/>
                  </a:cxn>
                  <a:cxn ang="0">
                    <a:pos x="1011" y="0"/>
                  </a:cxn>
                  <a:cxn ang="0">
                    <a:pos x="995" y="2"/>
                  </a:cxn>
                  <a:cxn ang="0">
                    <a:pos x="979" y="3"/>
                  </a:cxn>
                  <a:cxn ang="0">
                    <a:pos x="962" y="6"/>
                  </a:cxn>
                  <a:cxn ang="0">
                    <a:pos x="947" y="11"/>
                  </a:cxn>
                  <a:cxn ang="0">
                    <a:pos x="931" y="14"/>
                  </a:cxn>
                  <a:cxn ang="0">
                    <a:pos x="916" y="19"/>
                  </a:cxn>
                  <a:cxn ang="0">
                    <a:pos x="900" y="25"/>
                  </a:cxn>
                </a:cxnLst>
                <a:rect l="0" t="0" r="r" b="b"/>
                <a:pathLst>
                  <a:path w="1024" h="280">
                    <a:moveTo>
                      <a:pt x="900" y="25"/>
                    </a:moveTo>
                    <a:lnTo>
                      <a:pt x="881" y="32"/>
                    </a:lnTo>
                    <a:lnTo>
                      <a:pt x="852" y="42"/>
                    </a:lnTo>
                    <a:lnTo>
                      <a:pt x="814" y="52"/>
                    </a:lnTo>
                    <a:lnTo>
                      <a:pt x="769" y="66"/>
                    </a:lnTo>
                    <a:lnTo>
                      <a:pt x="719" y="82"/>
                    </a:lnTo>
                    <a:lnTo>
                      <a:pt x="664" y="97"/>
                    </a:lnTo>
                    <a:lnTo>
                      <a:pt x="605" y="113"/>
                    </a:lnTo>
                    <a:lnTo>
                      <a:pt x="545" y="129"/>
                    </a:lnTo>
                    <a:lnTo>
                      <a:pt x="485" y="145"/>
                    </a:lnTo>
                    <a:lnTo>
                      <a:pt x="426" y="159"/>
                    </a:lnTo>
                    <a:lnTo>
                      <a:pt x="369" y="173"/>
                    </a:lnTo>
                    <a:lnTo>
                      <a:pt x="316" y="183"/>
                    </a:lnTo>
                    <a:lnTo>
                      <a:pt x="267" y="193"/>
                    </a:lnTo>
                    <a:lnTo>
                      <a:pt x="224" y="199"/>
                    </a:lnTo>
                    <a:lnTo>
                      <a:pt x="190" y="202"/>
                    </a:lnTo>
                    <a:lnTo>
                      <a:pt x="164" y="200"/>
                    </a:lnTo>
                    <a:lnTo>
                      <a:pt x="133" y="199"/>
                    </a:lnTo>
                    <a:lnTo>
                      <a:pt x="103" y="202"/>
                    </a:lnTo>
                    <a:lnTo>
                      <a:pt x="78" y="210"/>
                    </a:lnTo>
                    <a:lnTo>
                      <a:pt x="53" y="220"/>
                    </a:lnTo>
                    <a:lnTo>
                      <a:pt x="33" y="234"/>
                    </a:lnTo>
                    <a:lnTo>
                      <a:pt x="17" y="248"/>
                    </a:lnTo>
                    <a:lnTo>
                      <a:pt x="7" y="265"/>
                    </a:lnTo>
                    <a:lnTo>
                      <a:pt x="0" y="280"/>
                    </a:lnTo>
                    <a:lnTo>
                      <a:pt x="83" y="277"/>
                    </a:lnTo>
                    <a:lnTo>
                      <a:pt x="164" y="270"/>
                    </a:lnTo>
                    <a:lnTo>
                      <a:pt x="241" y="260"/>
                    </a:lnTo>
                    <a:lnTo>
                      <a:pt x="319" y="248"/>
                    </a:lnTo>
                    <a:lnTo>
                      <a:pt x="393" y="234"/>
                    </a:lnTo>
                    <a:lnTo>
                      <a:pt x="464" y="217"/>
                    </a:lnTo>
                    <a:lnTo>
                      <a:pt x="533" y="199"/>
                    </a:lnTo>
                    <a:lnTo>
                      <a:pt x="600" y="179"/>
                    </a:lnTo>
                    <a:lnTo>
                      <a:pt x="664" y="157"/>
                    </a:lnTo>
                    <a:lnTo>
                      <a:pt x="724" y="136"/>
                    </a:lnTo>
                    <a:lnTo>
                      <a:pt x="783" y="114"/>
                    </a:lnTo>
                    <a:lnTo>
                      <a:pt x="838" y="91"/>
                    </a:lnTo>
                    <a:lnTo>
                      <a:pt x="890" y="68"/>
                    </a:lnTo>
                    <a:lnTo>
                      <a:pt x="938" y="45"/>
                    </a:lnTo>
                    <a:lnTo>
                      <a:pt x="983" y="22"/>
                    </a:lnTo>
                    <a:lnTo>
                      <a:pt x="1024" y="0"/>
                    </a:lnTo>
                    <a:lnTo>
                      <a:pt x="1011" y="0"/>
                    </a:lnTo>
                    <a:lnTo>
                      <a:pt x="995" y="2"/>
                    </a:lnTo>
                    <a:lnTo>
                      <a:pt x="979" y="3"/>
                    </a:lnTo>
                    <a:lnTo>
                      <a:pt x="962" y="6"/>
                    </a:lnTo>
                    <a:lnTo>
                      <a:pt x="947" y="11"/>
                    </a:lnTo>
                    <a:lnTo>
                      <a:pt x="931" y="14"/>
                    </a:lnTo>
                    <a:lnTo>
                      <a:pt x="916" y="19"/>
                    </a:lnTo>
                    <a:lnTo>
                      <a:pt x="900" y="25"/>
                    </a:lnTo>
                    <a:close/>
                  </a:path>
                </a:pathLst>
              </a:custGeom>
              <a:solidFill>
                <a:srgbClr val="EFBC54"/>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59" name="Freeform 103"/>
              <p:cNvSpPr>
                <a:spLocks/>
              </p:cNvSpPr>
              <p:nvPr/>
            </p:nvSpPr>
            <p:spPr bwMode="auto">
              <a:xfrm>
                <a:off x="368" y="3965"/>
                <a:ext cx="1019" cy="90"/>
              </a:xfrm>
              <a:custGeom>
                <a:avLst/>
                <a:gdLst/>
                <a:ahLst/>
                <a:cxnLst>
                  <a:cxn ang="0">
                    <a:pos x="22" y="115"/>
                  </a:cxn>
                  <a:cxn ang="0">
                    <a:pos x="13" y="123"/>
                  </a:cxn>
                  <a:cxn ang="0">
                    <a:pos x="7" y="129"/>
                  </a:cxn>
                  <a:cxn ang="0">
                    <a:pos x="1" y="137"/>
                  </a:cxn>
                  <a:cxn ang="0">
                    <a:pos x="0" y="146"/>
                  </a:cxn>
                  <a:cxn ang="0">
                    <a:pos x="8" y="164"/>
                  </a:cxn>
                  <a:cxn ang="0">
                    <a:pos x="36" y="175"/>
                  </a:cxn>
                  <a:cxn ang="0">
                    <a:pos x="77" y="180"/>
                  </a:cxn>
                  <a:cxn ang="0">
                    <a:pos x="126" y="180"/>
                  </a:cxn>
                  <a:cxn ang="0">
                    <a:pos x="174" y="178"/>
                  </a:cxn>
                  <a:cxn ang="0">
                    <a:pos x="215" y="174"/>
                  </a:cxn>
                  <a:cxn ang="0">
                    <a:pos x="245" y="171"/>
                  </a:cxn>
                  <a:cxn ang="0">
                    <a:pos x="257" y="169"/>
                  </a:cxn>
                  <a:cxn ang="0">
                    <a:pos x="1995" y="86"/>
                  </a:cxn>
                  <a:cxn ang="0">
                    <a:pos x="2038" y="32"/>
                  </a:cxn>
                  <a:cxn ang="0">
                    <a:pos x="2038" y="29"/>
                  </a:cxn>
                  <a:cxn ang="0">
                    <a:pos x="2035" y="21"/>
                  </a:cxn>
                  <a:cxn ang="0">
                    <a:pos x="2028" y="10"/>
                  </a:cxn>
                  <a:cxn ang="0">
                    <a:pos x="2016" y="0"/>
                  </a:cxn>
                  <a:cxn ang="0">
                    <a:pos x="1936" y="12"/>
                  </a:cxn>
                  <a:cxn ang="0">
                    <a:pos x="1857" y="24"/>
                  </a:cxn>
                  <a:cxn ang="0">
                    <a:pos x="1778" y="35"/>
                  </a:cxn>
                  <a:cxn ang="0">
                    <a:pos x="1700" y="46"/>
                  </a:cxn>
                  <a:cxn ang="0">
                    <a:pos x="1621" y="55"/>
                  </a:cxn>
                  <a:cxn ang="0">
                    <a:pos x="1545" y="64"/>
                  </a:cxn>
                  <a:cxn ang="0">
                    <a:pos x="1467" y="72"/>
                  </a:cxn>
                  <a:cxn ang="0">
                    <a:pos x="1391" y="80"/>
                  </a:cxn>
                  <a:cxn ang="0">
                    <a:pos x="1317" y="86"/>
                  </a:cxn>
                  <a:cxn ang="0">
                    <a:pos x="1243" y="92"/>
                  </a:cxn>
                  <a:cxn ang="0">
                    <a:pos x="1169" y="97"/>
                  </a:cxn>
                  <a:cxn ang="0">
                    <a:pos x="1098" y="103"/>
                  </a:cxn>
                  <a:cxn ang="0">
                    <a:pos x="1028" y="106"/>
                  </a:cxn>
                  <a:cxn ang="0">
                    <a:pos x="957" y="111"/>
                  </a:cxn>
                  <a:cxn ang="0">
                    <a:pos x="890" y="114"/>
                  </a:cxn>
                  <a:cxn ang="0">
                    <a:pos x="822" y="115"/>
                  </a:cxn>
                  <a:cxn ang="0">
                    <a:pos x="759" y="118"/>
                  </a:cxn>
                  <a:cxn ang="0">
                    <a:pos x="695" y="120"/>
                  </a:cxn>
                  <a:cxn ang="0">
                    <a:pos x="633" y="121"/>
                  </a:cxn>
                  <a:cxn ang="0">
                    <a:pos x="572" y="121"/>
                  </a:cxn>
                  <a:cxn ang="0">
                    <a:pos x="515" y="123"/>
                  </a:cxn>
                  <a:cxn ang="0">
                    <a:pos x="458" y="123"/>
                  </a:cxn>
                  <a:cxn ang="0">
                    <a:pos x="405" y="123"/>
                  </a:cxn>
                  <a:cxn ang="0">
                    <a:pos x="352" y="123"/>
                  </a:cxn>
                  <a:cxn ang="0">
                    <a:pos x="303" y="123"/>
                  </a:cxn>
                  <a:cxn ang="0">
                    <a:pos x="255" y="121"/>
                  </a:cxn>
                  <a:cxn ang="0">
                    <a:pos x="210" y="121"/>
                  </a:cxn>
                  <a:cxn ang="0">
                    <a:pos x="167" y="120"/>
                  </a:cxn>
                  <a:cxn ang="0">
                    <a:pos x="127" y="118"/>
                  </a:cxn>
                  <a:cxn ang="0">
                    <a:pos x="89" y="118"/>
                  </a:cxn>
                  <a:cxn ang="0">
                    <a:pos x="55" y="117"/>
                  </a:cxn>
                  <a:cxn ang="0">
                    <a:pos x="22" y="115"/>
                  </a:cxn>
                </a:cxnLst>
                <a:rect l="0" t="0" r="r" b="b"/>
                <a:pathLst>
                  <a:path w="2038" h="180">
                    <a:moveTo>
                      <a:pt x="22" y="115"/>
                    </a:moveTo>
                    <a:lnTo>
                      <a:pt x="13" y="123"/>
                    </a:lnTo>
                    <a:lnTo>
                      <a:pt x="7" y="129"/>
                    </a:lnTo>
                    <a:lnTo>
                      <a:pt x="1" y="137"/>
                    </a:lnTo>
                    <a:lnTo>
                      <a:pt x="0" y="146"/>
                    </a:lnTo>
                    <a:lnTo>
                      <a:pt x="8" y="164"/>
                    </a:lnTo>
                    <a:lnTo>
                      <a:pt x="36" y="175"/>
                    </a:lnTo>
                    <a:lnTo>
                      <a:pt x="77" y="180"/>
                    </a:lnTo>
                    <a:lnTo>
                      <a:pt x="126" y="180"/>
                    </a:lnTo>
                    <a:lnTo>
                      <a:pt x="174" y="178"/>
                    </a:lnTo>
                    <a:lnTo>
                      <a:pt x="215" y="174"/>
                    </a:lnTo>
                    <a:lnTo>
                      <a:pt x="245" y="171"/>
                    </a:lnTo>
                    <a:lnTo>
                      <a:pt x="257" y="169"/>
                    </a:lnTo>
                    <a:lnTo>
                      <a:pt x="1995" y="86"/>
                    </a:lnTo>
                    <a:lnTo>
                      <a:pt x="2038" y="32"/>
                    </a:lnTo>
                    <a:lnTo>
                      <a:pt x="2038" y="29"/>
                    </a:lnTo>
                    <a:lnTo>
                      <a:pt x="2035" y="21"/>
                    </a:lnTo>
                    <a:lnTo>
                      <a:pt x="2028" y="10"/>
                    </a:lnTo>
                    <a:lnTo>
                      <a:pt x="2016" y="0"/>
                    </a:lnTo>
                    <a:lnTo>
                      <a:pt x="1936" y="12"/>
                    </a:lnTo>
                    <a:lnTo>
                      <a:pt x="1857" y="24"/>
                    </a:lnTo>
                    <a:lnTo>
                      <a:pt x="1778" y="35"/>
                    </a:lnTo>
                    <a:lnTo>
                      <a:pt x="1700" y="46"/>
                    </a:lnTo>
                    <a:lnTo>
                      <a:pt x="1621" y="55"/>
                    </a:lnTo>
                    <a:lnTo>
                      <a:pt x="1545" y="64"/>
                    </a:lnTo>
                    <a:lnTo>
                      <a:pt x="1467" y="72"/>
                    </a:lnTo>
                    <a:lnTo>
                      <a:pt x="1391" y="80"/>
                    </a:lnTo>
                    <a:lnTo>
                      <a:pt x="1317" y="86"/>
                    </a:lnTo>
                    <a:lnTo>
                      <a:pt x="1243" y="92"/>
                    </a:lnTo>
                    <a:lnTo>
                      <a:pt x="1169" y="97"/>
                    </a:lnTo>
                    <a:lnTo>
                      <a:pt x="1098" y="103"/>
                    </a:lnTo>
                    <a:lnTo>
                      <a:pt x="1028" y="106"/>
                    </a:lnTo>
                    <a:lnTo>
                      <a:pt x="957" y="111"/>
                    </a:lnTo>
                    <a:lnTo>
                      <a:pt x="890" y="114"/>
                    </a:lnTo>
                    <a:lnTo>
                      <a:pt x="822" y="115"/>
                    </a:lnTo>
                    <a:lnTo>
                      <a:pt x="759" y="118"/>
                    </a:lnTo>
                    <a:lnTo>
                      <a:pt x="695" y="120"/>
                    </a:lnTo>
                    <a:lnTo>
                      <a:pt x="633" y="121"/>
                    </a:lnTo>
                    <a:lnTo>
                      <a:pt x="572" y="121"/>
                    </a:lnTo>
                    <a:lnTo>
                      <a:pt x="515" y="123"/>
                    </a:lnTo>
                    <a:lnTo>
                      <a:pt x="458" y="123"/>
                    </a:lnTo>
                    <a:lnTo>
                      <a:pt x="405" y="123"/>
                    </a:lnTo>
                    <a:lnTo>
                      <a:pt x="352" y="123"/>
                    </a:lnTo>
                    <a:lnTo>
                      <a:pt x="303" y="123"/>
                    </a:lnTo>
                    <a:lnTo>
                      <a:pt x="255" y="121"/>
                    </a:lnTo>
                    <a:lnTo>
                      <a:pt x="210" y="121"/>
                    </a:lnTo>
                    <a:lnTo>
                      <a:pt x="167" y="120"/>
                    </a:lnTo>
                    <a:lnTo>
                      <a:pt x="127" y="118"/>
                    </a:lnTo>
                    <a:lnTo>
                      <a:pt x="89" y="118"/>
                    </a:lnTo>
                    <a:lnTo>
                      <a:pt x="55" y="117"/>
                    </a:lnTo>
                    <a:lnTo>
                      <a:pt x="22" y="115"/>
                    </a:lnTo>
                    <a:close/>
                  </a:path>
                </a:pathLst>
              </a:custGeom>
              <a:solidFill>
                <a:srgbClr val="E591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60" name="Freeform 104"/>
              <p:cNvSpPr>
                <a:spLocks/>
              </p:cNvSpPr>
              <p:nvPr/>
            </p:nvSpPr>
            <p:spPr bwMode="auto">
              <a:xfrm>
                <a:off x="379" y="3956"/>
                <a:ext cx="997" cy="70"/>
              </a:xfrm>
              <a:custGeom>
                <a:avLst/>
                <a:gdLst/>
                <a:ahLst/>
                <a:cxnLst>
                  <a:cxn ang="0">
                    <a:pos x="1873" y="4"/>
                  </a:cxn>
                  <a:cxn ang="0">
                    <a:pos x="1818" y="9"/>
                  </a:cxn>
                  <a:cxn ang="0">
                    <a:pos x="1733" y="15"/>
                  </a:cxn>
                  <a:cxn ang="0">
                    <a:pos x="1626" y="21"/>
                  </a:cxn>
                  <a:cxn ang="0">
                    <a:pos x="1499" y="29"/>
                  </a:cxn>
                  <a:cxn ang="0">
                    <a:pos x="1357" y="37"/>
                  </a:cxn>
                  <a:cxn ang="0">
                    <a:pos x="1206" y="46"/>
                  </a:cxn>
                  <a:cxn ang="0">
                    <a:pos x="1049" y="54"/>
                  </a:cxn>
                  <a:cxn ang="0">
                    <a:pos x="892" y="63"/>
                  </a:cxn>
                  <a:cxn ang="0">
                    <a:pos x="737" y="71"/>
                  </a:cxn>
                  <a:cxn ang="0">
                    <a:pos x="592" y="80"/>
                  </a:cxn>
                  <a:cxn ang="0">
                    <a:pos x="457" y="86"/>
                  </a:cxn>
                  <a:cxn ang="0">
                    <a:pos x="342" y="92"/>
                  </a:cxn>
                  <a:cxn ang="0">
                    <a:pos x="248" y="97"/>
                  </a:cxn>
                  <a:cxn ang="0">
                    <a:pos x="181" y="101"/>
                  </a:cxn>
                  <a:cxn ang="0">
                    <a:pos x="147" y="103"/>
                  </a:cxn>
                  <a:cxn ang="0">
                    <a:pos x="138" y="103"/>
                  </a:cxn>
                  <a:cxn ang="0">
                    <a:pos x="109" y="104"/>
                  </a:cxn>
                  <a:cxn ang="0">
                    <a:pos x="64" y="111"/>
                  </a:cxn>
                  <a:cxn ang="0">
                    <a:pos x="19" y="123"/>
                  </a:cxn>
                  <a:cxn ang="0">
                    <a:pos x="33" y="134"/>
                  </a:cxn>
                  <a:cxn ang="0">
                    <a:pos x="105" y="135"/>
                  </a:cxn>
                  <a:cxn ang="0">
                    <a:pos x="188" y="138"/>
                  </a:cxn>
                  <a:cxn ang="0">
                    <a:pos x="281" y="140"/>
                  </a:cxn>
                  <a:cxn ang="0">
                    <a:pos x="383" y="140"/>
                  </a:cxn>
                  <a:cxn ang="0">
                    <a:pos x="493" y="140"/>
                  </a:cxn>
                  <a:cxn ang="0">
                    <a:pos x="611" y="138"/>
                  </a:cxn>
                  <a:cxn ang="0">
                    <a:pos x="737" y="135"/>
                  </a:cxn>
                  <a:cxn ang="0">
                    <a:pos x="868" y="131"/>
                  </a:cxn>
                  <a:cxn ang="0">
                    <a:pos x="1006" y="123"/>
                  </a:cxn>
                  <a:cxn ang="0">
                    <a:pos x="1147" y="114"/>
                  </a:cxn>
                  <a:cxn ang="0">
                    <a:pos x="1295" y="103"/>
                  </a:cxn>
                  <a:cxn ang="0">
                    <a:pos x="1445" y="89"/>
                  </a:cxn>
                  <a:cxn ang="0">
                    <a:pos x="1599" y="72"/>
                  </a:cxn>
                  <a:cxn ang="0">
                    <a:pos x="1756" y="52"/>
                  </a:cxn>
                  <a:cxn ang="0">
                    <a:pos x="1914" y="29"/>
                  </a:cxn>
                  <a:cxn ang="0">
                    <a:pos x="1987" y="12"/>
                  </a:cxn>
                  <a:cxn ang="0">
                    <a:pos x="1966" y="4"/>
                  </a:cxn>
                  <a:cxn ang="0">
                    <a:pos x="1940" y="1"/>
                  </a:cxn>
                  <a:cxn ang="0">
                    <a:pos x="1908" y="1"/>
                  </a:cxn>
                </a:cxnLst>
                <a:rect l="0" t="0" r="r" b="b"/>
                <a:pathLst>
                  <a:path w="1994" h="140">
                    <a:moveTo>
                      <a:pt x="1889" y="3"/>
                    </a:moveTo>
                    <a:lnTo>
                      <a:pt x="1873" y="4"/>
                    </a:lnTo>
                    <a:lnTo>
                      <a:pt x="1849" y="6"/>
                    </a:lnTo>
                    <a:lnTo>
                      <a:pt x="1818" y="9"/>
                    </a:lnTo>
                    <a:lnTo>
                      <a:pt x="1778" y="12"/>
                    </a:lnTo>
                    <a:lnTo>
                      <a:pt x="1733" y="15"/>
                    </a:lnTo>
                    <a:lnTo>
                      <a:pt x="1683" y="18"/>
                    </a:lnTo>
                    <a:lnTo>
                      <a:pt x="1626" y="21"/>
                    </a:lnTo>
                    <a:lnTo>
                      <a:pt x="1564" y="24"/>
                    </a:lnTo>
                    <a:lnTo>
                      <a:pt x="1499" y="29"/>
                    </a:lnTo>
                    <a:lnTo>
                      <a:pt x="1430" y="34"/>
                    </a:lnTo>
                    <a:lnTo>
                      <a:pt x="1357" y="37"/>
                    </a:lnTo>
                    <a:lnTo>
                      <a:pt x="1283" y="41"/>
                    </a:lnTo>
                    <a:lnTo>
                      <a:pt x="1206" y="46"/>
                    </a:lnTo>
                    <a:lnTo>
                      <a:pt x="1128" y="50"/>
                    </a:lnTo>
                    <a:lnTo>
                      <a:pt x="1049" y="54"/>
                    </a:lnTo>
                    <a:lnTo>
                      <a:pt x="969" y="58"/>
                    </a:lnTo>
                    <a:lnTo>
                      <a:pt x="892" y="63"/>
                    </a:lnTo>
                    <a:lnTo>
                      <a:pt x="812" y="67"/>
                    </a:lnTo>
                    <a:lnTo>
                      <a:pt x="737" y="71"/>
                    </a:lnTo>
                    <a:lnTo>
                      <a:pt x="662" y="75"/>
                    </a:lnTo>
                    <a:lnTo>
                      <a:pt x="592" y="80"/>
                    </a:lnTo>
                    <a:lnTo>
                      <a:pt x="523" y="83"/>
                    </a:lnTo>
                    <a:lnTo>
                      <a:pt x="457" y="86"/>
                    </a:lnTo>
                    <a:lnTo>
                      <a:pt x="397" y="89"/>
                    </a:lnTo>
                    <a:lnTo>
                      <a:pt x="342" y="92"/>
                    </a:lnTo>
                    <a:lnTo>
                      <a:pt x="292" y="95"/>
                    </a:lnTo>
                    <a:lnTo>
                      <a:pt x="248" y="97"/>
                    </a:lnTo>
                    <a:lnTo>
                      <a:pt x="212" y="100"/>
                    </a:lnTo>
                    <a:lnTo>
                      <a:pt x="181" y="101"/>
                    </a:lnTo>
                    <a:lnTo>
                      <a:pt x="161" y="101"/>
                    </a:lnTo>
                    <a:lnTo>
                      <a:pt x="147" y="103"/>
                    </a:lnTo>
                    <a:lnTo>
                      <a:pt x="142" y="103"/>
                    </a:lnTo>
                    <a:lnTo>
                      <a:pt x="138" y="103"/>
                    </a:lnTo>
                    <a:lnTo>
                      <a:pt x="126" y="103"/>
                    </a:lnTo>
                    <a:lnTo>
                      <a:pt x="109" y="104"/>
                    </a:lnTo>
                    <a:lnTo>
                      <a:pt x="88" y="106"/>
                    </a:lnTo>
                    <a:lnTo>
                      <a:pt x="64" y="111"/>
                    </a:lnTo>
                    <a:lnTo>
                      <a:pt x="42" y="115"/>
                    </a:lnTo>
                    <a:lnTo>
                      <a:pt x="19" y="123"/>
                    </a:lnTo>
                    <a:lnTo>
                      <a:pt x="0" y="132"/>
                    </a:lnTo>
                    <a:lnTo>
                      <a:pt x="33" y="134"/>
                    </a:lnTo>
                    <a:lnTo>
                      <a:pt x="67" y="135"/>
                    </a:lnTo>
                    <a:lnTo>
                      <a:pt x="105" y="135"/>
                    </a:lnTo>
                    <a:lnTo>
                      <a:pt x="145" y="137"/>
                    </a:lnTo>
                    <a:lnTo>
                      <a:pt x="188" y="138"/>
                    </a:lnTo>
                    <a:lnTo>
                      <a:pt x="233" y="138"/>
                    </a:lnTo>
                    <a:lnTo>
                      <a:pt x="281" y="140"/>
                    </a:lnTo>
                    <a:lnTo>
                      <a:pt x="330" y="140"/>
                    </a:lnTo>
                    <a:lnTo>
                      <a:pt x="383" y="140"/>
                    </a:lnTo>
                    <a:lnTo>
                      <a:pt x="436" y="140"/>
                    </a:lnTo>
                    <a:lnTo>
                      <a:pt x="493" y="140"/>
                    </a:lnTo>
                    <a:lnTo>
                      <a:pt x="550" y="138"/>
                    </a:lnTo>
                    <a:lnTo>
                      <a:pt x="611" y="138"/>
                    </a:lnTo>
                    <a:lnTo>
                      <a:pt x="673" y="137"/>
                    </a:lnTo>
                    <a:lnTo>
                      <a:pt x="737" y="135"/>
                    </a:lnTo>
                    <a:lnTo>
                      <a:pt x="800" y="132"/>
                    </a:lnTo>
                    <a:lnTo>
                      <a:pt x="868" y="131"/>
                    </a:lnTo>
                    <a:lnTo>
                      <a:pt x="935" y="128"/>
                    </a:lnTo>
                    <a:lnTo>
                      <a:pt x="1006" y="123"/>
                    </a:lnTo>
                    <a:lnTo>
                      <a:pt x="1076" y="120"/>
                    </a:lnTo>
                    <a:lnTo>
                      <a:pt x="1147" y="114"/>
                    </a:lnTo>
                    <a:lnTo>
                      <a:pt x="1221" y="109"/>
                    </a:lnTo>
                    <a:lnTo>
                      <a:pt x="1295" y="103"/>
                    </a:lnTo>
                    <a:lnTo>
                      <a:pt x="1369" y="97"/>
                    </a:lnTo>
                    <a:lnTo>
                      <a:pt x="1445" y="89"/>
                    </a:lnTo>
                    <a:lnTo>
                      <a:pt x="1523" y="81"/>
                    </a:lnTo>
                    <a:lnTo>
                      <a:pt x="1599" y="72"/>
                    </a:lnTo>
                    <a:lnTo>
                      <a:pt x="1678" y="63"/>
                    </a:lnTo>
                    <a:lnTo>
                      <a:pt x="1756" y="52"/>
                    </a:lnTo>
                    <a:lnTo>
                      <a:pt x="1835" y="41"/>
                    </a:lnTo>
                    <a:lnTo>
                      <a:pt x="1914" y="29"/>
                    </a:lnTo>
                    <a:lnTo>
                      <a:pt x="1994" y="17"/>
                    </a:lnTo>
                    <a:lnTo>
                      <a:pt x="1987" y="12"/>
                    </a:lnTo>
                    <a:lnTo>
                      <a:pt x="1977" y="9"/>
                    </a:lnTo>
                    <a:lnTo>
                      <a:pt x="1966" y="4"/>
                    </a:lnTo>
                    <a:lnTo>
                      <a:pt x="1954" y="3"/>
                    </a:lnTo>
                    <a:lnTo>
                      <a:pt x="1940" y="1"/>
                    </a:lnTo>
                    <a:lnTo>
                      <a:pt x="1925" y="0"/>
                    </a:lnTo>
                    <a:lnTo>
                      <a:pt x="1908" y="1"/>
                    </a:lnTo>
                    <a:lnTo>
                      <a:pt x="1889" y="3"/>
                    </a:lnTo>
                    <a:close/>
                  </a:path>
                </a:pathLst>
              </a:custGeom>
              <a:solidFill>
                <a:srgbClr val="EFBC54"/>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61" name="Freeform 105"/>
              <p:cNvSpPr>
                <a:spLocks/>
              </p:cNvSpPr>
              <p:nvPr/>
            </p:nvSpPr>
            <p:spPr bwMode="auto">
              <a:xfrm>
                <a:off x="208" y="3753"/>
                <a:ext cx="1182" cy="204"/>
              </a:xfrm>
              <a:custGeom>
                <a:avLst/>
                <a:gdLst/>
                <a:ahLst/>
                <a:cxnLst>
                  <a:cxn ang="0">
                    <a:pos x="153" y="396"/>
                  </a:cxn>
                  <a:cxn ang="0">
                    <a:pos x="312" y="407"/>
                  </a:cxn>
                  <a:cxn ang="0">
                    <a:pos x="481" y="408"/>
                  </a:cxn>
                  <a:cxn ang="0">
                    <a:pos x="658" y="399"/>
                  </a:cxn>
                  <a:cxn ang="0">
                    <a:pos x="841" y="385"/>
                  </a:cxn>
                  <a:cxn ang="0">
                    <a:pos x="1026" y="363"/>
                  </a:cxn>
                  <a:cxn ang="0">
                    <a:pos x="1209" y="337"/>
                  </a:cxn>
                  <a:cxn ang="0">
                    <a:pos x="1390" y="306"/>
                  </a:cxn>
                  <a:cxn ang="0">
                    <a:pos x="1562" y="274"/>
                  </a:cxn>
                  <a:cxn ang="0">
                    <a:pos x="1724" y="242"/>
                  </a:cxn>
                  <a:cxn ang="0">
                    <a:pos x="1874" y="208"/>
                  </a:cxn>
                  <a:cxn ang="0">
                    <a:pos x="2009" y="175"/>
                  </a:cxn>
                  <a:cxn ang="0">
                    <a:pos x="2124" y="146"/>
                  </a:cxn>
                  <a:cxn ang="0">
                    <a:pos x="2219" y="120"/>
                  </a:cxn>
                  <a:cxn ang="0">
                    <a:pos x="2288" y="98"/>
                  </a:cxn>
                  <a:cxn ang="0">
                    <a:pos x="2330" y="85"/>
                  </a:cxn>
                  <a:cxn ang="0">
                    <a:pos x="2352" y="69"/>
                  </a:cxn>
                  <a:cxn ang="0">
                    <a:pos x="2362" y="48"/>
                  </a:cxn>
                  <a:cxn ang="0">
                    <a:pos x="2354" y="26"/>
                  </a:cxn>
                  <a:cxn ang="0">
                    <a:pos x="2338" y="8"/>
                  </a:cxn>
                  <a:cxn ang="0">
                    <a:pos x="2293" y="12"/>
                  </a:cxn>
                  <a:cxn ang="0">
                    <a:pos x="2214" y="41"/>
                  </a:cxn>
                  <a:cxn ang="0">
                    <a:pos x="2121" y="71"/>
                  </a:cxn>
                  <a:cxn ang="0">
                    <a:pos x="2019" y="103"/>
                  </a:cxn>
                  <a:cxn ang="0">
                    <a:pos x="1905" y="135"/>
                  </a:cxn>
                  <a:cxn ang="0">
                    <a:pos x="1783" y="168"/>
                  </a:cxn>
                  <a:cxn ang="0">
                    <a:pos x="1650" y="200"/>
                  </a:cxn>
                  <a:cxn ang="0">
                    <a:pos x="1509" y="229"/>
                  </a:cxn>
                  <a:cxn ang="0">
                    <a:pos x="1357" y="259"/>
                  </a:cxn>
                  <a:cxn ang="0">
                    <a:pos x="1198" y="283"/>
                  </a:cxn>
                  <a:cxn ang="0">
                    <a:pos x="1033" y="306"/>
                  </a:cxn>
                  <a:cxn ang="0">
                    <a:pos x="859" y="325"/>
                  </a:cxn>
                  <a:cxn ang="0">
                    <a:pos x="677" y="337"/>
                  </a:cxn>
                  <a:cxn ang="0">
                    <a:pos x="491" y="345"/>
                  </a:cxn>
                  <a:cxn ang="0">
                    <a:pos x="298" y="348"/>
                  </a:cxn>
                  <a:cxn ang="0">
                    <a:pos x="101" y="342"/>
                  </a:cxn>
                  <a:cxn ang="0">
                    <a:pos x="3" y="348"/>
                  </a:cxn>
                  <a:cxn ang="0">
                    <a:pos x="26" y="365"/>
                  </a:cxn>
                  <a:cxn ang="0">
                    <a:pos x="55" y="379"/>
                  </a:cxn>
                  <a:cxn ang="0">
                    <a:pos x="76" y="385"/>
                  </a:cxn>
                </a:cxnLst>
                <a:rect l="0" t="0" r="r" b="b"/>
                <a:pathLst>
                  <a:path w="2362" h="408">
                    <a:moveTo>
                      <a:pt x="79" y="387"/>
                    </a:moveTo>
                    <a:lnTo>
                      <a:pt x="153" y="396"/>
                    </a:lnTo>
                    <a:lnTo>
                      <a:pt x="231" y="402"/>
                    </a:lnTo>
                    <a:lnTo>
                      <a:pt x="312" y="407"/>
                    </a:lnTo>
                    <a:lnTo>
                      <a:pt x="396" y="408"/>
                    </a:lnTo>
                    <a:lnTo>
                      <a:pt x="481" y="408"/>
                    </a:lnTo>
                    <a:lnTo>
                      <a:pt x="569" y="405"/>
                    </a:lnTo>
                    <a:lnTo>
                      <a:pt x="658" y="399"/>
                    </a:lnTo>
                    <a:lnTo>
                      <a:pt x="750" y="393"/>
                    </a:lnTo>
                    <a:lnTo>
                      <a:pt x="841" y="385"/>
                    </a:lnTo>
                    <a:lnTo>
                      <a:pt x="934" y="374"/>
                    </a:lnTo>
                    <a:lnTo>
                      <a:pt x="1026" y="363"/>
                    </a:lnTo>
                    <a:lnTo>
                      <a:pt x="1117" y="351"/>
                    </a:lnTo>
                    <a:lnTo>
                      <a:pt x="1209" y="337"/>
                    </a:lnTo>
                    <a:lnTo>
                      <a:pt x="1300" y="322"/>
                    </a:lnTo>
                    <a:lnTo>
                      <a:pt x="1390" y="306"/>
                    </a:lnTo>
                    <a:lnTo>
                      <a:pt x="1476" y="291"/>
                    </a:lnTo>
                    <a:lnTo>
                      <a:pt x="1562" y="274"/>
                    </a:lnTo>
                    <a:lnTo>
                      <a:pt x="1645" y="259"/>
                    </a:lnTo>
                    <a:lnTo>
                      <a:pt x="1724" y="242"/>
                    </a:lnTo>
                    <a:lnTo>
                      <a:pt x="1802" y="225"/>
                    </a:lnTo>
                    <a:lnTo>
                      <a:pt x="1874" y="208"/>
                    </a:lnTo>
                    <a:lnTo>
                      <a:pt x="1945" y="191"/>
                    </a:lnTo>
                    <a:lnTo>
                      <a:pt x="2009" y="175"/>
                    </a:lnTo>
                    <a:lnTo>
                      <a:pt x="2069" y="160"/>
                    </a:lnTo>
                    <a:lnTo>
                      <a:pt x="2124" y="146"/>
                    </a:lnTo>
                    <a:lnTo>
                      <a:pt x="2174" y="132"/>
                    </a:lnTo>
                    <a:lnTo>
                      <a:pt x="2219" y="120"/>
                    </a:lnTo>
                    <a:lnTo>
                      <a:pt x="2257" y="109"/>
                    </a:lnTo>
                    <a:lnTo>
                      <a:pt x="2288" y="98"/>
                    </a:lnTo>
                    <a:lnTo>
                      <a:pt x="2312" y="91"/>
                    </a:lnTo>
                    <a:lnTo>
                      <a:pt x="2330" y="85"/>
                    </a:lnTo>
                    <a:lnTo>
                      <a:pt x="2340" y="80"/>
                    </a:lnTo>
                    <a:lnTo>
                      <a:pt x="2352" y="69"/>
                    </a:lnTo>
                    <a:lnTo>
                      <a:pt x="2359" y="58"/>
                    </a:lnTo>
                    <a:lnTo>
                      <a:pt x="2362" y="48"/>
                    </a:lnTo>
                    <a:lnTo>
                      <a:pt x="2359" y="37"/>
                    </a:lnTo>
                    <a:lnTo>
                      <a:pt x="2354" y="26"/>
                    </a:lnTo>
                    <a:lnTo>
                      <a:pt x="2347" y="17"/>
                    </a:lnTo>
                    <a:lnTo>
                      <a:pt x="2338" y="8"/>
                    </a:lnTo>
                    <a:lnTo>
                      <a:pt x="2330" y="0"/>
                    </a:lnTo>
                    <a:lnTo>
                      <a:pt x="2293" y="12"/>
                    </a:lnTo>
                    <a:lnTo>
                      <a:pt x="2255" y="26"/>
                    </a:lnTo>
                    <a:lnTo>
                      <a:pt x="2214" y="41"/>
                    </a:lnTo>
                    <a:lnTo>
                      <a:pt x="2169" y="55"/>
                    </a:lnTo>
                    <a:lnTo>
                      <a:pt x="2121" y="71"/>
                    </a:lnTo>
                    <a:lnTo>
                      <a:pt x="2071" y="88"/>
                    </a:lnTo>
                    <a:lnTo>
                      <a:pt x="2019" y="103"/>
                    </a:lnTo>
                    <a:lnTo>
                      <a:pt x="1964" y="118"/>
                    </a:lnTo>
                    <a:lnTo>
                      <a:pt x="1905" y="135"/>
                    </a:lnTo>
                    <a:lnTo>
                      <a:pt x="1845" y="151"/>
                    </a:lnTo>
                    <a:lnTo>
                      <a:pt x="1783" y="168"/>
                    </a:lnTo>
                    <a:lnTo>
                      <a:pt x="1717" y="183"/>
                    </a:lnTo>
                    <a:lnTo>
                      <a:pt x="1650" y="200"/>
                    </a:lnTo>
                    <a:lnTo>
                      <a:pt x="1579" y="216"/>
                    </a:lnTo>
                    <a:lnTo>
                      <a:pt x="1509" y="229"/>
                    </a:lnTo>
                    <a:lnTo>
                      <a:pt x="1435" y="245"/>
                    </a:lnTo>
                    <a:lnTo>
                      <a:pt x="1357" y="259"/>
                    </a:lnTo>
                    <a:lnTo>
                      <a:pt x="1279" y="271"/>
                    </a:lnTo>
                    <a:lnTo>
                      <a:pt x="1198" y="283"/>
                    </a:lnTo>
                    <a:lnTo>
                      <a:pt x="1117" y="296"/>
                    </a:lnTo>
                    <a:lnTo>
                      <a:pt x="1033" y="306"/>
                    </a:lnTo>
                    <a:lnTo>
                      <a:pt x="946" y="316"/>
                    </a:lnTo>
                    <a:lnTo>
                      <a:pt x="859" y="325"/>
                    </a:lnTo>
                    <a:lnTo>
                      <a:pt x="769" y="331"/>
                    </a:lnTo>
                    <a:lnTo>
                      <a:pt x="677" y="337"/>
                    </a:lnTo>
                    <a:lnTo>
                      <a:pt x="586" y="342"/>
                    </a:lnTo>
                    <a:lnTo>
                      <a:pt x="491" y="345"/>
                    </a:lnTo>
                    <a:lnTo>
                      <a:pt x="396" y="348"/>
                    </a:lnTo>
                    <a:lnTo>
                      <a:pt x="298" y="348"/>
                    </a:lnTo>
                    <a:lnTo>
                      <a:pt x="200" y="347"/>
                    </a:lnTo>
                    <a:lnTo>
                      <a:pt x="101" y="342"/>
                    </a:lnTo>
                    <a:lnTo>
                      <a:pt x="0" y="337"/>
                    </a:lnTo>
                    <a:lnTo>
                      <a:pt x="3" y="348"/>
                    </a:lnTo>
                    <a:lnTo>
                      <a:pt x="13" y="357"/>
                    </a:lnTo>
                    <a:lnTo>
                      <a:pt x="26" y="365"/>
                    </a:lnTo>
                    <a:lnTo>
                      <a:pt x="39" y="373"/>
                    </a:lnTo>
                    <a:lnTo>
                      <a:pt x="55" y="379"/>
                    </a:lnTo>
                    <a:lnTo>
                      <a:pt x="67" y="384"/>
                    </a:lnTo>
                    <a:lnTo>
                      <a:pt x="76" y="385"/>
                    </a:lnTo>
                    <a:lnTo>
                      <a:pt x="79" y="387"/>
                    </a:lnTo>
                    <a:close/>
                  </a:path>
                </a:pathLst>
              </a:custGeom>
              <a:solidFill>
                <a:srgbClr val="E591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62" name="Freeform 106"/>
              <p:cNvSpPr>
                <a:spLocks/>
              </p:cNvSpPr>
              <p:nvPr/>
            </p:nvSpPr>
            <p:spPr bwMode="auto">
              <a:xfrm>
                <a:off x="208" y="3748"/>
                <a:ext cx="1165" cy="179"/>
              </a:xfrm>
              <a:custGeom>
                <a:avLst/>
                <a:gdLst/>
                <a:ahLst/>
                <a:cxnLst>
                  <a:cxn ang="0">
                    <a:pos x="2323" y="6"/>
                  </a:cxn>
                  <a:cxn ang="0">
                    <a:pos x="2316" y="0"/>
                  </a:cxn>
                  <a:cxn ang="0">
                    <a:pos x="2223" y="32"/>
                  </a:cxn>
                  <a:cxn ang="0">
                    <a:pos x="2035" y="91"/>
                  </a:cxn>
                  <a:cxn ang="0">
                    <a:pos x="1842" y="140"/>
                  </a:cxn>
                  <a:cxn ang="0">
                    <a:pos x="1647" y="182"/>
                  </a:cxn>
                  <a:cxn ang="0">
                    <a:pos x="1453" y="217"/>
                  </a:cxn>
                  <a:cxn ang="0">
                    <a:pos x="1262" y="245"/>
                  </a:cxn>
                  <a:cxn ang="0">
                    <a:pos x="1076" y="267"/>
                  </a:cxn>
                  <a:cxn ang="0">
                    <a:pos x="898" y="284"/>
                  </a:cxn>
                  <a:cxn ang="0">
                    <a:pos x="729" y="297"/>
                  </a:cxn>
                  <a:cxn ang="0">
                    <a:pos x="574" y="305"/>
                  </a:cxn>
                  <a:cxn ang="0">
                    <a:pos x="433" y="311"/>
                  </a:cxn>
                  <a:cxn ang="0">
                    <a:pos x="310" y="314"/>
                  </a:cxn>
                  <a:cxn ang="0">
                    <a:pos x="207" y="314"/>
                  </a:cxn>
                  <a:cxn ang="0">
                    <a:pos x="126" y="314"/>
                  </a:cxn>
                  <a:cxn ang="0">
                    <a:pos x="69" y="314"/>
                  </a:cxn>
                  <a:cxn ang="0">
                    <a:pos x="39" y="313"/>
                  </a:cxn>
                  <a:cxn ang="0">
                    <a:pos x="19" y="322"/>
                  </a:cxn>
                  <a:cxn ang="0">
                    <a:pos x="1" y="341"/>
                  </a:cxn>
                  <a:cxn ang="0">
                    <a:pos x="101" y="353"/>
                  </a:cxn>
                  <a:cxn ang="0">
                    <a:pos x="298" y="359"/>
                  </a:cxn>
                  <a:cxn ang="0">
                    <a:pos x="491" y="356"/>
                  </a:cxn>
                  <a:cxn ang="0">
                    <a:pos x="677" y="348"/>
                  </a:cxn>
                  <a:cxn ang="0">
                    <a:pos x="859" y="336"/>
                  </a:cxn>
                  <a:cxn ang="0">
                    <a:pos x="1033" y="317"/>
                  </a:cxn>
                  <a:cxn ang="0">
                    <a:pos x="1198" y="294"/>
                  </a:cxn>
                  <a:cxn ang="0">
                    <a:pos x="1357" y="270"/>
                  </a:cxn>
                  <a:cxn ang="0">
                    <a:pos x="1509" y="240"/>
                  </a:cxn>
                  <a:cxn ang="0">
                    <a:pos x="1650" y="211"/>
                  </a:cxn>
                  <a:cxn ang="0">
                    <a:pos x="1783" y="179"/>
                  </a:cxn>
                  <a:cxn ang="0">
                    <a:pos x="1905" y="146"/>
                  </a:cxn>
                  <a:cxn ang="0">
                    <a:pos x="2019" y="114"/>
                  </a:cxn>
                  <a:cxn ang="0">
                    <a:pos x="2121" y="82"/>
                  </a:cxn>
                  <a:cxn ang="0">
                    <a:pos x="2214" y="52"/>
                  </a:cxn>
                  <a:cxn ang="0">
                    <a:pos x="2293" y="23"/>
                  </a:cxn>
                </a:cxnLst>
                <a:rect l="0" t="0" r="r" b="b"/>
                <a:pathLst>
                  <a:path w="2330" h="359">
                    <a:moveTo>
                      <a:pt x="2330" y="11"/>
                    </a:moveTo>
                    <a:lnTo>
                      <a:pt x="2323" y="6"/>
                    </a:lnTo>
                    <a:lnTo>
                      <a:pt x="2319" y="3"/>
                    </a:lnTo>
                    <a:lnTo>
                      <a:pt x="2316" y="0"/>
                    </a:lnTo>
                    <a:lnTo>
                      <a:pt x="2314" y="0"/>
                    </a:lnTo>
                    <a:lnTo>
                      <a:pt x="2223" y="32"/>
                    </a:lnTo>
                    <a:lnTo>
                      <a:pt x="2130" y="63"/>
                    </a:lnTo>
                    <a:lnTo>
                      <a:pt x="2035" y="91"/>
                    </a:lnTo>
                    <a:lnTo>
                      <a:pt x="1938" y="117"/>
                    </a:lnTo>
                    <a:lnTo>
                      <a:pt x="1842" y="140"/>
                    </a:lnTo>
                    <a:lnTo>
                      <a:pt x="1745" y="162"/>
                    </a:lnTo>
                    <a:lnTo>
                      <a:pt x="1647" y="182"/>
                    </a:lnTo>
                    <a:lnTo>
                      <a:pt x="1550" y="200"/>
                    </a:lnTo>
                    <a:lnTo>
                      <a:pt x="1453" y="217"/>
                    </a:lnTo>
                    <a:lnTo>
                      <a:pt x="1357" y="231"/>
                    </a:lnTo>
                    <a:lnTo>
                      <a:pt x="1262" y="245"/>
                    </a:lnTo>
                    <a:lnTo>
                      <a:pt x="1167" y="257"/>
                    </a:lnTo>
                    <a:lnTo>
                      <a:pt x="1076" y="267"/>
                    </a:lnTo>
                    <a:lnTo>
                      <a:pt x="986" y="276"/>
                    </a:lnTo>
                    <a:lnTo>
                      <a:pt x="898" y="284"/>
                    </a:lnTo>
                    <a:lnTo>
                      <a:pt x="812" y="291"/>
                    </a:lnTo>
                    <a:lnTo>
                      <a:pt x="729" y="297"/>
                    </a:lnTo>
                    <a:lnTo>
                      <a:pt x="650" y="302"/>
                    </a:lnTo>
                    <a:lnTo>
                      <a:pt x="574" y="305"/>
                    </a:lnTo>
                    <a:lnTo>
                      <a:pt x="502" y="308"/>
                    </a:lnTo>
                    <a:lnTo>
                      <a:pt x="433" y="311"/>
                    </a:lnTo>
                    <a:lnTo>
                      <a:pt x="369" y="313"/>
                    </a:lnTo>
                    <a:lnTo>
                      <a:pt x="310" y="314"/>
                    </a:lnTo>
                    <a:lnTo>
                      <a:pt x="257" y="314"/>
                    </a:lnTo>
                    <a:lnTo>
                      <a:pt x="207" y="314"/>
                    </a:lnTo>
                    <a:lnTo>
                      <a:pt x="163" y="314"/>
                    </a:lnTo>
                    <a:lnTo>
                      <a:pt x="126" y="314"/>
                    </a:lnTo>
                    <a:lnTo>
                      <a:pt x="94" y="314"/>
                    </a:lnTo>
                    <a:lnTo>
                      <a:pt x="69" y="314"/>
                    </a:lnTo>
                    <a:lnTo>
                      <a:pt x="51" y="313"/>
                    </a:lnTo>
                    <a:lnTo>
                      <a:pt x="39" y="313"/>
                    </a:lnTo>
                    <a:lnTo>
                      <a:pt x="36" y="313"/>
                    </a:lnTo>
                    <a:lnTo>
                      <a:pt x="19" y="322"/>
                    </a:lnTo>
                    <a:lnTo>
                      <a:pt x="8" y="331"/>
                    </a:lnTo>
                    <a:lnTo>
                      <a:pt x="1" y="341"/>
                    </a:lnTo>
                    <a:lnTo>
                      <a:pt x="0" y="348"/>
                    </a:lnTo>
                    <a:lnTo>
                      <a:pt x="101" y="353"/>
                    </a:lnTo>
                    <a:lnTo>
                      <a:pt x="200" y="358"/>
                    </a:lnTo>
                    <a:lnTo>
                      <a:pt x="298" y="359"/>
                    </a:lnTo>
                    <a:lnTo>
                      <a:pt x="396" y="359"/>
                    </a:lnTo>
                    <a:lnTo>
                      <a:pt x="491" y="356"/>
                    </a:lnTo>
                    <a:lnTo>
                      <a:pt x="586" y="353"/>
                    </a:lnTo>
                    <a:lnTo>
                      <a:pt x="677" y="348"/>
                    </a:lnTo>
                    <a:lnTo>
                      <a:pt x="769" y="342"/>
                    </a:lnTo>
                    <a:lnTo>
                      <a:pt x="859" y="336"/>
                    </a:lnTo>
                    <a:lnTo>
                      <a:pt x="946" y="327"/>
                    </a:lnTo>
                    <a:lnTo>
                      <a:pt x="1033" y="317"/>
                    </a:lnTo>
                    <a:lnTo>
                      <a:pt x="1117" y="307"/>
                    </a:lnTo>
                    <a:lnTo>
                      <a:pt x="1198" y="294"/>
                    </a:lnTo>
                    <a:lnTo>
                      <a:pt x="1279" y="282"/>
                    </a:lnTo>
                    <a:lnTo>
                      <a:pt x="1357" y="270"/>
                    </a:lnTo>
                    <a:lnTo>
                      <a:pt x="1435" y="256"/>
                    </a:lnTo>
                    <a:lnTo>
                      <a:pt x="1509" y="240"/>
                    </a:lnTo>
                    <a:lnTo>
                      <a:pt x="1579" y="227"/>
                    </a:lnTo>
                    <a:lnTo>
                      <a:pt x="1650" y="211"/>
                    </a:lnTo>
                    <a:lnTo>
                      <a:pt x="1717" y="194"/>
                    </a:lnTo>
                    <a:lnTo>
                      <a:pt x="1783" y="179"/>
                    </a:lnTo>
                    <a:lnTo>
                      <a:pt x="1845" y="162"/>
                    </a:lnTo>
                    <a:lnTo>
                      <a:pt x="1905" y="146"/>
                    </a:lnTo>
                    <a:lnTo>
                      <a:pt x="1964" y="129"/>
                    </a:lnTo>
                    <a:lnTo>
                      <a:pt x="2019" y="114"/>
                    </a:lnTo>
                    <a:lnTo>
                      <a:pt x="2071" y="99"/>
                    </a:lnTo>
                    <a:lnTo>
                      <a:pt x="2121" y="82"/>
                    </a:lnTo>
                    <a:lnTo>
                      <a:pt x="2169" y="66"/>
                    </a:lnTo>
                    <a:lnTo>
                      <a:pt x="2214" y="52"/>
                    </a:lnTo>
                    <a:lnTo>
                      <a:pt x="2255" y="37"/>
                    </a:lnTo>
                    <a:lnTo>
                      <a:pt x="2293" y="23"/>
                    </a:lnTo>
                    <a:lnTo>
                      <a:pt x="2330" y="11"/>
                    </a:lnTo>
                    <a:close/>
                  </a:path>
                </a:pathLst>
              </a:custGeom>
              <a:solidFill>
                <a:srgbClr val="EFBC54"/>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63" name="Freeform 107"/>
              <p:cNvSpPr>
                <a:spLocks/>
              </p:cNvSpPr>
              <p:nvPr/>
            </p:nvSpPr>
            <p:spPr bwMode="auto">
              <a:xfrm>
                <a:off x="363" y="3954"/>
                <a:ext cx="990" cy="103"/>
              </a:xfrm>
              <a:custGeom>
                <a:avLst/>
                <a:gdLst/>
                <a:ahLst/>
                <a:cxnLst>
                  <a:cxn ang="0">
                    <a:pos x="1975" y="0"/>
                  </a:cxn>
                  <a:cxn ang="0">
                    <a:pos x="1935" y="2"/>
                  </a:cxn>
                  <a:cxn ang="0">
                    <a:pos x="1859" y="6"/>
                  </a:cxn>
                  <a:cxn ang="0">
                    <a:pos x="1754" y="11"/>
                  </a:cxn>
                  <a:cxn ang="0">
                    <a:pos x="1623" y="17"/>
                  </a:cxn>
                  <a:cxn ang="0">
                    <a:pos x="1475" y="25"/>
                  </a:cxn>
                  <a:cxn ang="0">
                    <a:pos x="1311" y="32"/>
                  </a:cxn>
                  <a:cxn ang="0">
                    <a:pos x="1139" y="40"/>
                  </a:cxn>
                  <a:cxn ang="0">
                    <a:pos x="963" y="49"/>
                  </a:cxn>
                  <a:cxn ang="0">
                    <a:pos x="789" y="59"/>
                  </a:cxn>
                  <a:cxn ang="0">
                    <a:pos x="621" y="68"/>
                  </a:cxn>
                  <a:cxn ang="0">
                    <a:pos x="466" y="77"/>
                  </a:cxn>
                  <a:cxn ang="0">
                    <a:pos x="328" y="85"/>
                  </a:cxn>
                  <a:cxn ang="0">
                    <a:pos x="214" y="92"/>
                  </a:cxn>
                  <a:cxn ang="0">
                    <a:pos x="128" y="100"/>
                  </a:cxn>
                  <a:cxn ang="0">
                    <a:pos x="75" y="105"/>
                  </a:cxn>
                  <a:cxn ang="0">
                    <a:pos x="37" y="117"/>
                  </a:cxn>
                  <a:cxn ang="0">
                    <a:pos x="7" y="139"/>
                  </a:cxn>
                  <a:cxn ang="0">
                    <a:pos x="2" y="163"/>
                  </a:cxn>
                  <a:cxn ang="0">
                    <a:pos x="19" y="193"/>
                  </a:cxn>
                  <a:cxn ang="0">
                    <a:pos x="35" y="203"/>
                  </a:cxn>
                  <a:cxn ang="0">
                    <a:pos x="33" y="182"/>
                  </a:cxn>
                  <a:cxn ang="0">
                    <a:pos x="38" y="153"/>
                  </a:cxn>
                  <a:cxn ang="0">
                    <a:pos x="64" y="128"/>
                  </a:cxn>
                  <a:cxn ang="0">
                    <a:pos x="100" y="120"/>
                  </a:cxn>
                  <a:cxn ang="0">
                    <a:pos x="152" y="119"/>
                  </a:cxn>
                  <a:cxn ang="0">
                    <a:pos x="235" y="114"/>
                  </a:cxn>
                  <a:cxn ang="0">
                    <a:pos x="345" y="109"/>
                  </a:cxn>
                  <a:cxn ang="0">
                    <a:pos x="476" y="102"/>
                  </a:cxn>
                  <a:cxn ang="0">
                    <a:pos x="626" y="94"/>
                  </a:cxn>
                  <a:cxn ang="0">
                    <a:pos x="787" y="86"/>
                  </a:cxn>
                  <a:cxn ang="0">
                    <a:pos x="956" y="77"/>
                  </a:cxn>
                  <a:cxn ang="0">
                    <a:pos x="1127" y="68"/>
                  </a:cxn>
                  <a:cxn ang="0">
                    <a:pos x="1296" y="59"/>
                  </a:cxn>
                  <a:cxn ang="0">
                    <a:pos x="1456" y="49"/>
                  </a:cxn>
                  <a:cxn ang="0">
                    <a:pos x="1603" y="39"/>
                  </a:cxn>
                  <a:cxn ang="0">
                    <a:pos x="1734" y="29"/>
                  </a:cxn>
                  <a:cxn ang="0">
                    <a:pos x="1841" y="20"/>
                  </a:cxn>
                  <a:cxn ang="0">
                    <a:pos x="1922" y="12"/>
                  </a:cxn>
                  <a:cxn ang="0">
                    <a:pos x="1970" y="3"/>
                  </a:cxn>
                </a:cxnLst>
                <a:rect l="0" t="0" r="r" b="b"/>
                <a:pathLst>
                  <a:path w="1980" h="207">
                    <a:moveTo>
                      <a:pt x="1980" y="0"/>
                    </a:moveTo>
                    <a:lnTo>
                      <a:pt x="1975" y="0"/>
                    </a:lnTo>
                    <a:lnTo>
                      <a:pt x="1960" y="2"/>
                    </a:lnTo>
                    <a:lnTo>
                      <a:pt x="1935" y="2"/>
                    </a:lnTo>
                    <a:lnTo>
                      <a:pt x="1901" y="3"/>
                    </a:lnTo>
                    <a:lnTo>
                      <a:pt x="1859" y="6"/>
                    </a:lnTo>
                    <a:lnTo>
                      <a:pt x="1809" y="8"/>
                    </a:lnTo>
                    <a:lnTo>
                      <a:pt x="1754" y="11"/>
                    </a:lnTo>
                    <a:lnTo>
                      <a:pt x="1692" y="14"/>
                    </a:lnTo>
                    <a:lnTo>
                      <a:pt x="1623" y="17"/>
                    </a:lnTo>
                    <a:lnTo>
                      <a:pt x="1551" y="20"/>
                    </a:lnTo>
                    <a:lnTo>
                      <a:pt x="1475" y="25"/>
                    </a:lnTo>
                    <a:lnTo>
                      <a:pt x="1394" y="28"/>
                    </a:lnTo>
                    <a:lnTo>
                      <a:pt x="1311" y="32"/>
                    </a:lnTo>
                    <a:lnTo>
                      <a:pt x="1225" y="37"/>
                    </a:lnTo>
                    <a:lnTo>
                      <a:pt x="1139" y="40"/>
                    </a:lnTo>
                    <a:lnTo>
                      <a:pt x="1051" y="45"/>
                    </a:lnTo>
                    <a:lnTo>
                      <a:pt x="963" y="49"/>
                    </a:lnTo>
                    <a:lnTo>
                      <a:pt x="875" y="54"/>
                    </a:lnTo>
                    <a:lnTo>
                      <a:pt x="789" y="59"/>
                    </a:lnTo>
                    <a:lnTo>
                      <a:pt x="704" y="63"/>
                    </a:lnTo>
                    <a:lnTo>
                      <a:pt x="621" y="68"/>
                    </a:lnTo>
                    <a:lnTo>
                      <a:pt x="542" y="72"/>
                    </a:lnTo>
                    <a:lnTo>
                      <a:pt x="466" y="77"/>
                    </a:lnTo>
                    <a:lnTo>
                      <a:pt x="395" y="82"/>
                    </a:lnTo>
                    <a:lnTo>
                      <a:pt x="328" y="85"/>
                    </a:lnTo>
                    <a:lnTo>
                      <a:pt x="268" y="89"/>
                    </a:lnTo>
                    <a:lnTo>
                      <a:pt x="214" y="92"/>
                    </a:lnTo>
                    <a:lnTo>
                      <a:pt x="168" y="97"/>
                    </a:lnTo>
                    <a:lnTo>
                      <a:pt x="128" y="100"/>
                    </a:lnTo>
                    <a:lnTo>
                      <a:pt x="97" y="103"/>
                    </a:lnTo>
                    <a:lnTo>
                      <a:pt x="75" y="105"/>
                    </a:lnTo>
                    <a:lnTo>
                      <a:pt x="62" y="108"/>
                    </a:lnTo>
                    <a:lnTo>
                      <a:pt x="37" y="117"/>
                    </a:lnTo>
                    <a:lnTo>
                      <a:pt x="18" y="126"/>
                    </a:lnTo>
                    <a:lnTo>
                      <a:pt x="7" y="139"/>
                    </a:lnTo>
                    <a:lnTo>
                      <a:pt x="0" y="151"/>
                    </a:lnTo>
                    <a:lnTo>
                      <a:pt x="2" y="163"/>
                    </a:lnTo>
                    <a:lnTo>
                      <a:pt x="7" y="177"/>
                    </a:lnTo>
                    <a:lnTo>
                      <a:pt x="19" y="193"/>
                    </a:lnTo>
                    <a:lnTo>
                      <a:pt x="37" y="207"/>
                    </a:lnTo>
                    <a:lnTo>
                      <a:pt x="35" y="203"/>
                    </a:lnTo>
                    <a:lnTo>
                      <a:pt x="33" y="194"/>
                    </a:lnTo>
                    <a:lnTo>
                      <a:pt x="33" y="182"/>
                    </a:lnTo>
                    <a:lnTo>
                      <a:pt x="33" y="166"/>
                    </a:lnTo>
                    <a:lnTo>
                      <a:pt x="38" y="153"/>
                    </a:lnTo>
                    <a:lnTo>
                      <a:pt x="47" y="139"/>
                    </a:lnTo>
                    <a:lnTo>
                      <a:pt x="64" y="128"/>
                    </a:lnTo>
                    <a:lnTo>
                      <a:pt x="88" y="122"/>
                    </a:lnTo>
                    <a:lnTo>
                      <a:pt x="100" y="120"/>
                    </a:lnTo>
                    <a:lnTo>
                      <a:pt x="121" y="120"/>
                    </a:lnTo>
                    <a:lnTo>
                      <a:pt x="152" y="119"/>
                    </a:lnTo>
                    <a:lnTo>
                      <a:pt x="190" y="116"/>
                    </a:lnTo>
                    <a:lnTo>
                      <a:pt x="235" y="114"/>
                    </a:lnTo>
                    <a:lnTo>
                      <a:pt x="287" y="111"/>
                    </a:lnTo>
                    <a:lnTo>
                      <a:pt x="345" y="109"/>
                    </a:lnTo>
                    <a:lnTo>
                      <a:pt x="409" y="105"/>
                    </a:lnTo>
                    <a:lnTo>
                      <a:pt x="476" y="102"/>
                    </a:lnTo>
                    <a:lnTo>
                      <a:pt x="551" y="99"/>
                    </a:lnTo>
                    <a:lnTo>
                      <a:pt x="626" y="94"/>
                    </a:lnTo>
                    <a:lnTo>
                      <a:pt x="706" y="91"/>
                    </a:lnTo>
                    <a:lnTo>
                      <a:pt x="787" y="86"/>
                    </a:lnTo>
                    <a:lnTo>
                      <a:pt x="871" y="82"/>
                    </a:lnTo>
                    <a:lnTo>
                      <a:pt x="956" y="77"/>
                    </a:lnTo>
                    <a:lnTo>
                      <a:pt x="1042" y="72"/>
                    </a:lnTo>
                    <a:lnTo>
                      <a:pt x="1127" y="68"/>
                    </a:lnTo>
                    <a:lnTo>
                      <a:pt x="1211" y="63"/>
                    </a:lnTo>
                    <a:lnTo>
                      <a:pt x="1296" y="59"/>
                    </a:lnTo>
                    <a:lnTo>
                      <a:pt x="1377" y="54"/>
                    </a:lnTo>
                    <a:lnTo>
                      <a:pt x="1456" y="49"/>
                    </a:lnTo>
                    <a:lnTo>
                      <a:pt x="1532" y="45"/>
                    </a:lnTo>
                    <a:lnTo>
                      <a:pt x="1603" y="39"/>
                    </a:lnTo>
                    <a:lnTo>
                      <a:pt x="1672" y="34"/>
                    </a:lnTo>
                    <a:lnTo>
                      <a:pt x="1734" y="29"/>
                    </a:lnTo>
                    <a:lnTo>
                      <a:pt x="1791" y="25"/>
                    </a:lnTo>
                    <a:lnTo>
                      <a:pt x="1841" y="20"/>
                    </a:lnTo>
                    <a:lnTo>
                      <a:pt x="1885" y="15"/>
                    </a:lnTo>
                    <a:lnTo>
                      <a:pt x="1922" y="12"/>
                    </a:lnTo>
                    <a:lnTo>
                      <a:pt x="1951" y="8"/>
                    </a:lnTo>
                    <a:lnTo>
                      <a:pt x="1970" y="3"/>
                    </a:lnTo>
                    <a:lnTo>
                      <a:pt x="198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64" name="Freeform 108"/>
              <p:cNvSpPr>
                <a:spLocks/>
              </p:cNvSpPr>
              <p:nvPr/>
            </p:nvSpPr>
            <p:spPr bwMode="auto">
              <a:xfrm>
                <a:off x="428" y="3954"/>
                <a:ext cx="975" cy="99"/>
              </a:xfrm>
              <a:custGeom>
                <a:avLst/>
                <a:gdLst/>
                <a:ahLst/>
                <a:cxnLst>
                  <a:cxn ang="0">
                    <a:pos x="1870" y="3"/>
                  </a:cxn>
                  <a:cxn ang="0">
                    <a:pos x="1894" y="23"/>
                  </a:cxn>
                  <a:cxn ang="0">
                    <a:pos x="1910" y="52"/>
                  </a:cxn>
                  <a:cxn ang="0">
                    <a:pos x="1891" y="82"/>
                  </a:cxn>
                  <a:cxn ang="0">
                    <a:pos x="1842" y="96"/>
                  </a:cxn>
                  <a:cxn ang="0">
                    <a:pos x="1787" y="100"/>
                  </a:cxn>
                  <a:cxn ang="0">
                    <a:pos x="1699" y="108"/>
                  </a:cxn>
                  <a:cxn ang="0">
                    <a:pos x="1585" y="114"/>
                  </a:cxn>
                  <a:cxn ang="0">
                    <a:pos x="1451" y="123"/>
                  </a:cxn>
                  <a:cxn ang="0">
                    <a:pos x="1301" y="133"/>
                  </a:cxn>
                  <a:cxn ang="0">
                    <a:pos x="1140" y="140"/>
                  </a:cxn>
                  <a:cxn ang="0">
                    <a:pos x="973" y="149"/>
                  </a:cxn>
                  <a:cxn ang="0">
                    <a:pos x="804" y="159"/>
                  </a:cxn>
                  <a:cxn ang="0">
                    <a:pos x="639" y="166"/>
                  </a:cxn>
                  <a:cxn ang="0">
                    <a:pos x="482" y="176"/>
                  </a:cxn>
                  <a:cxn ang="0">
                    <a:pos x="340" y="182"/>
                  </a:cxn>
                  <a:cxn ang="0">
                    <a:pos x="216" y="188"/>
                  </a:cxn>
                  <a:cxn ang="0">
                    <a:pos x="116" y="193"/>
                  </a:cxn>
                  <a:cxn ang="0">
                    <a:pos x="44" y="197"/>
                  </a:cxn>
                  <a:cxn ang="0">
                    <a:pos x="6" y="199"/>
                  </a:cxn>
                  <a:cxn ang="0">
                    <a:pos x="4" y="199"/>
                  </a:cxn>
                  <a:cxn ang="0">
                    <a:pos x="37" y="199"/>
                  </a:cxn>
                  <a:cxn ang="0">
                    <a:pos x="99" y="199"/>
                  </a:cxn>
                  <a:cxn ang="0">
                    <a:pos x="185" y="197"/>
                  </a:cxn>
                  <a:cxn ang="0">
                    <a:pos x="292" y="196"/>
                  </a:cxn>
                  <a:cxn ang="0">
                    <a:pos x="418" y="194"/>
                  </a:cxn>
                  <a:cxn ang="0">
                    <a:pos x="557" y="191"/>
                  </a:cxn>
                  <a:cxn ang="0">
                    <a:pos x="708" y="188"/>
                  </a:cxn>
                  <a:cxn ang="0">
                    <a:pos x="864" y="185"/>
                  </a:cxn>
                  <a:cxn ang="0">
                    <a:pos x="1023" y="179"/>
                  </a:cxn>
                  <a:cxn ang="0">
                    <a:pos x="1184" y="174"/>
                  </a:cxn>
                  <a:cxn ang="0">
                    <a:pos x="1339" y="166"/>
                  </a:cxn>
                  <a:cxn ang="0">
                    <a:pos x="1485" y="159"/>
                  </a:cxn>
                  <a:cxn ang="0">
                    <a:pos x="1620" y="149"/>
                  </a:cxn>
                  <a:cxn ang="0">
                    <a:pos x="1741" y="140"/>
                  </a:cxn>
                  <a:cxn ang="0">
                    <a:pos x="1841" y="128"/>
                  </a:cxn>
                  <a:cxn ang="0">
                    <a:pos x="1891" y="119"/>
                  </a:cxn>
                  <a:cxn ang="0">
                    <a:pos x="1927" y="102"/>
                  </a:cxn>
                  <a:cxn ang="0">
                    <a:pos x="1951" y="69"/>
                  </a:cxn>
                  <a:cxn ang="0">
                    <a:pos x="1920" y="25"/>
                  </a:cxn>
                </a:cxnLst>
                <a:rect l="0" t="0" r="r" b="b"/>
                <a:pathLst>
                  <a:path w="1951" h="199">
                    <a:moveTo>
                      <a:pt x="1866" y="0"/>
                    </a:moveTo>
                    <a:lnTo>
                      <a:pt x="1870" y="3"/>
                    </a:lnTo>
                    <a:lnTo>
                      <a:pt x="1880" y="11"/>
                    </a:lnTo>
                    <a:lnTo>
                      <a:pt x="1894" y="23"/>
                    </a:lnTo>
                    <a:lnTo>
                      <a:pt x="1904" y="37"/>
                    </a:lnTo>
                    <a:lnTo>
                      <a:pt x="1910" y="52"/>
                    </a:lnTo>
                    <a:lnTo>
                      <a:pt x="1906" y="68"/>
                    </a:lnTo>
                    <a:lnTo>
                      <a:pt x="1891" y="82"/>
                    </a:lnTo>
                    <a:lnTo>
                      <a:pt x="1858" y="92"/>
                    </a:lnTo>
                    <a:lnTo>
                      <a:pt x="1842" y="96"/>
                    </a:lnTo>
                    <a:lnTo>
                      <a:pt x="1818" y="97"/>
                    </a:lnTo>
                    <a:lnTo>
                      <a:pt x="1787" y="100"/>
                    </a:lnTo>
                    <a:lnTo>
                      <a:pt x="1746" y="103"/>
                    </a:lnTo>
                    <a:lnTo>
                      <a:pt x="1699" y="108"/>
                    </a:lnTo>
                    <a:lnTo>
                      <a:pt x="1646" y="111"/>
                    </a:lnTo>
                    <a:lnTo>
                      <a:pt x="1585" y="114"/>
                    </a:lnTo>
                    <a:lnTo>
                      <a:pt x="1522" y="119"/>
                    </a:lnTo>
                    <a:lnTo>
                      <a:pt x="1451" y="123"/>
                    </a:lnTo>
                    <a:lnTo>
                      <a:pt x="1378" y="128"/>
                    </a:lnTo>
                    <a:lnTo>
                      <a:pt x="1301" y="133"/>
                    </a:lnTo>
                    <a:lnTo>
                      <a:pt x="1221" y="136"/>
                    </a:lnTo>
                    <a:lnTo>
                      <a:pt x="1140" y="140"/>
                    </a:lnTo>
                    <a:lnTo>
                      <a:pt x="1056" y="145"/>
                    </a:lnTo>
                    <a:lnTo>
                      <a:pt x="973" y="149"/>
                    </a:lnTo>
                    <a:lnTo>
                      <a:pt x="889" y="154"/>
                    </a:lnTo>
                    <a:lnTo>
                      <a:pt x="804" y="159"/>
                    </a:lnTo>
                    <a:lnTo>
                      <a:pt x="720" y="163"/>
                    </a:lnTo>
                    <a:lnTo>
                      <a:pt x="639" y="166"/>
                    </a:lnTo>
                    <a:lnTo>
                      <a:pt x="559" y="171"/>
                    </a:lnTo>
                    <a:lnTo>
                      <a:pt x="482" y="176"/>
                    </a:lnTo>
                    <a:lnTo>
                      <a:pt x="409" y="179"/>
                    </a:lnTo>
                    <a:lnTo>
                      <a:pt x="340" y="182"/>
                    </a:lnTo>
                    <a:lnTo>
                      <a:pt x="275" y="185"/>
                    </a:lnTo>
                    <a:lnTo>
                      <a:pt x="216" y="188"/>
                    </a:lnTo>
                    <a:lnTo>
                      <a:pt x="163" y="191"/>
                    </a:lnTo>
                    <a:lnTo>
                      <a:pt x="116" y="193"/>
                    </a:lnTo>
                    <a:lnTo>
                      <a:pt x="76" y="196"/>
                    </a:lnTo>
                    <a:lnTo>
                      <a:pt x="44" y="197"/>
                    </a:lnTo>
                    <a:lnTo>
                      <a:pt x="19" y="197"/>
                    </a:lnTo>
                    <a:lnTo>
                      <a:pt x="6" y="199"/>
                    </a:lnTo>
                    <a:lnTo>
                      <a:pt x="0" y="199"/>
                    </a:lnTo>
                    <a:lnTo>
                      <a:pt x="4" y="199"/>
                    </a:lnTo>
                    <a:lnTo>
                      <a:pt x="18" y="199"/>
                    </a:lnTo>
                    <a:lnTo>
                      <a:pt x="37" y="199"/>
                    </a:lnTo>
                    <a:lnTo>
                      <a:pt x="64" y="199"/>
                    </a:lnTo>
                    <a:lnTo>
                      <a:pt x="99" y="199"/>
                    </a:lnTo>
                    <a:lnTo>
                      <a:pt x="138" y="197"/>
                    </a:lnTo>
                    <a:lnTo>
                      <a:pt x="185" y="197"/>
                    </a:lnTo>
                    <a:lnTo>
                      <a:pt x="235" y="197"/>
                    </a:lnTo>
                    <a:lnTo>
                      <a:pt x="292" y="196"/>
                    </a:lnTo>
                    <a:lnTo>
                      <a:pt x="352" y="194"/>
                    </a:lnTo>
                    <a:lnTo>
                      <a:pt x="418" y="194"/>
                    </a:lnTo>
                    <a:lnTo>
                      <a:pt x="485" y="193"/>
                    </a:lnTo>
                    <a:lnTo>
                      <a:pt x="557" y="191"/>
                    </a:lnTo>
                    <a:lnTo>
                      <a:pt x="632" y="190"/>
                    </a:lnTo>
                    <a:lnTo>
                      <a:pt x="708" y="188"/>
                    </a:lnTo>
                    <a:lnTo>
                      <a:pt x="785" y="186"/>
                    </a:lnTo>
                    <a:lnTo>
                      <a:pt x="864" y="185"/>
                    </a:lnTo>
                    <a:lnTo>
                      <a:pt x="944" y="182"/>
                    </a:lnTo>
                    <a:lnTo>
                      <a:pt x="1023" y="179"/>
                    </a:lnTo>
                    <a:lnTo>
                      <a:pt x="1104" y="177"/>
                    </a:lnTo>
                    <a:lnTo>
                      <a:pt x="1184" y="174"/>
                    </a:lnTo>
                    <a:lnTo>
                      <a:pt x="1261" y="171"/>
                    </a:lnTo>
                    <a:lnTo>
                      <a:pt x="1339" y="166"/>
                    </a:lnTo>
                    <a:lnTo>
                      <a:pt x="1413" y="163"/>
                    </a:lnTo>
                    <a:lnTo>
                      <a:pt x="1485" y="159"/>
                    </a:lnTo>
                    <a:lnTo>
                      <a:pt x="1554" y="154"/>
                    </a:lnTo>
                    <a:lnTo>
                      <a:pt x="1620" y="149"/>
                    </a:lnTo>
                    <a:lnTo>
                      <a:pt x="1682" y="145"/>
                    </a:lnTo>
                    <a:lnTo>
                      <a:pt x="1741" y="140"/>
                    </a:lnTo>
                    <a:lnTo>
                      <a:pt x="1794" y="134"/>
                    </a:lnTo>
                    <a:lnTo>
                      <a:pt x="1841" y="128"/>
                    </a:lnTo>
                    <a:lnTo>
                      <a:pt x="1884" y="122"/>
                    </a:lnTo>
                    <a:lnTo>
                      <a:pt x="1891" y="119"/>
                    </a:lnTo>
                    <a:lnTo>
                      <a:pt x="1906" y="113"/>
                    </a:lnTo>
                    <a:lnTo>
                      <a:pt x="1927" y="102"/>
                    </a:lnTo>
                    <a:lnTo>
                      <a:pt x="1942" y="86"/>
                    </a:lnTo>
                    <a:lnTo>
                      <a:pt x="1951" y="69"/>
                    </a:lnTo>
                    <a:lnTo>
                      <a:pt x="1946" y="48"/>
                    </a:lnTo>
                    <a:lnTo>
                      <a:pt x="1920" y="25"/>
                    </a:lnTo>
                    <a:lnTo>
                      <a:pt x="1866"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65" name="Freeform 109"/>
              <p:cNvSpPr>
                <a:spLocks/>
              </p:cNvSpPr>
              <p:nvPr/>
            </p:nvSpPr>
            <p:spPr bwMode="auto">
              <a:xfrm>
                <a:off x="89" y="3365"/>
                <a:ext cx="544" cy="181"/>
              </a:xfrm>
              <a:custGeom>
                <a:avLst/>
                <a:gdLst/>
                <a:ahLst/>
                <a:cxnLst>
                  <a:cxn ang="0">
                    <a:pos x="969" y="0"/>
                  </a:cxn>
                  <a:cxn ang="0">
                    <a:pos x="1021" y="1"/>
                  </a:cxn>
                  <a:cxn ang="0">
                    <a:pos x="1074" y="18"/>
                  </a:cxn>
                  <a:cxn ang="0">
                    <a:pos x="1079" y="61"/>
                  </a:cxn>
                  <a:cxn ang="0">
                    <a:pos x="1029" y="108"/>
                  </a:cxn>
                  <a:cxn ang="0">
                    <a:pos x="953" y="145"/>
                  </a:cxn>
                  <a:cxn ang="0">
                    <a:pos x="836" y="192"/>
                  </a:cxn>
                  <a:cxn ang="0">
                    <a:pos x="688" y="246"/>
                  </a:cxn>
                  <a:cxn ang="0">
                    <a:pos x="522" y="296"/>
                  </a:cxn>
                  <a:cxn ang="0">
                    <a:pos x="353" y="336"/>
                  </a:cxn>
                  <a:cxn ang="0">
                    <a:pos x="193" y="357"/>
                  </a:cxn>
                  <a:cxn ang="0">
                    <a:pos x="57" y="354"/>
                  </a:cxn>
                  <a:cxn ang="0">
                    <a:pos x="1" y="342"/>
                  </a:cxn>
                  <a:cxn ang="0">
                    <a:pos x="19" y="342"/>
                  </a:cxn>
                  <a:cxn ang="0">
                    <a:pos x="53" y="342"/>
                  </a:cxn>
                  <a:cxn ang="0">
                    <a:pos x="103" y="339"/>
                  </a:cxn>
                  <a:cxn ang="0">
                    <a:pos x="169" y="333"/>
                  </a:cxn>
                  <a:cxn ang="0">
                    <a:pos x="248" y="319"/>
                  </a:cxn>
                  <a:cxn ang="0">
                    <a:pos x="343" y="299"/>
                  </a:cxn>
                  <a:cxn ang="0">
                    <a:pos x="448" y="269"/>
                  </a:cxn>
                  <a:cxn ang="0">
                    <a:pos x="564" y="231"/>
                  </a:cxn>
                  <a:cxn ang="0">
                    <a:pos x="664" y="198"/>
                  </a:cxn>
                  <a:cxn ang="0">
                    <a:pos x="746" y="171"/>
                  </a:cxn>
                  <a:cxn ang="0">
                    <a:pos x="815" y="148"/>
                  </a:cxn>
                  <a:cxn ang="0">
                    <a:pos x="871" y="131"/>
                  </a:cxn>
                  <a:cxn ang="0">
                    <a:pos x="912" y="115"/>
                  </a:cxn>
                  <a:cxn ang="0">
                    <a:pos x="945" y="104"/>
                  </a:cxn>
                  <a:cxn ang="0">
                    <a:pos x="969" y="94"/>
                  </a:cxn>
                  <a:cxn ang="0">
                    <a:pos x="1005" y="71"/>
                  </a:cxn>
                  <a:cxn ang="0">
                    <a:pos x="1021" y="40"/>
                  </a:cxn>
                  <a:cxn ang="0">
                    <a:pos x="1002" y="18"/>
                  </a:cxn>
                  <a:cxn ang="0">
                    <a:pos x="972" y="4"/>
                  </a:cxn>
                </a:cxnLst>
                <a:rect l="0" t="0" r="r" b="b"/>
                <a:pathLst>
                  <a:path w="1086" h="360">
                    <a:moveTo>
                      <a:pt x="960" y="0"/>
                    </a:moveTo>
                    <a:lnTo>
                      <a:pt x="969" y="0"/>
                    </a:lnTo>
                    <a:lnTo>
                      <a:pt x="991" y="0"/>
                    </a:lnTo>
                    <a:lnTo>
                      <a:pt x="1021" y="1"/>
                    </a:lnTo>
                    <a:lnTo>
                      <a:pt x="1050" y="7"/>
                    </a:lnTo>
                    <a:lnTo>
                      <a:pt x="1074" y="18"/>
                    </a:lnTo>
                    <a:lnTo>
                      <a:pt x="1086" y="35"/>
                    </a:lnTo>
                    <a:lnTo>
                      <a:pt x="1079" y="61"/>
                    </a:lnTo>
                    <a:lnTo>
                      <a:pt x="1046" y="97"/>
                    </a:lnTo>
                    <a:lnTo>
                      <a:pt x="1029" y="108"/>
                    </a:lnTo>
                    <a:lnTo>
                      <a:pt x="998" y="125"/>
                    </a:lnTo>
                    <a:lnTo>
                      <a:pt x="953" y="145"/>
                    </a:lnTo>
                    <a:lnTo>
                      <a:pt x="900" y="168"/>
                    </a:lnTo>
                    <a:lnTo>
                      <a:pt x="836" y="192"/>
                    </a:lnTo>
                    <a:lnTo>
                      <a:pt x="765" y="219"/>
                    </a:lnTo>
                    <a:lnTo>
                      <a:pt x="688" y="246"/>
                    </a:lnTo>
                    <a:lnTo>
                      <a:pt x="607" y="271"/>
                    </a:lnTo>
                    <a:lnTo>
                      <a:pt x="522" y="296"/>
                    </a:lnTo>
                    <a:lnTo>
                      <a:pt x="438" y="317"/>
                    </a:lnTo>
                    <a:lnTo>
                      <a:pt x="353" y="336"/>
                    </a:lnTo>
                    <a:lnTo>
                      <a:pt x="272" y="349"/>
                    </a:lnTo>
                    <a:lnTo>
                      <a:pt x="193" y="357"/>
                    </a:lnTo>
                    <a:lnTo>
                      <a:pt x="122" y="360"/>
                    </a:lnTo>
                    <a:lnTo>
                      <a:pt x="57" y="354"/>
                    </a:lnTo>
                    <a:lnTo>
                      <a:pt x="0" y="342"/>
                    </a:lnTo>
                    <a:lnTo>
                      <a:pt x="1" y="342"/>
                    </a:lnTo>
                    <a:lnTo>
                      <a:pt x="8" y="342"/>
                    </a:lnTo>
                    <a:lnTo>
                      <a:pt x="19" y="342"/>
                    </a:lnTo>
                    <a:lnTo>
                      <a:pt x="34" y="342"/>
                    </a:lnTo>
                    <a:lnTo>
                      <a:pt x="53" y="342"/>
                    </a:lnTo>
                    <a:lnTo>
                      <a:pt x="77" y="342"/>
                    </a:lnTo>
                    <a:lnTo>
                      <a:pt x="103" y="339"/>
                    </a:lnTo>
                    <a:lnTo>
                      <a:pt x="134" y="336"/>
                    </a:lnTo>
                    <a:lnTo>
                      <a:pt x="169" y="333"/>
                    </a:lnTo>
                    <a:lnTo>
                      <a:pt x="207" y="326"/>
                    </a:lnTo>
                    <a:lnTo>
                      <a:pt x="248" y="319"/>
                    </a:lnTo>
                    <a:lnTo>
                      <a:pt x="293" y="309"/>
                    </a:lnTo>
                    <a:lnTo>
                      <a:pt x="343" y="299"/>
                    </a:lnTo>
                    <a:lnTo>
                      <a:pt x="395" y="285"/>
                    </a:lnTo>
                    <a:lnTo>
                      <a:pt x="448" y="269"/>
                    </a:lnTo>
                    <a:lnTo>
                      <a:pt x="507" y="251"/>
                    </a:lnTo>
                    <a:lnTo>
                      <a:pt x="564" y="231"/>
                    </a:lnTo>
                    <a:lnTo>
                      <a:pt x="615" y="214"/>
                    </a:lnTo>
                    <a:lnTo>
                      <a:pt x="664" y="198"/>
                    </a:lnTo>
                    <a:lnTo>
                      <a:pt x="707" y="183"/>
                    </a:lnTo>
                    <a:lnTo>
                      <a:pt x="746" y="171"/>
                    </a:lnTo>
                    <a:lnTo>
                      <a:pt x="783" y="158"/>
                    </a:lnTo>
                    <a:lnTo>
                      <a:pt x="815" y="148"/>
                    </a:lnTo>
                    <a:lnTo>
                      <a:pt x="845" y="138"/>
                    </a:lnTo>
                    <a:lnTo>
                      <a:pt x="871" y="131"/>
                    </a:lnTo>
                    <a:lnTo>
                      <a:pt x="893" y="123"/>
                    </a:lnTo>
                    <a:lnTo>
                      <a:pt x="912" y="115"/>
                    </a:lnTo>
                    <a:lnTo>
                      <a:pt x="931" y="109"/>
                    </a:lnTo>
                    <a:lnTo>
                      <a:pt x="945" y="104"/>
                    </a:lnTo>
                    <a:lnTo>
                      <a:pt x="959" y="98"/>
                    </a:lnTo>
                    <a:lnTo>
                      <a:pt x="969" y="94"/>
                    </a:lnTo>
                    <a:lnTo>
                      <a:pt x="978" y="89"/>
                    </a:lnTo>
                    <a:lnTo>
                      <a:pt x="1005" y="71"/>
                    </a:lnTo>
                    <a:lnTo>
                      <a:pt x="1019" y="54"/>
                    </a:lnTo>
                    <a:lnTo>
                      <a:pt x="1021" y="40"/>
                    </a:lnTo>
                    <a:lnTo>
                      <a:pt x="1014" y="27"/>
                    </a:lnTo>
                    <a:lnTo>
                      <a:pt x="1002" y="18"/>
                    </a:lnTo>
                    <a:lnTo>
                      <a:pt x="988" y="9"/>
                    </a:lnTo>
                    <a:lnTo>
                      <a:pt x="972" y="4"/>
                    </a:lnTo>
                    <a:lnTo>
                      <a:pt x="96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66" name="Freeform 110"/>
              <p:cNvSpPr>
                <a:spLocks/>
              </p:cNvSpPr>
              <p:nvPr/>
            </p:nvSpPr>
            <p:spPr bwMode="auto">
              <a:xfrm>
                <a:off x="60" y="3383"/>
                <a:ext cx="475" cy="146"/>
              </a:xfrm>
              <a:custGeom>
                <a:avLst/>
                <a:gdLst/>
                <a:ahLst/>
                <a:cxnLst>
                  <a:cxn ang="0">
                    <a:pos x="943" y="3"/>
                  </a:cxn>
                  <a:cxn ang="0">
                    <a:pos x="899" y="20"/>
                  </a:cxn>
                  <a:cxn ang="0">
                    <a:pos x="819" y="48"/>
                  </a:cxn>
                  <a:cxn ang="0">
                    <a:pos x="714" y="83"/>
                  </a:cxn>
                  <a:cxn ang="0">
                    <a:pos x="598" y="120"/>
                  </a:cxn>
                  <a:cxn ang="0">
                    <a:pos x="479" y="157"/>
                  </a:cxn>
                  <a:cxn ang="0">
                    <a:pos x="371" y="187"/>
                  </a:cxn>
                  <a:cxn ang="0">
                    <a:pos x="281" y="205"/>
                  </a:cxn>
                  <a:cxn ang="0">
                    <a:pos x="200" y="211"/>
                  </a:cxn>
                  <a:cxn ang="0">
                    <a:pos x="119" y="220"/>
                  </a:cxn>
                  <a:cxn ang="0">
                    <a:pos x="60" y="236"/>
                  </a:cxn>
                  <a:cxn ang="0">
                    <a:pos x="26" y="257"/>
                  </a:cxn>
                  <a:cxn ang="0">
                    <a:pos x="21" y="276"/>
                  </a:cxn>
                  <a:cxn ang="0">
                    <a:pos x="22" y="285"/>
                  </a:cxn>
                  <a:cxn ang="0">
                    <a:pos x="21" y="288"/>
                  </a:cxn>
                  <a:cxn ang="0">
                    <a:pos x="5" y="264"/>
                  </a:cxn>
                  <a:cxn ang="0">
                    <a:pos x="2" y="234"/>
                  </a:cxn>
                  <a:cxn ang="0">
                    <a:pos x="17" y="211"/>
                  </a:cxn>
                  <a:cxn ang="0">
                    <a:pos x="47" y="194"/>
                  </a:cxn>
                  <a:cxn ang="0">
                    <a:pos x="81" y="182"/>
                  </a:cxn>
                  <a:cxn ang="0">
                    <a:pos x="121" y="174"/>
                  </a:cxn>
                  <a:cxn ang="0">
                    <a:pos x="164" y="168"/>
                  </a:cxn>
                  <a:cxn ang="0">
                    <a:pos x="207" y="163"/>
                  </a:cxn>
                  <a:cxn ang="0">
                    <a:pos x="248" y="160"/>
                  </a:cxn>
                  <a:cxn ang="0">
                    <a:pos x="285" y="157"/>
                  </a:cxn>
                  <a:cxn ang="0">
                    <a:pos x="314" y="156"/>
                  </a:cxn>
                  <a:cxn ang="0">
                    <a:pos x="340" y="151"/>
                  </a:cxn>
                  <a:cxn ang="0">
                    <a:pos x="397" y="136"/>
                  </a:cxn>
                  <a:cxn ang="0">
                    <a:pos x="483" y="111"/>
                  </a:cxn>
                  <a:cxn ang="0">
                    <a:pos x="586" y="82"/>
                  </a:cxn>
                  <a:cxn ang="0">
                    <a:pos x="695" y="53"/>
                  </a:cxn>
                  <a:cxn ang="0">
                    <a:pos x="797" y="26"/>
                  </a:cxn>
                  <a:cxn ang="0">
                    <a:pos x="881" y="8"/>
                  </a:cxn>
                  <a:cxn ang="0">
                    <a:pos x="936" y="0"/>
                  </a:cxn>
                </a:cxnLst>
                <a:rect l="0" t="0" r="r" b="b"/>
                <a:pathLst>
                  <a:path w="950" h="291">
                    <a:moveTo>
                      <a:pt x="950" y="2"/>
                    </a:moveTo>
                    <a:lnTo>
                      <a:pt x="943" y="3"/>
                    </a:lnTo>
                    <a:lnTo>
                      <a:pt x="926" y="11"/>
                    </a:lnTo>
                    <a:lnTo>
                      <a:pt x="899" y="20"/>
                    </a:lnTo>
                    <a:lnTo>
                      <a:pt x="862" y="32"/>
                    </a:lnTo>
                    <a:lnTo>
                      <a:pt x="819" y="48"/>
                    </a:lnTo>
                    <a:lnTo>
                      <a:pt x="769" y="65"/>
                    </a:lnTo>
                    <a:lnTo>
                      <a:pt x="714" y="83"/>
                    </a:lnTo>
                    <a:lnTo>
                      <a:pt x="657" y="102"/>
                    </a:lnTo>
                    <a:lnTo>
                      <a:pt x="598" y="120"/>
                    </a:lnTo>
                    <a:lnTo>
                      <a:pt x="538" y="139"/>
                    </a:lnTo>
                    <a:lnTo>
                      <a:pt x="479" y="157"/>
                    </a:lnTo>
                    <a:lnTo>
                      <a:pt x="423" y="173"/>
                    </a:lnTo>
                    <a:lnTo>
                      <a:pt x="371" y="187"/>
                    </a:lnTo>
                    <a:lnTo>
                      <a:pt x="323" y="197"/>
                    </a:lnTo>
                    <a:lnTo>
                      <a:pt x="281" y="205"/>
                    </a:lnTo>
                    <a:lnTo>
                      <a:pt x="248" y="208"/>
                    </a:lnTo>
                    <a:lnTo>
                      <a:pt x="200" y="211"/>
                    </a:lnTo>
                    <a:lnTo>
                      <a:pt x="157" y="216"/>
                    </a:lnTo>
                    <a:lnTo>
                      <a:pt x="119" y="220"/>
                    </a:lnTo>
                    <a:lnTo>
                      <a:pt x="86" y="228"/>
                    </a:lnTo>
                    <a:lnTo>
                      <a:pt x="60" y="236"/>
                    </a:lnTo>
                    <a:lnTo>
                      <a:pt x="40" y="247"/>
                    </a:lnTo>
                    <a:lnTo>
                      <a:pt x="26" y="257"/>
                    </a:lnTo>
                    <a:lnTo>
                      <a:pt x="21" y="271"/>
                    </a:lnTo>
                    <a:lnTo>
                      <a:pt x="21" y="276"/>
                    </a:lnTo>
                    <a:lnTo>
                      <a:pt x="21" y="281"/>
                    </a:lnTo>
                    <a:lnTo>
                      <a:pt x="22" y="285"/>
                    </a:lnTo>
                    <a:lnTo>
                      <a:pt x="24" y="291"/>
                    </a:lnTo>
                    <a:lnTo>
                      <a:pt x="21" y="288"/>
                    </a:lnTo>
                    <a:lnTo>
                      <a:pt x="12" y="278"/>
                    </a:lnTo>
                    <a:lnTo>
                      <a:pt x="5" y="264"/>
                    </a:lnTo>
                    <a:lnTo>
                      <a:pt x="0" y="247"/>
                    </a:lnTo>
                    <a:lnTo>
                      <a:pt x="2" y="234"/>
                    </a:lnTo>
                    <a:lnTo>
                      <a:pt x="7" y="224"/>
                    </a:lnTo>
                    <a:lnTo>
                      <a:pt x="17" y="211"/>
                    </a:lnTo>
                    <a:lnTo>
                      <a:pt x="33" y="200"/>
                    </a:lnTo>
                    <a:lnTo>
                      <a:pt x="47" y="194"/>
                    </a:lnTo>
                    <a:lnTo>
                      <a:pt x="64" y="188"/>
                    </a:lnTo>
                    <a:lnTo>
                      <a:pt x="81" y="182"/>
                    </a:lnTo>
                    <a:lnTo>
                      <a:pt x="100" y="177"/>
                    </a:lnTo>
                    <a:lnTo>
                      <a:pt x="121" y="174"/>
                    </a:lnTo>
                    <a:lnTo>
                      <a:pt x="141" y="171"/>
                    </a:lnTo>
                    <a:lnTo>
                      <a:pt x="164" y="168"/>
                    </a:lnTo>
                    <a:lnTo>
                      <a:pt x="186" y="165"/>
                    </a:lnTo>
                    <a:lnTo>
                      <a:pt x="207" y="163"/>
                    </a:lnTo>
                    <a:lnTo>
                      <a:pt x="228" y="162"/>
                    </a:lnTo>
                    <a:lnTo>
                      <a:pt x="248" y="160"/>
                    </a:lnTo>
                    <a:lnTo>
                      <a:pt x="267" y="159"/>
                    </a:lnTo>
                    <a:lnTo>
                      <a:pt x="285" y="157"/>
                    </a:lnTo>
                    <a:lnTo>
                      <a:pt x="300" y="157"/>
                    </a:lnTo>
                    <a:lnTo>
                      <a:pt x="314" y="156"/>
                    </a:lnTo>
                    <a:lnTo>
                      <a:pt x="324" y="154"/>
                    </a:lnTo>
                    <a:lnTo>
                      <a:pt x="340" y="151"/>
                    </a:lnTo>
                    <a:lnTo>
                      <a:pt x="364" y="145"/>
                    </a:lnTo>
                    <a:lnTo>
                      <a:pt x="397" y="136"/>
                    </a:lnTo>
                    <a:lnTo>
                      <a:pt x="438" y="123"/>
                    </a:lnTo>
                    <a:lnTo>
                      <a:pt x="483" y="111"/>
                    </a:lnTo>
                    <a:lnTo>
                      <a:pt x="533" y="97"/>
                    </a:lnTo>
                    <a:lnTo>
                      <a:pt x="586" y="82"/>
                    </a:lnTo>
                    <a:lnTo>
                      <a:pt x="640" y="66"/>
                    </a:lnTo>
                    <a:lnTo>
                      <a:pt x="695" y="53"/>
                    </a:lnTo>
                    <a:lnTo>
                      <a:pt x="747" y="39"/>
                    </a:lnTo>
                    <a:lnTo>
                      <a:pt x="797" y="26"/>
                    </a:lnTo>
                    <a:lnTo>
                      <a:pt x="842" y="16"/>
                    </a:lnTo>
                    <a:lnTo>
                      <a:pt x="881" y="8"/>
                    </a:lnTo>
                    <a:lnTo>
                      <a:pt x="912" y="2"/>
                    </a:lnTo>
                    <a:lnTo>
                      <a:pt x="936" y="0"/>
                    </a:lnTo>
                    <a:lnTo>
                      <a:pt x="950" y="2"/>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67" name="Freeform 111"/>
              <p:cNvSpPr>
                <a:spLocks/>
              </p:cNvSpPr>
              <p:nvPr/>
            </p:nvSpPr>
            <p:spPr bwMode="auto">
              <a:xfrm>
                <a:off x="1348" y="3810"/>
                <a:ext cx="144" cy="138"/>
              </a:xfrm>
              <a:custGeom>
                <a:avLst/>
                <a:gdLst/>
                <a:ahLst/>
                <a:cxnLst>
                  <a:cxn ang="0">
                    <a:pos x="0" y="12"/>
                  </a:cxn>
                  <a:cxn ang="0">
                    <a:pos x="10" y="11"/>
                  </a:cxn>
                  <a:cxn ang="0">
                    <a:pos x="39" y="6"/>
                  </a:cxn>
                  <a:cxn ang="0">
                    <a:pos x="79" y="3"/>
                  </a:cxn>
                  <a:cxn ang="0">
                    <a:pos x="124" y="0"/>
                  </a:cxn>
                  <a:cxn ang="0">
                    <a:pos x="165" y="3"/>
                  </a:cxn>
                  <a:cxn ang="0">
                    <a:pos x="200" y="12"/>
                  </a:cxn>
                  <a:cxn ang="0">
                    <a:pos x="219" y="29"/>
                  </a:cxn>
                  <a:cxn ang="0">
                    <a:pos x="215" y="58"/>
                  </a:cxn>
                  <a:cxn ang="0">
                    <a:pos x="208" y="88"/>
                  </a:cxn>
                  <a:cxn ang="0">
                    <a:pos x="217" y="109"/>
                  </a:cxn>
                  <a:cxn ang="0">
                    <a:pos x="234" y="126"/>
                  </a:cxn>
                  <a:cxn ang="0">
                    <a:pos x="257" y="140"/>
                  </a:cxn>
                  <a:cxn ang="0">
                    <a:pos x="276" y="154"/>
                  </a:cxn>
                  <a:cxn ang="0">
                    <a:pos x="288" y="171"/>
                  </a:cxn>
                  <a:cxn ang="0">
                    <a:pos x="288" y="194"/>
                  </a:cxn>
                  <a:cxn ang="0">
                    <a:pos x="267" y="226"/>
                  </a:cxn>
                  <a:cxn ang="0">
                    <a:pos x="239" y="251"/>
                  </a:cxn>
                  <a:cxn ang="0">
                    <a:pos x="208" y="266"/>
                  </a:cxn>
                  <a:cxn ang="0">
                    <a:pos x="179" y="274"/>
                  </a:cxn>
                  <a:cxn ang="0">
                    <a:pos x="150" y="276"/>
                  </a:cxn>
                  <a:cxn ang="0">
                    <a:pos x="124" y="274"/>
                  </a:cxn>
                  <a:cxn ang="0">
                    <a:pos x="105" y="271"/>
                  </a:cxn>
                  <a:cxn ang="0">
                    <a:pos x="91" y="266"/>
                  </a:cxn>
                  <a:cxn ang="0">
                    <a:pos x="86" y="265"/>
                  </a:cxn>
                  <a:cxn ang="0">
                    <a:pos x="93" y="262"/>
                  </a:cxn>
                  <a:cxn ang="0">
                    <a:pos x="112" y="256"/>
                  </a:cxn>
                  <a:cxn ang="0">
                    <a:pos x="139" y="246"/>
                  </a:cxn>
                  <a:cxn ang="0">
                    <a:pos x="169" y="233"/>
                  </a:cxn>
                  <a:cxn ang="0">
                    <a:pos x="194" y="219"/>
                  </a:cxn>
                  <a:cxn ang="0">
                    <a:pos x="217" y="203"/>
                  </a:cxn>
                  <a:cxn ang="0">
                    <a:pos x="227" y="188"/>
                  </a:cxn>
                  <a:cxn ang="0">
                    <a:pos x="224" y="172"/>
                  </a:cxn>
                  <a:cxn ang="0">
                    <a:pos x="212" y="160"/>
                  </a:cxn>
                  <a:cxn ang="0">
                    <a:pos x="200" y="149"/>
                  </a:cxn>
                  <a:cxn ang="0">
                    <a:pos x="191" y="140"/>
                  </a:cxn>
                  <a:cxn ang="0">
                    <a:pos x="182" y="132"/>
                  </a:cxn>
                  <a:cxn ang="0">
                    <a:pos x="177" y="123"/>
                  </a:cxn>
                  <a:cxn ang="0">
                    <a:pos x="174" y="114"/>
                  </a:cxn>
                  <a:cxn ang="0">
                    <a:pos x="172" y="103"/>
                  </a:cxn>
                  <a:cxn ang="0">
                    <a:pos x="172" y="89"/>
                  </a:cxn>
                  <a:cxn ang="0">
                    <a:pos x="167" y="68"/>
                  </a:cxn>
                  <a:cxn ang="0">
                    <a:pos x="148" y="51"/>
                  </a:cxn>
                  <a:cxn ang="0">
                    <a:pos x="122" y="38"/>
                  </a:cxn>
                  <a:cxn ang="0">
                    <a:pos x="89" y="28"/>
                  </a:cxn>
                  <a:cxn ang="0">
                    <a:pos x="57" y="20"/>
                  </a:cxn>
                  <a:cxn ang="0">
                    <a:pos x="27" y="15"/>
                  </a:cxn>
                  <a:cxn ang="0">
                    <a:pos x="8" y="14"/>
                  </a:cxn>
                  <a:cxn ang="0">
                    <a:pos x="0" y="12"/>
                  </a:cxn>
                </a:cxnLst>
                <a:rect l="0" t="0" r="r" b="b"/>
                <a:pathLst>
                  <a:path w="288" h="276">
                    <a:moveTo>
                      <a:pt x="0" y="12"/>
                    </a:moveTo>
                    <a:lnTo>
                      <a:pt x="10" y="11"/>
                    </a:lnTo>
                    <a:lnTo>
                      <a:pt x="39" y="6"/>
                    </a:lnTo>
                    <a:lnTo>
                      <a:pt x="79" y="3"/>
                    </a:lnTo>
                    <a:lnTo>
                      <a:pt x="124" y="0"/>
                    </a:lnTo>
                    <a:lnTo>
                      <a:pt x="165" y="3"/>
                    </a:lnTo>
                    <a:lnTo>
                      <a:pt x="200" y="12"/>
                    </a:lnTo>
                    <a:lnTo>
                      <a:pt x="219" y="29"/>
                    </a:lnTo>
                    <a:lnTo>
                      <a:pt x="215" y="58"/>
                    </a:lnTo>
                    <a:lnTo>
                      <a:pt x="208" y="88"/>
                    </a:lnTo>
                    <a:lnTo>
                      <a:pt x="217" y="109"/>
                    </a:lnTo>
                    <a:lnTo>
                      <a:pt x="234" y="126"/>
                    </a:lnTo>
                    <a:lnTo>
                      <a:pt x="257" y="140"/>
                    </a:lnTo>
                    <a:lnTo>
                      <a:pt x="276" y="154"/>
                    </a:lnTo>
                    <a:lnTo>
                      <a:pt x="288" y="171"/>
                    </a:lnTo>
                    <a:lnTo>
                      <a:pt x="288" y="194"/>
                    </a:lnTo>
                    <a:lnTo>
                      <a:pt x="267" y="226"/>
                    </a:lnTo>
                    <a:lnTo>
                      <a:pt x="239" y="251"/>
                    </a:lnTo>
                    <a:lnTo>
                      <a:pt x="208" y="266"/>
                    </a:lnTo>
                    <a:lnTo>
                      <a:pt x="179" y="274"/>
                    </a:lnTo>
                    <a:lnTo>
                      <a:pt x="150" y="276"/>
                    </a:lnTo>
                    <a:lnTo>
                      <a:pt x="124" y="274"/>
                    </a:lnTo>
                    <a:lnTo>
                      <a:pt x="105" y="271"/>
                    </a:lnTo>
                    <a:lnTo>
                      <a:pt x="91" y="266"/>
                    </a:lnTo>
                    <a:lnTo>
                      <a:pt x="86" y="265"/>
                    </a:lnTo>
                    <a:lnTo>
                      <a:pt x="93" y="262"/>
                    </a:lnTo>
                    <a:lnTo>
                      <a:pt x="112" y="256"/>
                    </a:lnTo>
                    <a:lnTo>
                      <a:pt x="139" y="246"/>
                    </a:lnTo>
                    <a:lnTo>
                      <a:pt x="169" y="233"/>
                    </a:lnTo>
                    <a:lnTo>
                      <a:pt x="194" y="219"/>
                    </a:lnTo>
                    <a:lnTo>
                      <a:pt x="217" y="203"/>
                    </a:lnTo>
                    <a:lnTo>
                      <a:pt x="227" y="188"/>
                    </a:lnTo>
                    <a:lnTo>
                      <a:pt x="224" y="172"/>
                    </a:lnTo>
                    <a:lnTo>
                      <a:pt x="212" y="160"/>
                    </a:lnTo>
                    <a:lnTo>
                      <a:pt x="200" y="149"/>
                    </a:lnTo>
                    <a:lnTo>
                      <a:pt x="191" y="140"/>
                    </a:lnTo>
                    <a:lnTo>
                      <a:pt x="182" y="132"/>
                    </a:lnTo>
                    <a:lnTo>
                      <a:pt x="177" y="123"/>
                    </a:lnTo>
                    <a:lnTo>
                      <a:pt x="174" y="114"/>
                    </a:lnTo>
                    <a:lnTo>
                      <a:pt x="172" y="103"/>
                    </a:lnTo>
                    <a:lnTo>
                      <a:pt x="172" y="89"/>
                    </a:lnTo>
                    <a:lnTo>
                      <a:pt x="167" y="68"/>
                    </a:lnTo>
                    <a:lnTo>
                      <a:pt x="148" y="51"/>
                    </a:lnTo>
                    <a:lnTo>
                      <a:pt x="122" y="38"/>
                    </a:lnTo>
                    <a:lnTo>
                      <a:pt x="89" y="28"/>
                    </a:lnTo>
                    <a:lnTo>
                      <a:pt x="57" y="20"/>
                    </a:lnTo>
                    <a:lnTo>
                      <a:pt x="27" y="15"/>
                    </a:lnTo>
                    <a:lnTo>
                      <a:pt x="8" y="14"/>
                    </a:lnTo>
                    <a:lnTo>
                      <a:pt x="0" y="12"/>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68" name="Freeform 112"/>
              <p:cNvSpPr>
                <a:spLocks/>
              </p:cNvSpPr>
              <p:nvPr/>
            </p:nvSpPr>
            <p:spPr bwMode="auto">
              <a:xfrm>
                <a:off x="1439" y="3946"/>
                <a:ext cx="51" cy="157"/>
              </a:xfrm>
              <a:custGeom>
                <a:avLst/>
                <a:gdLst/>
                <a:ahLst/>
                <a:cxnLst>
                  <a:cxn ang="0">
                    <a:pos x="26" y="0"/>
                  </a:cxn>
                  <a:cxn ang="0">
                    <a:pos x="26" y="7"/>
                  </a:cxn>
                  <a:cxn ang="0">
                    <a:pos x="27" y="30"/>
                  </a:cxn>
                  <a:cxn ang="0">
                    <a:pos x="32" y="64"/>
                  </a:cxn>
                  <a:cxn ang="0">
                    <a:pos x="38" y="104"/>
                  </a:cxn>
                  <a:cxn ang="0">
                    <a:pos x="48" y="148"/>
                  </a:cxn>
                  <a:cxn ang="0">
                    <a:pos x="62" y="191"/>
                  </a:cxn>
                  <a:cxn ang="0">
                    <a:pos x="79" y="229"/>
                  </a:cxn>
                  <a:cxn ang="0">
                    <a:pos x="101" y="260"/>
                  </a:cxn>
                  <a:cxn ang="0">
                    <a:pos x="101" y="263"/>
                  </a:cxn>
                  <a:cxn ang="0">
                    <a:pos x="98" y="269"/>
                  </a:cxn>
                  <a:cxn ang="0">
                    <a:pos x="93" y="279"/>
                  </a:cxn>
                  <a:cxn ang="0">
                    <a:pos x="82" y="289"/>
                  </a:cxn>
                  <a:cxn ang="0">
                    <a:pos x="70" y="300"/>
                  </a:cxn>
                  <a:cxn ang="0">
                    <a:pos x="51" y="309"/>
                  </a:cxn>
                  <a:cxn ang="0">
                    <a:pos x="29" y="314"/>
                  </a:cxn>
                  <a:cxn ang="0">
                    <a:pos x="0" y="314"/>
                  </a:cxn>
                  <a:cxn ang="0">
                    <a:pos x="5" y="309"/>
                  </a:cxn>
                  <a:cxn ang="0">
                    <a:pos x="15" y="294"/>
                  </a:cxn>
                  <a:cxn ang="0">
                    <a:pos x="29" y="275"/>
                  </a:cxn>
                  <a:cxn ang="0">
                    <a:pos x="43" y="252"/>
                  </a:cxn>
                  <a:cxn ang="0">
                    <a:pos x="39" y="245"/>
                  </a:cxn>
                  <a:cxn ang="0">
                    <a:pos x="32" y="225"/>
                  </a:cxn>
                  <a:cxn ang="0">
                    <a:pos x="22" y="195"/>
                  </a:cxn>
                  <a:cxn ang="0">
                    <a:pos x="12" y="158"/>
                  </a:cxn>
                  <a:cxn ang="0">
                    <a:pos x="5" y="117"/>
                  </a:cxn>
                  <a:cxn ang="0">
                    <a:pos x="3" y="75"/>
                  </a:cxn>
                  <a:cxn ang="0">
                    <a:pos x="8" y="35"/>
                  </a:cxn>
                  <a:cxn ang="0">
                    <a:pos x="26" y="0"/>
                  </a:cxn>
                </a:cxnLst>
                <a:rect l="0" t="0" r="r" b="b"/>
                <a:pathLst>
                  <a:path w="101" h="314">
                    <a:moveTo>
                      <a:pt x="26" y="0"/>
                    </a:moveTo>
                    <a:lnTo>
                      <a:pt x="26" y="7"/>
                    </a:lnTo>
                    <a:lnTo>
                      <a:pt x="27" y="30"/>
                    </a:lnTo>
                    <a:lnTo>
                      <a:pt x="32" y="64"/>
                    </a:lnTo>
                    <a:lnTo>
                      <a:pt x="38" y="104"/>
                    </a:lnTo>
                    <a:lnTo>
                      <a:pt x="48" y="148"/>
                    </a:lnTo>
                    <a:lnTo>
                      <a:pt x="62" y="191"/>
                    </a:lnTo>
                    <a:lnTo>
                      <a:pt x="79" y="229"/>
                    </a:lnTo>
                    <a:lnTo>
                      <a:pt x="101" y="260"/>
                    </a:lnTo>
                    <a:lnTo>
                      <a:pt x="101" y="263"/>
                    </a:lnTo>
                    <a:lnTo>
                      <a:pt x="98" y="269"/>
                    </a:lnTo>
                    <a:lnTo>
                      <a:pt x="93" y="279"/>
                    </a:lnTo>
                    <a:lnTo>
                      <a:pt x="82" y="289"/>
                    </a:lnTo>
                    <a:lnTo>
                      <a:pt x="70" y="300"/>
                    </a:lnTo>
                    <a:lnTo>
                      <a:pt x="51" y="309"/>
                    </a:lnTo>
                    <a:lnTo>
                      <a:pt x="29" y="314"/>
                    </a:lnTo>
                    <a:lnTo>
                      <a:pt x="0" y="314"/>
                    </a:lnTo>
                    <a:lnTo>
                      <a:pt x="5" y="309"/>
                    </a:lnTo>
                    <a:lnTo>
                      <a:pt x="15" y="294"/>
                    </a:lnTo>
                    <a:lnTo>
                      <a:pt x="29" y="275"/>
                    </a:lnTo>
                    <a:lnTo>
                      <a:pt x="43" y="252"/>
                    </a:lnTo>
                    <a:lnTo>
                      <a:pt x="39" y="245"/>
                    </a:lnTo>
                    <a:lnTo>
                      <a:pt x="32" y="225"/>
                    </a:lnTo>
                    <a:lnTo>
                      <a:pt x="22" y="195"/>
                    </a:lnTo>
                    <a:lnTo>
                      <a:pt x="12" y="158"/>
                    </a:lnTo>
                    <a:lnTo>
                      <a:pt x="5" y="117"/>
                    </a:lnTo>
                    <a:lnTo>
                      <a:pt x="3" y="75"/>
                    </a:lnTo>
                    <a:lnTo>
                      <a:pt x="8" y="35"/>
                    </a:lnTo>
                    <a:lnTo>
                      <a:pt x="26"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69" name="Freeform 113"/>
              <p:cNvSpPr>
                <a:spLocks/>
              </p:cNvSpPr>
              <p:nvPr/>
            </p:nvSpPr>
            <p:spPr bwMode="auto">
              <a:xfrm>
                <a:off x="1403" y="3946"/>
                <a:ext cx="36" cy="134"/>
              </a:xfrm>
              <a:custGeom>
                <a:avLst/>
                <a:gdLst/>
                <a:ahLst/>
                <a:cxnLst>
                  <a:cxn ang="0">
                    <a:pos x="38" y="0"/>
                  </a:cxn>
                  <a:cxn ang="0">
                    <a:pos x="36" y="6"/>
                  </a:cxn>
                  <a:cxn ang="0">
                    <a:pos x="35" y="24"/>
                  </a:cxn>
                  <a:cxn ang="0">
                    <a:pos x="31" y="52"/>
                  </a:cxn>
                  <a:cxn ang="0">
                    <a:pos x="30" y="87"/>
                  </a:cxn>
                  <a:cxn ang="0">
                    <a:pos x="31" y="129"/>
                  </a:cxn>
                  <a:cxn ang="0">
                    <a:pos x="38" y="174"/>
                  </a:cxn>
                  <a:cxn ang="0">
                    <a:pos x="52" y="222"/>
                  </a:cxn>
                  <a:cxn ang="0">
                    <a:pos x="73" y="268"/>
                  </a:cxn>
                  <a:cxn ang="0">
                    <a:pos x="68" y="263"/>
                  </a:cxn>
                  <a:cxn ang="0">
                    <a:pos x="52" y="252"/>
                  </a:cxn>
                  <a:cxn ang="0">
                    <a:pos x="35" y="231"/>
                  </a:cxn>
                  <a:cxn ang="0">
                    <a:pos x="17" y="203"/>
                  </a:cxn>
                  <a:cxn ang="0">
                    <a:pos x="4" y="164"/>
                  </a:cxn>
                  <a:cxn ang="0">
                    <a:pos x="0" y="118"/>
                  </a:cxn>
                  <a:cxn ang="0">
                    <a:pos x="11" y="64"/>
                  </a:cxn>
                  <a:cxn ang="0">
                    <a:pos x="38" y="0"/>
                  </a:cxn>
                </a:cxnLst>
                <a:rect l="0" t="0" r="r" b="b"/>
                <a:pathLst>
                  <a:path w="73" h="268">
                    <a:moveTo>
                      <a:pt x="38" y="0"/>
                    </a:moveTo>
                    <a:lnTo>
                      <a:pt x="36" y="6"/>
                    </a:lnTo>
                    <a:lnTo>
                      <a:pt x="35" y="24"/>
                    </a:lnTo>
                    <a:lnTo>
                      <a:pt x="31" y="52"/>
                    </a:lnTo>
                    <a:lnTo>
                      <a:pt x="30" y="87"/>
                    </a:lnTo>
                    <a:lnTo>
                      <a:pt x="31" y="129"/>
                    </a:lnTo>
                    <a:lnTo>
                      <a:pt x="38" y="174"/>
                    </a:lnTo>
                    <a:lnTo>
                      <a:pt x="52" y="222"/>
                    </a:lnTo>
                    <a:lnTo>
                      <a:pt x="73" y="268"/>
                    </a:lnTo>
                    <a:lnTo>
                      <a:pt x="68" y="263"/>
                    </a:lnTo>
                    <a:lnTo>
                      <a:pt x="52" y="252"/>
                    </a:lnTo>
                    <a:lnTo>
                      <a:pt x="35" y="231"/>
                    </a:lnTo>
                    <a:lnTo>
                      <a:pt x="17" y="203"/>
                    </a:lnTo>
                    <a:lnTo>
                      <a:pt x="4" y="164"/>
                    </a:lnTo>
                    <a:lnTo>
                      <a:pt x="0" y="118"/>
                    </a:lnTo>
                    <a:lnTo>
                      <a:pt x="11" y="64"/>
                    </a:lnTo>
                    <a:lnTo>
                      <a:pt x="38"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70" name="Freeform 114"/>
              <p:cNvSpPr>
                <a:spLocks/>
              </p:cNvSpPr>
              <p:nvPr/>
            </p:nvSpPr>
            <p:spPr bwMode="auto">
              <a:xfrm>
                <a:off x="1447" y="3866"/>
                <a:ext cx="118" cy="135"/>
              </a:xfrm>
              <a:custGeom>
                <a:avLst/>
                <a:gdLst/>
                <a:ahLst/>
                <a:cxnLst>
                  <a:cxn ang="0">
                    <a:pos x="0" y="0"/>
                  </a:cxn>
                  <a:cxn ang="0">
                    <a:pos x="5" y="7"/>
                  </a:cxn>
                  <a:cxn ang="0">
                    <a:pos x="22" y="25"/>
                  </a:cxn>
                  <a:cxn ang="0">
                    <a:pos x="46" y="50"/>
                  </a:cxn>
                  <a:cxn ang="0">
                    <a:pos x="78" y="79"/>
                  </a:cxn>
                  <a:cxn ang="0">
                    <a:pos x="112" y="110"/>
                  </a:cxn>
                  <a:cxn ang="0">
                    <a:pos x="152" y="137"/>
                  </a:cxn>
                  <a:cxn ang="0">
                    <a:pos x="191" y="159"/>
                  </a:cxn>
                  <a:cxn ang="0">
                    <a:pos x="229" y="173"/>
                  </a:cxn>
                  <a:cxn ang="0">
                    <a:pos x="229" y="174"/>
                  </a:cxn>
                  <a:cxn ang="0">
                    <a:pos x="233" y="179"/>
                  </a:cxn>
                  <a:cxn ang="0">
                    <a:pos x="234" y="185"/>
                  </a:cxn>
                  <a:cxn ang="0">
                    <a:pos x="234" y="195"/>
                  </a:cxn>
                  <a:cxn ang="0">
                    <a:pos x="234" y="202"/>
                  </a:cxn>
                  <a:cxn ang="0">
                    <a:pos x="233" y="211"/>
                  </a:cxn>
                  <a:cxn ang="0">
                    <a:pos x="229" y="221"/>
                  </a:cxn>
                  <a:cxn ang="0">
                    <a:pos x="226" y="231"/>
                  </a:cxn>
                  <a:cxn ang="0">
                    <a:pos x="219" y="241"/>
                  </a:cxn>
                  <a:cxn ang="0">
                    <a:pos x="209" y="252"/>
                  </a:cxn>
                  <a:cxn ang="0">
                    <a:pos x="197" y="261"/>
                  </a:cxn>
                  <a:cxn ang="0">
                    <a:pos x="181" y="270"/>
                  </a:cxn>
                  <a:cxn ang="0">
                    <a:pos x="181" y="264"/>
                  </a:cxn>
                  <a:cxn ang="0">
                    <a:pos x="181" y="247"/>
                  </a:cxn>
                  <a:cxn ang="0">
                    <a:pos x="179" y="224"/>
                  </a:cxn>
                  <a:cxn ang="0">
                    <a:pos x="176" y="198"/>
                  </a:cxn>
                  <a:cxn ang="0">
                    <a:pos x="169" y="193"/>
                  </a:cxn>
                  <a:cxn ang="0">
                    <a:pos x="148" y="181"/>
                  </a:cxn>
                  <a:cxn ang="0">
                    <a:pos x="122" y="162"/>
                  </a:cxn>
                  <a:cxn ang="0">
                    <a:pos x="90" y="136"/>
                  </a:cxn>
                  <a:cxn ang="0">
                    <a:pos x="59" y="107"/>
                  </a:cxn>
                  <a:cxn ang="0">
                    <a:pos x="29" y="73"/>
                  </a:cxn>
                  <a:cxn ang="0">
                    <a:pos x="9" y="37"/>
                  </a:cxn>
                  <a:cxn ang="0">
                    <a:pos x="0" y="0"/>
                  </a:cxn>
                </a:cxnLst>
                <a:rect l="0" t="0" r="r" b="b"/>
                <a:pathLst>
                  <a:path w="234" h="270">
                    <a:moveTo>
                      <a:pt x="0" y="0"/>
                    </a:moveTo>
                    <a:lnTo>
                      <a:pt x="5" y="7"/>
                    </a:lnTo>
                    <a:lnTo>
                      <a:pt x="22" y="25"/>
                    </a:lnTo>
                    <a:lnTo>
                      <a:pt x="46" y="50"/>
                    </a:lnTo>
                    <a:lnTo>
                      <a:pt x="78" y="79"/>
                    </a:lnTo>
                    <a:lnTo>
                      <a:pt x="112" y="110"/>
                    </a:lnTo>
                    <a:lnTo>
                      <a:pt x="152" y="137"/>
                    </a:lnTo>
                    <a:lnTo>
                      <a:pt x="191" y="159"/>
                    </a:lnTo>
                    <a:lnTo>
                      <a:pt x="229" y="173"/>
                    </a:lnTo>
                    <a:lnTo>
                      <a:pt x="229" y="174"/>
                    </a:lnTo>
                    <a:lnTo>
                      <a:pt x="233" y="179"/>
                    </a:lnTo>
                    <a:lnTo>
                      <a:pt x="234" y="185"/>
                    </a:lnTo>
                    <a:lnTo>
                      <a:pt x="234" y="195"/>
                    </a:lnTo>
                    <a:lnTo>
                      <a:pt x="234" y="202"/>
                    </a:lnTo>
                    <a:lnTo>
                      <a:pt x="233" y="211"/>
                    </a:lnTo>
                    <a:lnTo>
                      <a:pt x="229" y="221"/>
                    </a:lnTo>
                    <a:lnTo>
                      <a:pt x="226" y="231"/>
                    </a:lnTo>
                    <a:lnTo>
                      <a:pt x="219" y="241"/>
                    </a:lnTo>
                    <a:lnTo>
                      <a:pt x="209" y="252"/>
                    </a:lnTo>
                    <a:lnTo>
                      <a:pt x="197" y="261"/>
                    </a:lnTo>
                    <a:lnTo>
                      <a:pt x="181" y="270"/>
                    </a:lnTo>
                    <a:lnTo>
                      <a:pt x="181" y="264"/>
                    </a:lnTo>
                    <a:lnTo>
                      <a:pt x="181" y="247"/>
                    </a:lnTo>
                    <a:lnTo>
                      <a:pt x="179" y="224"/>
                    </a:lnTo>
                    <a:lnTo>
                      <a:pt x="176" y="198"/>
                    </a:lnTo>
                    <a:lnTo>
                      <a:pt x="169" y="193"/>
                    </a:lnTo>
                    <a:lnTo>
                      <a:pt x="148" y="181"/>
                    </a:lnTo>
                    <a:lnTo>
                      <a:pt x="122" y="162"/>
                    </a:lnTo>
                    <a:lnTo>
                      <a:pt x="90" y="136"/>
                    </a:lnTo>
                    <a:lnTo>
                      <a:pt x="59" y="107"/>
                    </a:lnTo>
                    <a:lnTo>
                      <a:pt x="29" y="73"/>
                    </a:lnTo>
                    <a:lnTo>
                      <a:pt x="9" y="37"/>
                    </a:lnTo>
                    <a:lnTo>
                      <a:pt x="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71" name="Freeform 115"/>
              <p:cNvSpPr>
                <a:spLocks/>
              </p:cNvSpPr>
              <p:nvPr/>
            </p:nvSpPr>
            <p:spPr bwMode="auto">
              <a:xfrm>
                <a:off x="232" y="3758"/>
                <a:ext cx="1171" cy="208"/>
              </a:xfrm>
              <a:custGeom>
                <a:avLst/>
                <a:gdLst/>
                <a:ahLst/>
                <a:cxnLst>
                  <a:cxn ang="0">
                    <a:pos x="2283" y="0"/>
                  </a:cxn>
                  <a:cxn ang="0">
                    <a:pos x="2307" y="8"/>
                  </a:cxn>
                  <a:cxn ang="0">
                    <a:pos x="2333" y="26"/>
                  </a:cxn>
                  <a:cxn ang="0">
                    <a:pos x="2340" y="59"/>
                  </a:cxn>
                  <a:cxn ang="0">
                    <a:pos x="2318" y="91"/>
                  </a:cxn>
                  <a:cxn ang="0">
                    <a:pos x="2266" y="111"/>
                  </a:cxn>
                  <a:cxn ang="0">
                    <a:pos x="2176" y="137"/>
                  </a:cxn>
                  <a:cxn ang="0">
                    <a:pos x="2056" y="168"/>
                  </a:cxn>
                  <a:cxn ang="0">
                    <a:pos x="1907" y="202"/>
                  </a:cxn>
                  <a:cxn ang="0">
                    <a:pos x="1737" y="237"/>
                  </a:cxn>
                  <a:cxn ang="0">
                    <a:pos x="1550" y="273"/>
                  </a:cxn>
                  <a:cxn ang="0">
                    <a:pos x="1352" y="308"/>
                  </a:cxn>
                  <a:cxn ang="0">
                    <a:pos x="1150" y="341"/>
                  </a:cxn>
                  <a:cxn ang="0">
                    <a:pos x="947" y="368"/>
                  </a:cxn>
                  <a:cxn ang="0">
                    <a:pos x="750" y="391"/>
                  </a:cxn>
                  <a:cxn ang="0">
                    <a:pos x="562" y="408"/>
                  </a:cxn>
                  <a:cxn ang="0">
                    <a:pos x="391" y="416"/>
                  </a:cxn>
                  <a:cxn ang="0">
                    <a:pos x="243" y="416"/>
                  </a:cxn>
                  <a:cxn ang="0">
                    <a:pos x="121" y="404"/>
                  </a:cxn>
                  <a:cxn ang="0">
                    <a:pos x="31" y="379"/>
                  </a:cxn>
                  <a:cxn ang="0">
                    <a:pos x="2" y="362"/>
                  </a:cxn>
                  <a:cxn ang="0">
                    <a:pos x="15" y="364"/>
                  </a:cxn>
                  <a:cxn ang="0">
                    <a:pos x="43" y="367"/>
                  </a:cxn>
                  <a:cxn ang="0">
                    <a:pos x="83" y="370"/>
                  </a:cxn>
                  <a:cxn ang="0">
                    <a:pos x="136" y="373"/>
                  </a:cxn>
                  <a:cxn ang="0">
                    <a:pos x="205" y="375"/>
                  </a:cxn>
                  <a:cxn ang="0">
                    <a:pos x="284" y="376"/>
                  </a:cxn>
                  <a:cxn ang="0">
                    <a:pos x="379" y="375"/>
                  </a:cxn>
                  <a:cxn ang="0">
                    <a:pos x="486" y="370"/>
                  </a:cxn>
                  <a:cxn ang="0">
                    <a:pos x="607" y="364"/>
                  </a:cxn>
                  <a:cxn ang="0">
                    <a:pos x="742" y="353"/>
                  </a:cxn>
                  <a:cxn ang="0">
                    <a:pos x="888" y="338"/>
                  </a:cxn>
                  <a:cxn ang="0">
                    <a:pos x="1049" y="318"/>
                  </a:cxn>
                  <a:cxn ang="0">
                    <a:pos x="1223" y="291"/>
                  </a:cxn>
                  <a:cxn ang="0">
                    <a:pos x="1409" y="259"/>
                  </a:cxn>
                  <a:cxn ang="0">
                    <a:pos x="1607" y="219"/>
                  </a:cxn>
                  <a:cxn ang="0">
                    <a:pos x="1719" y="196"/>
                  </a:cxn>
                  <a:cxn ang="0">
                    <a:pos x="1775" y="188"/>
                  </a:cxn>
                  <a:cxn ang="0">
                    <a:pos x="1868" y="173"/>
                  </a:cxn>
                  <a:cxn ang="0">
                    <a:pos x="1982" y="151"/>
                  </a:cxn>
                  <a:cxn ang="0">
                    <a:pos x="2099" y="123"/>
                  </a:cxn>
                  <a:cxn ang="0">
                    <a:pos x="2201" y="91"/>
                  </a:cxn>
                  <a:cxn ang="0">
                    <a:pos x="2271" y="57"/>
                  </a:cxn>
                  <a:cxn ang="0">
                    <a:pos x="2294" y="19"/>
                  </a:cxn>
                </a:cxnLst>
                <a:rect l="0" t="0" r="r" b="b"/>
                <a:pathLst>
                  <a:path w="2340" h="418">
                    <a:moveTo>
                      <a:pt x="2280" y="0"/>
                    </a:moveTo>
                    <a:lnTo>
                      <a:pt x="2283" y="0"/>
                    </a:lnTo>
                    <a:lnTo>
                      <a:pt x="2294" y="3"/>
                    </a:lnTo>
                    <a:lnTo>
                      <a:pt x="2307" y="8"/>
                    </a:lnTo>
                    <a:lnTo>
                      <a:pt x="2321" y="15"/>
                    </a:lnTo>
                    <a:lnTo>
                      <a:pt x="2333" y="26"/>
                    </a:lnTo>
                    <a:lnTo>
                      <a:pt x="2340" y="40"/>
                    </a:lnTo>
                    <a:lnTo>
                      <a:pt x="2340" y="59"/>
                    </a:lnTo>
                    <a:lnTo>
                      <a:pt x="2328" y="83"/>
                    </a:lnTo>
                    <a:lnTo>
                      <a:pt x="2318" y="91"/>
                    </a:lnTo>
                    <a:lnTo>
                      <a:pt x="2297" y="100"/>
                    </a:lnTo>
                    <a:lnTo>
                      <a:pt x="2266" y="111"/>
                    </a:lnTo>
                    <a:lnTo>
                      <a:pt x="2226" y="123"/>
                    </a:lnTo>
                    <a:lnTo>
                      <a:pt x="2176" y="137"/>
                    </a:lnTo>
                    <a:lnTo>
                      <a:pt x="2119" y="153"/>
                    </a:lnTo>
                    <a:lnTo>
                      <a:pt x="2056" y="168"/>
                    </a:lnTo>
                    <a:lnTo>
                      <a:pt x="1983" y="185"/>
                    </a:lnTo>
                    <a:lnTo>
                      <a:pt x="1907" y="202"/>
                    </a:lnTo>
                    <a:lnTo>
                      <a:pt x="1825" y="219"/>
                    </a:lnTo>
                    <a:lnTo>
                      <a:pt x="1737" y="237"/>
                    </a:lnTo>
                    <a:lnTo>
                      <a:pt x="1645" y="256"/>
                    </a:lnTo>
                    <a:lnTo>
                      <a:pt x="1550" y="273"/>
                    </a:lnTo>
                    <a:lnTo>
                      <a:pt x="1452" y="291"/>
                    </a:lnTo>
                    <a:lnTo>
                      <a:pt x="1352" y="308"/>
                    </a:lnTo>
                    <a:lnTo>
                      <a:pt x="1252" y="324"/>
                    </a:lnTo>
                    <a:lnTo>
                      <a:pt x="1150" y="341"/>
                    </a:lnTo>
                    <a:lnTo>
                      <a:pt x="1049" y="354"/>
                    </a:lnTo>
                    <a:lnTo>
                      <a:pt x="947" y="368"/>
                    </a:lnTo>
                    <a:lnTo>
                      <a:pt x="847" y="381"/>
                    </a:lnTo>
                    <a:lnTo>
                      <a:pt x="750" y="391"/>
                    </a:lnTo>
                    <a:lnTo>
                      <a:pt x="654" y="401"/>
                    </a:lnTo>
                    <a:lnTo>
                      <a:pt x="562" y="408"/>
                    </a:lnTo>
                    <a:lnTo>
                      <a:pt x="474" y="413"/>
                    </a:lnTo>
                    <a:lnTo>
                      <a:pt x="391" y="416"/>
                    </a:lnTo>
                    <a:lnTo>
                      <a:pt x="314" y="418"/>
                    </a:lnTo>
                    <a:lnTo>
                      <a:pt x="243" y="416"/>
                    </a:lnTo>
                    <a:lnTo>
                      <a:pt x="178" y="412"/>
                    </a:lnTo>
                    <a:lnTo>
                      <a:pt x="121" y="404"/>
                    </a:lnTo>
                    <a:lnTo>
                      <a:pt x="72" y="393"/>
                    </a:lnTo>
                    <a:lnTo>
                      <a:pt x="31" y="379"/>
                    </a:lnTo>
                    <a:lnTo>
                      <a:pt x="0" y="362"/>
                    </a:lnTo>
                    <a:lnTo>
                      <a:pt x="2" y="362"/>
                    </a:lnTo>
                    <a:lnTo>
                      <a:pt x="7" y="364"/>
                    </a:lnTo>
                    <a:lnTo>
                      <a:pt x="15" y="364"/>
                    </a:lnTo>
                    <a:lnTo>
                      <a:pt x="28" y="365"/>
                    </a:lnTo>
                    <a:lnTo>
                      <a:pt x="43" y="367"/>
                    </a:lnTo>
                    <a:lnTo>
                      <a:pt x="60" y="368"/>
                    </a:lnTo>
                    <a:lnTo>
                      <a:pt x="83" y="370"/>
                    </a:lnTo>
                    <a:lnTo>
                      <a:pt x="109" y="371"/>
                    </a:lnTo>
                    <a:lnTo>
                      <a:pt x="136" y="373"/>
                    </a:lnTo>
                    <a:lnTo>
                      <a:pt x="169" y="375"/>
                    </a:lnTo>
                    <a:lnTo>
                      <a:pt x="205" y="375"/>
                    </a:lnTo>
                    <a:lnTo>
                      <a:pt x="243" y="376"/>
                    </a:lnTo>
                    <a:lnTo>
                      <a:pt x="284" y="376"/>
                    </a:lnTo>
                    <a:lnTo>
                      <a:pt x="331" y="375"/>
                    </a:lnTo>
                    <a:lnTo>
                      <a:pt x="379" y="375"/>
                    </a:lnTo>
                    <a:lnTo>
                      <a:pt x="431" y="373"/>
                    </a:lnTo>
                    <a:lnTo>
                      <a:pt x="486" y="370"/>
                    </a:lnTo>
                    <a:lnTo>
                      <a:pt x="545" y="367"/>
                    </a:lnTo>
                    <a:lnTo>
                      <a:pt x="607" y="364"/>
                    </a:lnTo>
                    <a:lnTo>
                      <a:pt x="673" y="359"/>
                    </a:lnTo>
                    <a:lnTo>
                      <a:pt x="742" y="353"/>
                    </a:lnTo>
                    <a:lnTo>
                      <a:pt x="814" y="345"/>
                    </a:lnTo>
                    <a:lnTo>
                      <a:pt x="888" y="338"/>
                    </a:lnTo>
                    <a:lnTo>
                      <a:pt x="967" y="328"/>
                    </a:lnTo>
                    <a:lnTo>
                      <a:pt x="1049" y="318"/>
                    </a:lnTo>
                    <a:lnTo>
                      <a:pt x="1133" y="305"/>
                    </a:lnTo>
                    <a:lnTo>
                      <a:pt x="1223" y="291"/>
                    </a:lnTo>
                    <a:lnTo>
                      <a:pt x="1314" y="276"/>
                    </a:lnTo>
                    <a:lnTo>
                      <a:pt x="1409" y="259"/>
                    </a:lnTo>
                    <a:lnTo>
                      <a:pt x="1507" y="240"/>
                    </a:lnTo>
                    <a:lnTo>
                      <a:pt x="1607" y="219"/>
                    </a:lnTo>
                    <a:lnTo>
                      <a:pt x="1712" y="197"/>
                    </a:lnTo>
                    <a:lnTo>
                      <a:pt x="1719" y="196"/>
                    </a:lnTo>
                    <a:lnTo>
                      <a:pt x="1742" y="193"/>
                    </a:lnTo>
                    <a:lnTo>
                      <a:pt x="1775" y="188"/>
                    </a:lnTo>
                    <a:lnTo>
                      <a:pt x="1818" y="180"/>
                    </a:lnTo>
                    <a:lnTo>
                      <a:pt x="1868" y="173"/>
                    </a:lnTo>
                    <a:lnTo>
                      <a:pt x="1923" y="162"/>
                    </a:lnTo>
                    <a:lnTo>
                      <a:pt x="1982" y="151"/>
                    </a:lnTo>
                    <a:lnTo>
                      <a:pt x="2040" y="137"/>
                    </a:lnTo>
                    <a:lnTo>
                      <a:pt x="2099" y="123"/>
                    </a:lnTo>
                    <a:lnTo>
                      <a:pt x="2152" y="108"/>
                    </a:lnTo>
                    <a:lnTo>
                      <a:pt x="2201" y="91"/>
                    </a:lnTo>
                    <a:lnTo>
                      <a:pt x="2242" y="74"/>
                    </a:lnTo>
                    <a:lnTo>
                      <a:pt x="2271" y="57"/>
                    </a:lnTo>
                    <a:lnTo>
                      <a:pt x="2290" y="39"/>
                    </a:lnTo>
                    <a:lnTo>
                      <a:pt x="2294" y="19"/>
                    </a:lnTo>
                    <a:lnTo>
                      <a:pt x="2280"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72" name="Freeform 116"/>
              <p:cNvSpPr>
                <a:spLocks/>
              </p:cNvSpPr>
              <p:nvPr/>
            </p:nvSpPr>
            <p:spPr bwMode="auto">
              <a:xfrm>
                <a:off x="232" y="3760"/>
                <a:ext cx="1106" cy="152"/>
              </a:xfrm>
              <a:custGeom>
                <a:avLst/>
                <a:gdLst/>
                <a:ahLst/>
                <a:cxnLst>
                  <a:cxn ang="0">
                    <a:pos x="2207" y="1"/>
                  </a:cxn>
                  <a:cxn ang="0">
                    <a:pos x="2183" y="7"/>
                  </a:cxn>
                  <a:cxn ang="0">
                    <a:pos x="2135" y="20"/>
                  </a:cxn>
                  <a:cxn ang="0">
                    <a:pos x="2064" y="35"/>
                  </a:cxn>
                  <a:cxn ang="0">
                    <a:pos x="1975" y="57"/>
                  </a:cxn>
                  <a:cxn ang="0">
                    <a:pos x="1866" y="80"/>
                  </a:cxn>
                  <a:cxn ang="0">
                    <a:pos x="1738" y="106"/>
                  </a:cxn>
                  <a:cxn ang="0">
                    <a:pos x="1599" y="132"/>
                  </a:cxn>
                  <a:cxn ang="0">
                    <a:pos x="1443" y="160"/>
                  </a:cxn>
                  <a:cxn ang="0">
                    <a:pos x="1276" y="186"/>
                  </a:cxn>
                  <a:cxn ang="0">
                    <a:pos x="1097" y="211"/>
                  </a:cxn>
                  <a:cxn ang="0">
                    <a:pos x="911" y="234"/>
                  </a:cxn>
                  <a:cxn ang="0">
                    <a:pos x="716" y="254"/>
                  </a:cxn>
                  <a:cxn ang="0">
                    <a:pos x="516" y="269"/>
                  </a:cxn>
                  <a:cxn ang="0">
                    <a:pos x="310" y="280"/>
                  </a:cxn>
                  <a:cxn ang="0">
                    <a:pos x="103" y="285"/>
                  </a:cxn>
                  <a:cxn ang="0">
                    <a:pos x="2" y="285"/>
                  </a:cxn>
                  <a:cxn ang="0">
                    <a:pos x="21" y="288"/>
                  </a:cxn>
                  <a:cxn ang="0">
                    <a:pos x="55" y="291"/>
                  </a:cxn>
                  <a:cxn ang="0">
                    <a:pos x="109" y="296"/>
                  </a:cxn>
                  <a:cxn ang="0">
                    <a:pos x="179" y="300"/>
                  </a:cxn>
                  <a:cxn ang="0">
                    <a:pos x="267" y="302"/>
                  </a:cxn>
                  <a:cxn ang="0">
                    <a:pos x="372" y="302"/>
                  </a:cxn>
                  <a:cxn ang="0">
                    <a:pos x="497" y="299"/>
                  </a:cxn>
                  <a:cxn ang="0">
                    <a:pos x="635" y="291"/>
                  </a:cxn>
                  <a:cxn ang="0">
                    <a:pos x="792" y="279"/>
                  </a:cxn>
                  <a:cxn ang="0">
                    <a:pos x="966" y="260"/>
                  </a:cxn>
                  <a:cxn ang="0">
                    <a:pos x="1155" y="234"/>
                  </a:cxn>
                  <a:cxn ang="0">
                    <a:pos x="1361" y="198"/>
                  </a:cxn>
                  <a:cxn ang="0">
                    <a:pos x="1583" y="155"/>
                  </a:cxn>
                  <a:cxn ang="0">
                    <a:pos x="1823" y="101"/>
                  </a:cxn>
                  <a:cxn ang="0">
                    <a:pos x="2078" y="37"/>
                  </a:cxn>
                </a:cxnLst>
                <a:rect l="0" t="0" r="r" b="b"/>
                <a:pathLst>
                  <a:path w="2211" h="303">
                    <a:moveTo>
                      <a:pt x="2211" y="0"/>
                    </a:moveTo>
                    <a:lnTo>
                      <a:pt x="2207" y="1"/>
                    </a:lnTo>
                    <a:lnTo>
                      <a:pt x="2199" y="3"/>
                    </a:lnTo>
                    <a:lnTo>
                      <a:pt x="2183" y="7"/>
                    </a:lnTo>
                    <a:lnTo>
                      <a:pt x="2161" y="12"/>
                    </a:lnTo>
                    <a:lnTo>
                      <a:pt x="2135" y="20"/>
                    </a:lnTo>
                    <a:lnTo>
                      <a:pt x="2102" y="27"/>
                    </a:lnTo>
                    <a:lnTo>
                      <a:pt x="2064" y="35"/>
                    </a:lnTo>
                    <a:lnTo>
                      <a:pt x="2021" y="46"/>
                    </a:lnTo>
                    <a:lnTo>
                      <a:pt x="1975" y="57"/>
                    </a:lnTo>
                    <a:lnTo>
                      <a:pt x="1921" y="67"/>
                    </a:lnTo>
                    <a:lnTo>
                      <a:pt x="1866" y="80"/>
                    </a:lnTo>
                    <a:lnTo>
                      <a:pt x="1804" y="92"/>
                    </a:lnTo>
                    <a:lnTo>
                      <a:pt x="1738" y="106"/>
                    </a:lnTo>
                    <a:lnTo>
                      <a:pt x="1671" y="118"/>
                    </a:lnTo>
                    <a:lnTo>
                      <a:pt x="1599" y="132"/>
                    </a:lnTo>
                    <a:lnTo>
                      <a:pt x="1523" y="146"/>
                    </a:lnTo>
                    <a:lnTo>
                      <a:pt x="1443" y="160"/>
                    </a:lnTo>
                    <a:lnTo>
                      <a:pt x="1361" y="172"/>
                    </a:lnTo>
                    <a:lnTo>
                      <a:pt x="1276" y="186"/>
                    </a:lnTo>
                    <a:lnTo>
                      <a:pt x="1188" y="198"/>
                    </a:lnTo>
                    <a:lnTo>
                      <a:pt x="1097" y="211"/>
                    </a:lnTo>
                    <a:lnTo>
                      <a:pt x="1005" y="223"/>
                    </a:lnTo>
                    <a:lnTo>
                      <a:pt x="911" y="234"/>
                    </a:lnTo>
                    <a:lnTo>
                      <a:pt x="814" y="245"/>
                    </a:lnTo>
                    <a:lnTo>
                      <a:pt x="716" y="254"/>
                    </a:lnTo>
                    <a:lnTo>
                      <a:pt x="616" y="262"/>
                    </a:lnTo>
                    <a:lnTo>
                      <a:pt x="516" y="269"/>
                    </a:lnTo>
                    <a:lnTo>
                      <a:pt x="414" y="276"/>
                    </a:lnTo>
                    <a:lnTo>
                      <a:pt x="310" y="280"/>
                    </a:lnTo>
                    <a:lnTo>
                      <a:pt x="209" y="283"/>
                    </a:lnTo>
                    <a:lnTo>
                      <a:pt x="103" y="285"/>
                    </a:lnTo>
                    <a:lnTo>
                      <a:pt x="0" y="285"/>
                    </a:lnTo>
                    <a:lnTo>
                      <a:pt x="2" y="285"/>
                    </a:lnTo>
                    <a:lnTo>
                      <a:pt x="9" y="286"/>
                    </a:lnTo>
                    <a:lnTo>
                      <a:pt x="21" y="288"/>
                    </a:lnTo>
                    <a:lnTo>
                      <a:pt x="36" y="289"/>
                    </a:lnTo>
                    <a:lnTo>
                      <a:pt x="55" y="291"/>
                    </a:lnTo>
                    <a:lnTo>
                      <a:pt x="79" y="294"/>
                    </a:lnTo>
                    <a:lnTo>
                      <a:pt x="109" y="296"/>
                    </a:lnTo>
                    <a:lnTo>
                      <a:pt x="141" y="297"/>
                    </a:lnTo>
                    <a:lnTo>
                      <a:pt x="179" y="300"/>
                    </a:lnTo>
                    <a:lnTo>
                      <a:pt x="222" y="302"/>
                    </a:lnTo>
                    <a:lnTo>
                      <a:pt x="267" y="302"/>
                    </a:lnTo>
                    <a:lnTo>
                      <a:pt x="319" y="303"/>
                    </a:lnTo>
                    <a:lnTo>
                      <a:pt x="372" y="302"/>
                    </a:lnTo>
                    <a:lnTo>
                      <a:pt x="433" y="302"/>
                    </a:lnTo>
                    <a:lnTo>
                      <a:pt x="497" y="299"/>
                    </a:lnTo>
                    <a:lnTo>
                      <a:pt x="564" y="296"/>
                    </a:lnTo>
                    <a:lnTo>
                      <a:pt x="635" y="291"/>
                    </a:lnTo>
                    <a:lnTo>
                      <a:pt x="712" y="286"/>
                    </a:lnTo>
                    <a:lnTo>
                      <a:pt x="792" y="279"/>
                    </a:lnTo>
                    <a:lnTo>
                      <a:pt x="876" y="269"/>
                    </a:lnTo>
                    <a:lnTo>
                      <a:pt x="966" y="260"/>
                    </a:lnTo>
                    <a:lnTo>
                      <a:pt x="1057" y="248"/>
                    </a:lnTo>
                    <a:lnTo>
                      <a:pt x="1155" y="234"/>
                    </a:lnTo>
                    <a:lnTo>
                      <a:pt x="1255" y="217"/>
                    </a:lnTo>
                    <a:lnTo>
                      <a:pt x="1361" y="198"/>
                    </a:lnTo>
                    <a:lnTo>
                      <a:pt x="1471" y="178"/>
                    </a:lnTo>
                    <a:lnTo>
                      <a:pt x="1583" y="155"/>
                    </a:lnTo>
                    <a:lnTo>
                      <a:pt x="1700" y="129"/>
                    </a:lnTo>
                    <a:lnTo>
                      <a:pt x="1823" y="101"/>
                    </a:lnTo>
                    <a:lnTo>
                      <a:pt x="1949" y="71"/>
                    </a:lnTo>
                    <a:lnTo>
                      <a:pt x="2078" y="37"/>
                    </a:lnTo>
                    <a:lnTo>
                      <a:pt x="2211" y="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73" name="Freeform 117"/>
              <p:cNvSpPr>
                <a:spLocks/>
              </p:cNvSpPr>
              <p:nvPr/>
            </p:nvSpPr>
            <p:spPr bwMode="auto">
              <a:xfrm>
                <a:off x="232" y="3689"/>
                <a:ext cx="1159" cy="209"/>
              </a:xfrm>
              <a:custGeom>
                <a:avLst/>
                <a:gdLst/>
                <a:ahLst/>
                <a:cxnLst>
                  <a:cxn ang="0">
                    <a:pos x="7" y="11"/>
                  </a:cxn>
                  <a:cxn ang="0">
                    <a:pos x="5" y="45"/>
                  </a:cxn>
                  <a:cxn ang="0">
                    <a:pos x="26" y="71"/>
                  </a:cxn>
                  <a:cxn ang="0">
                    <a:pos x="38" y="75"/>
                  </a:cxn>
                  <a:cxn ang="0">
                    <a:pos x="62" y="85"/>
                  </a:cxn>
                  <a:cxn ang="0">
                    <a:pos x="99" y="99"/>
                  </a:cxn>
                  <a:cxn ang="0">
                    <a:pos x="145" y="114"/>
                  </a:cxn>
                  <a:cxn ang="0">
                    <a:pos x="204" y="132"/>
                  </a:cxn>
                  <a:cxn ang="0">
                    <a:pos x="273" y="154"/>
                  </a:cxn>
                  <a:cxn ang="0">
                    <a:pos x="352" y="176"/>
                  </a:cxn>
                  <a:cxn ang="0">
                    <a:pos x="443" y="200"/>
                  </a:cxn>
                  <a:cxn ang="0">
                    <a:pos x="545" y="223"/>
                  </a:cxn>
                  <a:cxn ang="0">
                    <a:pos x="656" y="248"/>
                  </a:cxn>
                  <a:cxn ang="0">
                    <a:pos x="776" y="273"/>
                  </a:cxn>
                  <a:cxn ang="0">
                    <a:pos x="907" y="296"/>
                  </a:cxn>
                  <a:cxn ang="0">
                    <a:pos x="1047" y="317"/>
                  </a:cxn>
                  <a:cxn ang="0">
                    <a:pos x="1197" y="337"/>
                  </a:cxn>
                  <a:cxn ang="0">
                    <a:pos x="1354" y="354"/>
                  </a:cxn>
                  <a:cxn ang="0">
                    <a:pos x="1445" y="364"/>
                  </a:cxn>
                  <a:cxn ang="0">
                    <a:pos x="1509" y="370"/>
                  </a:cxn>
                  <a:cxn ang="0">
                    <a:pos x="1621" y="381"/>
                  </a:cxn>
                  <a:cxn ang="0">
                    <a:pos x="1761" y="393"/>
                  </a:cxn>
                  <a:cxn ang="0">
                    <a:pos x="1913" y="405"/>
                  </a:cxn>
                  <a:cxn ang="0">
                    <a:pos x="2056" y="413"/>
                  </a:cxn>
                  <a:cxn ang="0">
                    <a:pos x="2175" y="418"/>
                  </a:cxn>
                  <a:cxn ang="0">
                    <a:pos x="2251" y="413"/>
                  </a:cxn>
                  <a:cxn ang="0">
                    <a:pos x="2272" y="405"/>
                  </a:cxn>
                  <a:cxn ang="0">
                    <a:pos x="2287" y="391"/>
                  </a:cxn>
                  <a:cxn ang="0">
                    <a:pos x="2309" y="371"/>
                  </a:cxn>
                  <a:cxn ang="0">
                    <a:pos x="2320" y="348"/>
                  </a:cxn>
                  <a:cxn ang="0">
                    <a:pos x="2273" y="340"/>
                  </a:cxn>
                  <a:cxn ang="0">
                    <a:pos x="2173" y="342"/>
                  </a:cxn>
                  <a:cxn ang="0">
                    <a:pos x="2059" y="342"/>
                  </a:cxn>
                  <a:cxn ang="0">
                    <a:pos x="1934" y="340"/>
                  </a:cxn>
                  <a:cxn ang="0">
                    <a:pos x="1797" y="337"/>
                  </a:cxn>
                  <a:cxn ang="0">
                    <a:pos x="1652" y="331"/>
                  </a:cxn>
                  <a:cxn ang="0">
                    <a:pos x="1501" y="322"/>
                  </a:cxn>
                  <a:cxn ang="0">
                    <a:pos x="1342" y="311"/>
                  </a:cxn>
                  <a:cxn ang="0">
                    <a:pos x="1180" y="294"/>
                  </a:cxn>
                  <a:cxn ang="0">
                    <a:pos x="1016" y="274"/>
                  </a:cxn>
                  <a:cxn ang="0">
                    <a:pos x="852" y="248"/>
                  </a:cxn>
                  <a:cxn ang="0">
                    <a:pos x="688" y="217"/>
                  </a:cxn>
                  <a:cxn ang="0">
                    <a:pos x="530" y="180"/>
                  </a:cxn>
                  <a:cxn ang="0">
                    <a:pos x="374" y="139"/>
                  </a:cxn>
                  <a:cxn ang="0">
                    <a:pos x="226" y="88"/>
                  </a:cxn>
                  <a:cxn ang="0">
                    <a:pos x="86" y="31"/>
                  </a:cxn>
                </a:cxnLst>
                <a:rect l="0" t="0" r="r" b="b"/>
                <a:pathLst>
                  <a:path w="2320" h="418">
                    <a:moveTo>
                      <a:pt x="21" y="0"/>
                    </a:moveTo>
                    <a:lnTo>
                      <a:pt x="7" y="11"/>
                    </a:lnTo>
                    <a:lnTo>
                      <a:pt x="0" y="25"/>
                    </a:lnTo>
                    <a:lnTo>
                      <a:pt x="5" y="45"/>
                    </a:lnTo>
                    <a:lnTo>
                      <a:pt x="24" y="71"/>
                    </a:lnTo>
                    <a:lnTo>
                      <a:pt x="26" y="71"/>
                    </a:lnTo>
                    <a:lnTo>
                      <a:pt x="31" y="74"/>
                    </a:lnTo>
                    <a:lnTo>
                      <a:pt x="38" y="75"/>
                    </a:lnTo>
                    <a:lnTo>
                      <a:pt x="48" y="80"/>
                    </a:lnTo>
                    <a:lnTo>
                      <a:pt x="62" y="85"/>
                    </a:lnTo>
                    <a:lnTo>
                      <a:pt x="78" y="91"/>
                    </a:lnTo>
                    <a:lnTo>
                      <a:pt x="99" y="99"/>
                    </a:lnTo>
                    <a:lnTo>
                      <a:pt x="119" y="105"/>
                    </a:lnTo>
                    <a:lnTo>
                      <a:pt x="145" y="114"/>
                    </a:lnTo>
                    <a:lnTo>
                      <a:pt x="173" y="123"/>
                    </a:lnTo>
                    <a:lnTo>
                      <a:pt x="204" y="132"/>
                    </a:lnTo>
                    <a:lnTo>
                      <a:pt x="236" y="143"/>
                    </a:lnTo>
                    <a:lnTo>
                      <a:pt x="273" y="154"/>
                    </a:lnTo>
                    <a:lnTo>
                      <a:pt x="311" y="165"/>
                    </a:lnTo>
                    <a:lnTo>
                      <a:pt x="352" y="176"/>
                    </a:lnTo>
                    <a:lnTo>
                      <a:pt x="397" y="188"/>
                    </a:lnTo>
                    <a:lnTo>
                      <a:pt x="443" y="200"/>
                    </a:lnTo>
                    <a:lnTo>
                      <a:pt x="493" y="211"/>
                    </a:lnTo>
                    <a:lnTo>
                      <a:pt x="545" y="223"/>
                    </a:lnTo>
                    <a:lnTo>
                      <a:pt x="599" y="236"/>
                    </a:lnTo>
                    <a:lnTo>
                      <a:pt x="656" y="248"/>
                    </a:lnTo>
                    <a:lnTo>
                      <a:pt x="714" y="260"/>
                    </a:lnTo>
                    <a:lnTo>
                      <a:pt x="776" y="273"/>
                    </a:lnTo>
                    <a:lnTo>
                      <a:pt x="840" y="283"/>
                    </a:lnTo>
                    <a:lnTo>
                      <a:pt x="907" y="296"/>
                    </a:lnTo>
                    <a:lnTo>
                      <a:pt x="976" y="307"/>
                    </a:lnTo>
                    <a:lnTo>
                      <a:pt x="1047" y="317"/>
                    </a:lnTo>
                    <a:lnTo>
                      <a:pt x="1121" y="328"/>
                    </a:lnTo>
                    <a:lnTo>
                      <a:pt x="1197" y="337"/>
                    </a:lnTo>
                    <a:lnTo>
                      <a:pt x="1275" y="347"/>
                    </a:lnTo>
                    <a:lnTo>
                      <a:pt x="1354" y="354"/>
                    </a:lnTo>
                    <a:lnTo>
                      <a:pt x="1437" y="362"/>
                    </a:lnTo>
                    <a:lnTo>
                      <a:pt x="1445" y="364"/>
                    </a:lnTo>
                    <a:lnTo>
                      <a:pt x="1471" y="365"/>
                    </a:lnTo>
                    <a:lnTo>
                      <a:pt x="1509" y="370"/>
                    </a:lnTo>
                    <a:lnTo>
                      <a:pt x="1561" y="374"/>
                    </a:lnTo>
                    <a:lnTo>
                      <a:pt x="1621" y="381"/>
                    </a:lnTo>
                    <a:lnTo>
                      <a:pt x="1689" y="387"/>
                    </a:lnTo>
                    <a:lnTo>
                      <a:pt x="1761" y="393"/>
                    </a:lnTo>
                    <a:lnTo>
                      <a:pt x="1837" y="399"/>
                    </a:lnTo>
                    <a:lnTo>
                      <a:pt x="1913" y="405"/>
                    </a:lnTo>
                    <a:lnTo>
                      <a:pt x="1987" y="410"/>
                    </a:lnTo>
                    <a:lnTo>
                      <a:pt x="2056" y="413"/>
                    </a:lnTo>
                    <a:lnTo>
                      <a:pt x="2120" y="416"/>
                    </a:lnTo>
                    <a:lnTo>
                      <a:pt x="2175" y="418"/>
                    </a:lnTo>
                    <a:lnTo>
                      <a:pt x="2220" y="416"/>
                    </a:lnTo>
                    <a:lnTo>
                      <a:pt x="2251" y="413"/>
                    </a:lnTo>
                    <a:lnTo>
                      <a:pt x="2268" y="407"/>
                    </a:lnTo>
                    <a:lnTo>
                      <a:pt x="2272" y="405"/>
                    </a:lnTo>
                    <a:lnTo>
                      <a:pt x="2278" y="399"/>
                    </a:lnTo>
                    <a:lnTo>
                      <a:pt x="2287" y="391"/>
                    </a:lnTo>
                    <a:lnTo>
                      <a:pt x="2299" y="382"/>
                    </a:lnTo>
                    <a:lnTo>
                      <a:pt x="2309" y="371"/>
                    </a:lnTo>
                    <a:lnTo>
                      <a:pt x="2316" y="361"/>
                    </a:lnTo>
                    <a:lnTo>
                      <a:pt x="2320" y="348"/>
                    </a:lnTo>
                    <a:lnTo>
                      <a:pt x="2316" y="339"/>
                    </a:lnTo>
                    <a:lnTo>
                      <a:pt x="2273" y="340"/>
                    </a:lnTo>
                    <a:lnTo>
                      <a:pt x="2225" y="340"/>
                    </a:lnTo>
                    <a:lnTo>
                      <a:pt x="2173" y="342"/>
                    </a:lnTo>
                    <a:lnTo>
                      <a:pt x="2118" y="342"/>
                    </a:lnTo>
                    <a:lnTo>
                      <a:pt x="2059" y="342"/>
                    </a:lnTo>
                    <a:lnTo>
                      <a:pt x="1999" y="340"/>
                    </a:lnTo>
                    <a:lnTo>
                      <a:pt x="1934" y="340"/>
                    </a:lnTo>
                    <a:lnTo>
                      <a:pt x="1868" y="339"/>
                    </a:lnTo>
                    <a:lnTo>
                      <a:pt x="1797" y="337"/>
                    </a:lnTo>
                    <a:lnTo>
                      <a:pt x="1727" y="334"/>
                    </a:lnTo>
                    <a:lnTo>
                      <a:pt x="1652" y="331"/>
                    </a:lnTo>
                    <a:lnTo>
                      <a:pt x="1577" y="328"/>
                    </a:lnTo>
                    <a:lnTo>
                      <a:pt x="1501" y="322"/>
                    </a:lnTo>
                    <a:lnTo>
                      <a:pt x="1421" y="317"/>
                    </a:lnTo>
                    <a:lnTo>
                      <a:pt x="1342" y="311"/>
                    </a:lnTo>
                    <a:lnTo>
                      <a:pt x="1261" y="303"/>
                    </a:lnTo>
                    <a:lnTo>
                      <a:pt x="1180" y="294"/>
                    </a:lnTo>
                    <a:lnTo>
                      <a:pt x="1099" y="285"/>
                    </a:lnTo>
                    <a:lnTo>
                      <a:pt x="1016" y="274"/>
                    </a:lnTo>
                    <a:lnTo>
                      <a:pt x="933" y="262"/>
                    </a:lnTo>
                    <a:lnTo>
                      <a:pt x="852" y="248"/>
                    </a:lnTo>
                    <a:lnTo>
                      <a:pt x="769" y="234"/>
                    </a:lnTo>
                    <a:lnTo>
                      <a:pt x="688" y="217"/>
                    </a:lnTo>
                    <a:lnTo>
                      <a:pt x="609" y="200"/>
                    </a:lnTo>
                    <a:lnTo>
                      <a:pt x="530" y="180"/>
                    </a:lnTo>
                    <a:lnTo>
                      <a:pt x="452" y="160"/>
                    </a:lnTo>
                    <a:lnTo>
                      <a:pt x="374" y="139"/>
                    </a:lnTo>
                    <a:lnTo>
                      <a:pt x="300" y="114"/>
                    </a:lnTo>
                    <a:lnTo>
                      <a:pt x="226" y="88"/>
                    </a:lnTo>
                    <a:lnTo>
                      <a:pt x="155" y="60"/>
                    </a:lnTo>
                    <a:lnTo>
                      <a:pt x="86" y="31"/>
                    </a:lnTo>
                    <a:lnTo>
                      <a:pt x="21" y="0"/>
                    </a:lnTo>
                    <a:close/>
                  </a:path>
                </a:pathLst>
              </a:custGeom>
              <a:solidFill>
                <a:srgbClr val="E591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74" name="Freeform 118"/>
              <p:cNvSpPr>
                <a:spLocks/>
              </p:cNvSpPr>
              <p:nvPr/>
            </p:nvSpPr>
            <p:spPr bwMode="auto">
              <a:xfrm>
                <a:off x="242" y="3682"/>
                <a:ext cx="1148" cy="178"/>
              </a:xfrm>
              <a:custGeom>
                <a:avLst/>
                <a:gdLst/>
                <a:ahLst/>
                <a:cxnLst>
                  <a:cxn ang="0">
                    <a:pos x="2292" y="348"/>
                  </a:cxn>
                  <a:cxn ang="0">
                    <a:pos x="2276" y="341"/>
                  </a:cxn>
                  <a:cxn ang="0">
                    <a:pos x="2261" y="338"/>
                  </a:cxn>
                  <a:cxn ang="0">
                    <a:pos x="2238" y="336"/>
                  </a:cxn>
                  <a:cxn ang="0">
                    <a:pos x="2194" y="333"/>
                  </a:cxn>
                  <a:cxn ang="0">
                    <a:pos x="2132" y="330"/>
                  </a:cxn>
                  <a:cxn ang="0">
                    <a:pos x="2052" y="324"/>
                  </a:cxn>
                  <a:cxn ang="0">
                    <a:pos x="1961" y="317"/>
                  </a:cxn>
                  <a:cxn ang="0">
                    <a:pos x="1859" y="311"/>
                  </a:cxn>
                  <a:cxn ang="0">
                    <a:pos x="1749" y="302"/>
                  </a:cxn>
                  <a:cxn ang="0">
                    <a:pos x="1633" y="293"/>
                  </a:cxn>
                  <a:cxn ang="0">
                    <a:pos x="1514" y="284"/>
                  </a:cxn>
                  <a:cxn ang="0">
                    <a:pos x="1397" y="273"/>
                  </a:cxn>
                  <a:cxn ang="0">
                    <a:pos x="1281" y="262"/>
                  </a:cxn>
                  <a:cxn ang="0">
                    <a:pos x="1171" y="250"/>
                  </a:cxn>
                  <a:cxn ang="0">
                    <a:pos x="1067" y="239"/>
                  </a:cxn>
                  <a:cxn ang="0">
                    <a:pos x="974" y="225"/>
                  </a:cxn>
                  <a:cxn ang="0">
                    <a:pos x="895" y="213"/>
                  </a:cxn>
                  <a:cxn ang="0">
                    <a:pos x="852" y="205"/>
                  </a:cxn>
                  <a:cxn ang="0">
                    <a:pos x="790" y="191"/>
                  </a:cxn>
                  <a:cxn ang="0">
                    <a:pos x="681" y="166"/>
                  </a:cxn>
                  <a:cxn ang="0">
                    <a:pos x="545" y="136"/>
                  </a:cxn>
                  <a:cxn ang="0">
                    <a:pos x="397" y="100"/>
                  </a:cxn>
                  <a:cxn ang="0">
                    <a:pos x="257" y="65"/>
                  </a:cxn>
                  <a:cxn ang="0">
                    <a:pos x="143" y="34"/>
                  </a:cxn>
                  <a:cxn ang="0">
                    <a:pos x="71" y="9"/>
                  </a:cxn>
                  <a:cxn ang="0">
                    <a:pos x="53" y="0"/>
                  </a:cxn>
                  <a:cxn ang="0">
                    <a:pos x="43" y="2"/>
                  </a:cxn>
                  <a:cxn ang="0">
                    <a:pos x="27" y="5"/>
                  </a:cxn>
                  <a:cxn ang="0">
                    <a:pos x="9" y="9"/>
                  </a:cxn>
                  <a:cxn ang="0">
                    <a:pos x="65" y="45"/>
                  </a:cxn>
                  <a:cxn ang="0">
                    <a:pos x="205" y="102"/>
                  </a:cxn>
                  <a:cxn ang="0">
                    <a:pos x="353" y="153"/>
                  </a:cxn>
                  <a:cxn ang="0">
                    <a:pos x="509" y="194"/>
                  </a:cxn>
                  <a:cxn ang="0">
                    <a:pos x="667" y="231"/>
                  </a:cxn>
                  <a:cxn ang="0">
                    <a:pos x="831" y="262"/>
                  </a:cxn>
                  <a:cxn ang="0">
                    <a:pos x="995" y="288"/>
                  </a:cxn>
                  <a:cxn ang="0">
                    <a:pos x="1159" y="308"/>
                  </a:cxn>
                  <a:cxn ang="0">
                    <a:pos x="1321" y="325"/>
                  </a:cxn>
                  <a:cxn ang="0">
                    <a:pos x="1480" y="336"/>
                  </a:cxn>
                  <a:cxn ang="0">
                    <a:pos x="1631" y="345"/>
                  </a:cxn>
                  <a:cxn ang="0">
                    <a:pos x="1776" y="351"/>
                  </a:cxn>
                  <a:cxn ang="0">
                    <a:pos x="1913" y="354"/>
                  </a:cxn>
                  <a:cxn ang="0">
                    <a:pos x="2038" y="356"/>
                  </a:cxn>
                  <a:cxn ang="0">
                    <a:pos x="2152" y="356"/>
                  </a:cxn>
                  <a:cxn ang="0">
                    <a:pos x="2252" y="354"/>
                  </a:cxn>
                </a:cxnLst>
                <a:rect l="0" t="0" r="r" b="b"/>
                <a:pathLst>
                  <a:path w="2295" h="356">
                    <a:moveTo>
                      <a:pt x="2295" y="353"/>
                    </a:moveTo>
                    <a:lnTo>
                      <a:pt x="2292" y="348"/>
                    </a:lnTo>
                    <a:lnTo>
                      <a:pt x="2285" y="344"/>
                    </a:lnTo>
                    <a:lnTo>
                      <a:pt x="2276" y="341"/>
                    </a:lnTo>
                    <a:lnTo>
                      <a:pt x="2264" y="338"/>
                    </a:lnTo>
                    <a:lnTo>
                      <a:pt x="2261" y="338"/>
                    </a:lnTo>
                    <a:lnTo>
                      <a:pt x="2252" y="338"/>
                    </a:lnTo>
                    <a:lnTo>
                      <a:pt x="2238" y="336"/>
                    </a:lnTo>
                    <a:lnTo>
                      <a:pt x="2218" y="334"/>
                    </a:lnTo>
                    <a:lnTo>
                      <a:pt x="2194" y="333"/>
                    </a:lnTo>
                    <a:lnTo>
                      <a:pt x="2164" y="331"/>
                    </a:lnTo>
                    <a:lnTo>
                      <a:pt x="2132" y="330"/>
                    </a:lnTo>
                    <a:lnTo>
                      <a:pt x="2094" y="327"/>
                    </a:lnTo>
                    <a:lnTo>
                      <a:pt x="2052" y="324"/>
                    </a:lnTo>
                    <a:lnTo>
                      <a:pt x="2007" y="321"/>
                    </a:lnTo>
                    <a:lnTo>
                      <a:pt x="1961" y="317"/>
                    </a:lnTo>
                    <a:lnTo>
                      <a:pt x="1911" y="314"/>
                    </a:lnTo>
                    <a:lnTo>
                      <a:pt x="1859" y="311"/>
                    </a:lnTo>
                    <a:lnTo>
                      <a:pt x="1804" y="307"/>
                    </a:lnTo>
                    <a:lnTo>
                      <a:pt x="1749" y="302"/>
                    </a:lnTo>
                    <a:lnTo>
                      <a:pt x="1692" y="297"/>
                    </a:lnTo>
                    <a:lnTo>
                      <a:pt x="1633" y="293"/>
                    </a:lnTo>
                    <a:lnTo>
                      <a:pt x="1574" y="288"/>
                    </a:lnTo>
                    <a:lnTo>
                      <a:pt x="1514" y="284"/>
                    </a:lnTo>
                    <a:lnTo>
                      <a:pt x="1455" y="279"/>
                    </a:lnTo>
                    <a:lnTo>
                      <a:pt x="1397" y="273"/>
                    </a:lnTo>
                    <a:lnTo>
                      <a:pt x="1338" y="268"/>
                    </a:lnTo>
                    <a:lnTo>
                      <a:pt x="1281" y="262"/>
                    </a:lnTo>
                    <a:lnTo>
                      <a:pt x="1224" y="256"/>
                    </a:lnTo>
                    <a:lnTo>
                      <a:pt x="1171" y="250"/>
                    </a:lnTo>
                    <a:lnTo>
                      <a:pt x="1117" y="245"/>
                    </a:lnTo>
                    <a:lnTo>
                      <a:pt x="1067" y="239"/>
                    </a:lnTo>
                    <a:lnTo>
                      <a:pt x="1019" y="233"/>
                    </a:lnTo>
                    <a:lnTo>
                      <a:pt x="974" y="225"/>
                    </a:lnTo>
                    <a:lnTo>
                      <a:pt x="933" y="219"/>
                    </a:lnTo>
                    <a:lnTo>
                      <a:pt x="895" y="213"/>
                    </a:lnTo>
                    <a:lnTo>
                      <a:pt x="860" y="207"/>
                    </a:lnTo>
                    <a:lnTo>
                      <a:pt x="852" y="205"/>
                    </a:lnTo>
                    <a:lnTo>
                      <a:pt x="828" y="199"/>
                    </a:lnTo>
                    <a:lnTo>
                      <a:pt x="790" y="191"/>
                    </a:lnTo>
                    <a:lnTo>
                      <a:pt x="740" y="180"/>
                    </a:lnTo>
                    <a:lnTo>
                      <a:pt x="681" y="166"/>
                    </a:lnTo>
                    <a:lnTo>
                      <a:pt x="616" y="151"/>
                    </a:lnTo>
                    <a:lnTo>
                      <a:pt x="545" y="136"/>
                    </a:lnTo>
                    <a:lnTo>
                      <a:pt x="471" y="117"/>
                    </a:lnTo>
                    <a:lnTo>
                      <a:pt x="397" y="100"/>
                    </a:lnTo>
                    <a:lnTo>
                      <a:pt x="326" y="82"/>
                    </a:lnTo>
                    <a:lnTo>
                      <a:pt x="257" y="65"/>
                    </a:lnTo>
                    <a:lnTo>
                      <a:pt x="195" y="48"/>
                    </a:lnTo>
                    <a:lnTo>
                      <a:pt x="143" y="34"/>
                    </a:lnTo>
                    <a:lnTo>
                      <a:pt x="100" y="20"/>
                    </a:lnTo>
                    <a:lnTo>
                      <a:pt x="71" y="9"/>
                    </a:lnTo>
                    <a:lnTo>
                      <a:pt x="55" y="0"/>
                    </a:lnTo>
                    <a:lnTo>
                      <a:pt x="53" y="0"/>
                    </a:lnTo>
                    <a:lnTo>
                      <a:pt x="50" y="0"/>
                    </a:lnTo>
                    <a:lnTo>
                      <a:pt x="43" y="2"/>
                    </a:lnTo>
                    <a:lnTo>
                      <a:pt x="36" y="2"/>
                    </a:lnTo>
                    <a:lnTo>
                      <a:pt x="27" y="5"/>
                    </a:lnTo>
                    <a:lnTo>
                      <a:pt x="17" y="6"/>
                    </a:lnTo>
                    <a:lnTo>
                      <a:pt x="9" y="9"/>
                    </a:lnTo>
                    <a:lnTo>
                      <a:pt x="0" y="14"/>
                    </a:lnTo>
                    <a:lnTo>
                      <a:pt x="65" y="45"/>
                    </a:lnTo>
                    <a:lnTo>
                      <a:pt x="134" y="74"/>
                    </a:lnTo>
                    <a:lnTo>
                      <a:pt x="205" y="102"/>
                    </a:lnTo>
                    <a:lnTo>
                      <a:pt x="279" y="128"/>
                    </a:lnTo>
                    <a:lnTo>
                      <a:pt x="353" y="153"/>
                    </a:lnTo>
                    <a:lnTo>
                      <a:pt x="431" y="174"/>
                    </a:lnTo>
                    <a:lnTo>
                      <a:pt x="509" y="194"/>
                    </a:lnTo>
                    <a:lnTo>
                      <a:pt x="588" y="214"/>
                    </a:lnTo>
                    <a:lnTo>
                      <a:pt x="667" y="231"/>
                    </a:lnTo>
                    <a:lnTo>
                      <a:pt x="748" y="248"/>
                    </a:lnTo>
                    <a:lnTo>
                      <a:pt x="831" y="262"/>
                    </a:lnTo>
                    <a:lnTo>
                      <a:pt x="912" y="276"/>
                    </a:lnTo>
                    <a:lnTo>
                      <a:pt x="995" y="288"/>
                    </a:lnTo>
                    <a:lnTo>
                      <a:pt x="1078" y="299"/>
                    </a:lnTo>
                    <a:lnTo>
                      <a:pt x="1159" y="308"/>
                    </a:lnTo>
                    <a:lnTo>
                      <a:pt x="1240" y="317"/>
                    </a:lnTo>
                    <a:lnTo>
                      <a:pt x="1321" y="325"/>
                    </a:lnTo>
                    <a:lnTo>
                      <a:pt x="1400" y="331"/>
                    </a:lnTo>
                    <a:lnTo>
                      <a:pt x="1480" y="336"/>
                    </a:lnTo>
                    <a:lnTo>
                      <a:pt x="1556" y="342"/>
                    </a:lnTo>
                    <a:lnTo>
                      <a:pt x="1631" y="345"/>
                    </a:lnTo>
                    <a:lnTo>
                      <a:pt x="1706" y="348"/>
                    </a:lnTo>
                    <a:lnTo>
                      <a:pt x="1776" y="351"/>
                    </a:lnTo>
                    <a:lnTo>
                      <a:pt x="1847" y="353"/>
                    </a:lnTo>
                    <a:lnTo>
                      <a:pt x="1913" y="354"/>
                    </a:lnTo>
                    <a:lnTo>
                      <a:pt x="1978" y="354"/>
                    </a:lnTo>
                    <a:lnTo>
                      <a:pt x="2038" y="356"/>
                    </a:lnTo>
                    <a:lnTo>
                      <a:pt x="2097" y="356"/>
                    </a:lnTo>
                    <a:lnTo>
                      <a:pt x="2152" y="356"/>
                    </a:lnTo>
                    <a:lnTo>
                      <a:pt x="2204" y="354"/>
                    </a:lnTo>
                    <a:lnTo>
                      <a:pt x="2252" y="354"/>
                    </a:lnTo>
                    <a:lnTo>
                      <a:pt x="2295" y="353"/>
                    </a:lnTo>
                    <a:close/>
                  </a:path>
                </a:pathLst>
              </a:custGeom>
              <a:solidFill>
                <a:srgbClr val="EFBC54"/>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75" name="Freeform 119"/>
              <p:cNvSpPr>
                <a:spLocks/>
              </p:cNvSpPr>
              <p:nvPr/>
            </p:nvSpPr>
            <p:spPr bwMode="auto">
              <a:xfrm>
                <a:off x="226" y="3713"/>
                <a:ext cx="1170" cy="192"/>
              </a:xfrm>
              <a:custGeom>
                <a:avLst/>
                <a:gdLst/>
                <a:ahLst/>
                <a:cxnLst>
                  <a:cxn ang="0">
                    <a:pos x="2299" y="285"/>
                  </a:cxn>
                  <a:cxn ang="0">
                    <a:pos x="2319" y="299"/>
                  </a:cxn>
                  <a:cxn ang="0">
                    <a:pos x="2337" y="322"/>
                  </a:cxn>
                  <a:cxn ang="0">
                    <a:pos x="2332" y="356"/>
                  </a:cxn>
                  <a:cxn ang="0">
                    <a:pos x="2301" y="379"/>
                  </a:cxn>
                  <a:cxn ang="0">
                    <a:pos x="2244" y="383"/>
                  </a:cxn>
                  <a:cxn ang="0">
                    <a:pos x="2150" y="383"/>
                  </a:cxn>
                  <a:cxn ang="0">
                    <a:pos x="2023" y="380"/>
                  </a:cxn>
                  <a:cxn ang="0">
                    <a:pos x="1871" y="371"/>
                  </a:cxn>
                  <a:cxn ang="0">
                    <a:pos x="1697" y="359"/>
                  </a:cxn>
                  <a:cxn ang="0">
                    <a:pos x="1505" y="340"/>
                  </a:cxn>
                  <a:cxn ang="0">
                    <a:pos x="1307" y="320"/>
                  </a:cxn>
                  <a:cxn ang="0">
                    <a:pos x="1102" y="294"/>
                  </a:cxn>
                  <a:cxn ang="0">
                    <a:pos x="900" y="266"/>
                  </a:cxn>
                  <a:cxn ang="0">
                    <a:pos x="704" y="234"/>
                  </a:cxn>
                  <a:cxn ang="0">
                    <a:pos x="521" y="198"/>
                  </a:cxn>
                  <a:cxn ang="0">
                    <a:pos x="355" y="158"/>
                  </a:cxn>
                  <a:cxn ang="0">
                    <a:pos x="214" y="117"/>
                  </a:cxn>
                  <a:cxn ang="0">
                    <a:pos x="102" y="72"/>
                  </a:cxn>
                  <a:cxn ang="0">
                    <a:pos x="24" y="24"/>
                  </a:cxn>
                  <a:cxn ang="0">
                    <a:pos x="2" y="0"/>
                  </a:cxn>
                  <a:cxn ang="0">
                    <a:pos x="14" y="6"/>
                  </a:cxn>
                  <a:cxn ang="0">
                    <a:pos x="40" y="15"/>
                  </a:cxn>
                  <a:cxn ang="0">
                    <a:pos x="76" y="29"/>
                  </a:cxn>
                  <a:cxn ang="0">
                    <a:pos x="127" y="47"/>
                  </a:cxn>
                  <a:cxn ang="0">
                    <a:pos x="190" y="67"/>
                  </a:cxn>
                  <a:cxn ang="0">
                    <a:pos x="267" y="91"/>
                  </a:cxn>
                  <a:cxn ang="0">
                    <a:pos x="357" y="115"/>
                  </a:cxn>
                  <a:cxn ang="0">
                    <a:pos x="460" y="141"/>
                  </a:cxn>
                  <a:cxn ang="0">
                    <a:pos x="578" y="168"/>
                  </a:cxn>
                  <a:cxn ang="0">
                    <a:pos x="709" y="194"/>
                  </a:cxn>
                  <a:cxn ang="0">
                    <a:pos x="855" y="220"/>
                  </a:cxn>
                  <a:cxn ang="0">
                    <a:pos x="1014" y="245"/>
                  </a:cxn>
                  <a:cxn ang="0">
                    <a:pos x="1188" y="268"/>
                  </a:cxn>
                  <a:cxn ang="0">
                    <a:pos x="1376" y="288"/>
                  </a:cxn>
                  <a:cxn ang="0">
                    <a:pos x="1580" y="306"/>
                  </a:cxn>
                  <a:cxn ang="0">
                    <a:pos x="1693" y="316"/>
                  </a:cxn>
                  <a:cxn ang="0">
                    <a:pos x="1749" y="322"/>
                  </a:cxn>
                  <a:cxn ang="0">
                    <a:pos x="1843" y="333"/>
                  </a:cxn>
                  <a:cxn ang="0">
                    <a:pos x="1959" y="343"/>
                  </a:cxn>
                  <a:cxn ang="0">
                    <a:pos x="2080" y="349"/>
                  </a:cxn>
                  <a:cxn ang="0">
                    <a:pos x="2188" y="348"/>
                  </a:cxn>
                  <a:cxn ang="0">
                    <a:pos x="2268" y="334"/>
                  </a:cxn>
                  <a:cxn ang="0">
                    <a:pos x="2301" y="305"/>
                  </a:cxn>
                </a:cxnLst>
                <a:rect l="0" t="0" r="r" b="b"/>
                <a:pathLst>
                  <a:path w="2338" h="385">
                    <a:moveTo>
                      <a:pt x="2295" y="283"/>
                    </a:moveTo>
                    <a:lnTo>
                      <a:pt x="2299" y="285"/>
                    </a:lnTo>
                    <a:lnTo>
                      <a:pt x="2307" y="289"/>
                    </a:lnTo>
                    <a:lnTo>
                      <a:pt x="2319" y="299"/>
                    </a:lnTo>
                    <a:lnTo>
                      <a:pt x="2330" y="309"/>
                    </a:lnTo>
                    <a:lnTo>
                      <a:pt x="2337" y="322"/>
                    </a:lnTo>
                    <a:lnTo>
                      <a:pt x="2338" y="337"/>
                    </a:lnTo>
                    <a:lnTo>
                      <a:pt x="2332" y="356"/>
                    </a:lnTo>
                    <a:lnTo>
                      <a:pt x="2313" y="374"/>
                    </a:lnTo>
                    <a:lnTo>
                      <a:pt x="2301" y="379"/>
                    </a:lnTo>
                    <a:lnTo>
                      <a:pt x="2278" y="382"/>
                    </a:lnTo>
                    <a:lnTo>
                      <a:pt x="2244" y="383"/>
                    </a:lnTo>
                    <a:lnTo>
                      <a:pt x="2202" y="385"/>
                    </a:lnTo>
                    <a:lnTo>
                      <a:pt x="2150" y="383"/>
                    </a:lnTo>
                    <a:lnTo>
                      <a:pt x="2090" y="382"/>
                    </a:lnTo>
                    <a:lnTo>
                      <a:pt x="2023" y="380"/>
                    </a:lnTo>
                    <a:lnTo>
                      <a:pt x="1950" y="376"/>
                    </a:lnTo>
                    <a:lnTo>
                      <a:pt x="1871" y="371"/>
                    </a:lnTo>
                    <a:lnTo>
                      <a:pt x="1785" y="365"/>
                    </a:lnTo>
                    <a:lnTo>
                      <a:pt x="1697" y="359"/>
                    </a:lnTo>
                    <a:lnTo>
                      <a:pt x="1602" y="349"/>
                    </a:lnTo>
                    <a:lnTo>
                      <a:pt x="1505" y="340"/>
                    </a:lnTo>
                    <a:lnTo>
                      <a:pt x="1407" y="331"/>
                    </a:lnTo>
                    <a:lnTo>
                      <a:pt x="1307" y="320"/>
                    </a:lnTo>
                    <a:lnTo>
                      <a:pt x="1205" y="308"/>
                    </a:lnTo>
                    <a:lnTo>
                      <a:pt x="1102" y="294"/>
                    </a:lnTo>
                    <a:lnTo>
                      <a:pt x="1000" y="280"/>
                    </a:lnTo>
                    <a:lnTo>
                      <a:pt x="900" y="266"/>
                    </a:lnTo>
                    <a:lnTo>
                      <a:pt x="800" y="251"/>
                    </a:lnTo>
                    <a:lnTo>
                      <a:pt x="704" y="234"/>
                    </a:lnTo>
                    <a:lnTo>
                      <a:pt x="610" y="217"/>
                    </a:lnTo>
                    <a:lnTo>
                      <a:pt x="521" y="198"/>
                    </a:lnTo>
                    <a:lnTo>
                      <a:pt x="434" y="178"/>
                    </a:lnTo>
                    <a:lnTo>
                      <a:pt x="355" y="158"/>
                    </a:lnTo>
                    <a:lnTo>
                      <a:pt x="281" y="138"/>
                    </a:lnTo>
                    <a:lnTo>
                      <a:pt x="214" y="117"/>
                    </a:lnTo>
                    <a:lnTo>
                      <a:pt x="153" y="95"/>
                    </a:lnTo>
                    <a:lnTo>
                      <a:pt x="102" y="72"/>
                    </a:lnTo>
                    <a:lnTo>
                      <a:pt x="58" y="49"/>
                    </a:lnTo>
                    <a:lnTo>
                      <a:pt x="24" y="24"/>
                    </a:lnTo>
                    <a:lnTo>
                      <a:pt x="0" y="0"/>
                    </a:lnTo>
                    <a:lnTo>
                      <a:pt x="2" y="0"/>
                    </a:lnTo>
                    <a:lnTo>
                      <a:pt x="7" y="3"/>
                    </a:lnTo>
                    <a:lnTo>
                      <a:pt x="14" y="6"/>
                    </a:lnTo>
                    <a:lnTo>
                      <a:pt x="24" y="10"/>
                    </a:lnTo>
                    <a:lnTo>
                      <a:pt x="40" y="15"/>
                    </a:lnTo>
                    <a:lnTo>
                      <a:pt x="55" y="23"/>
                    </a:lnTo>
                    <a:lnTo>
                      <a:pt x="76" y="29"/>
                    </a:lnTo>
                    <a:lnTo>
                      <a:pt x="100" y="38"/>
                    </a:lnTo>
                    <a:lnTo>
                      <a:pt x="127" y="47"/>
                    </a:lnTo>
                    <a:lnTo>
                      <a:pt x="157" y="57"/>
                    </a:lnTo>
                    <a:lnTo>
                      <a:pt x="190" y="67"/>
                    </a:lnTo>
                    <a:lnTo>
                      <a:pt x="228" y="78"/>
                    </a:lnTo>
                    <a:lnTo>
                      <a:pt x="267" y="91"/>
                    </a:lnTo>
                    <a:lnTo>
                      <a:pt x="310" y="103"/>
                    </a:lnTo>
                    <a:lnTo>
                      <a:pt x="357" y="115"/>
                    </a:lnTo>
                    <a:lnTo>
                      <a:pt x="407" y="128"/>
                    </a:lnTo>
                    <a:lnTo>
                      <a:pt x="460" y="141"/>
                    </a:lnTo>
                    <a:lnTo>
                      <a:pt x="517" y="154"/>
                    </a:lnTo>
                    <a:lnTo>
                      <a:pt x="578" y="168"/>
                    </a:lnTo>
                    <a:lnTo>
                      <a:pt x="641" y="180"/>
                    </a:lnTo>
                    <a:lnTo>
                      <a:pt x="709" y="194"/>
                    </a:lnTo>
                    <a:lnTo>
                      <a:pt x="781" y="208"/>
                    </a:lnTo>
                    <a:lnTo>
                      <a:pt x="855" y="220"/>
                    </a:lnTo>
                    <a:lnTo>
                      <a:pt x="933" y="232"/>
                    </a:lnTo>
                    <a:lnTo>
                      <a:pt x="1014" y="245"/>
                    </a:lnTo>
                    <a:lnTo>
                      <a:pt x="1098" y="257"/>
                    </a:lnTo>
                    <a:lnTo>
                      <a:pt x="1188" y="268"/>
                    </a:lnTo>
                    <a:lnTo>
                      <a:pt x="1280" y="279"/>
                    </a:lnTo>
                    <a:lnTo>
                      <a:pt x="1376" y="288"/>
                    </a:lnTo>
                    <a:lnTo>
                      <a:pt x="1476" y="297"/>
                    </a:lnTo>
                    <a:lnTo>
                      <a:pt x="1580" y="306"/>
                    </a:lnTo>
                    <a:lnTo>
                      <a:pt x="1687" y="314"/>
                    </a:lnTo>
                    <a:lnTo>
                      <a:pt x="1693" y="316"/>
                    </a:lnTo>
                    <a:lnTo>
                      <a:pt x="1716" y="319"/>
                    </a:lnTo>
                    <a:lnTo>
                      <a:pt x="1749" y="322"/>
                    </a:lnTo>
                    <a:lnTo>
                      <a:pt x="1792" y="328"/>
                    </a:lnTo>
                    <a:lnTo>
                      <a:pt x="1843" y="333"/>
                    </a:lnTo>
                    <a:lnTo>
                      <a:pt x="1900" y="339"/>
                    </a:lnTo>
                    <a:lnTo>
                      <a:pt x="1959" y="343"/>
                    </a:lnTo>
                    <a:lnTo>
                      <a:pt x="2019" y="346"/>
                    </a:lnTo>
                    <a:lnTo>
                      <a:pt x="2080" y="349"/>
                    </a:lnTo>
                    <a:lnTo>
                      <a:pt x="2137" y="349"/>
                    </a:lnTo>
                    <a:lnTo>
                      <a:pt x="2188" y="348"/>
                    </a:lnTo>
                    <a:lnTo>
                      <a:pt x="2233" y="343"/>
                    </a:lnTo>
                    <a:lnTo>
                      <a:pt x="2268" y="334"/>
                    </a:lnTo>
                    <a:lnTo>
                      <a:pt x="2292" y="322"/>
                    </a:lnTo>
                    <a:lnTo>
                      <a:pt x="2301" y="305"/>
                    </a:lnTo>
                    <a:lnTo>
                      <a:pt x="2295" y="283"/>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76" name="Freeform 120"/>
              <p:cNvSpPr>
                <a:spLocks/>
              </p:cNvSpPr>
              <p:nvPr/>
            </p:nvSpPr>
            <p:spPr bwMode="auto">
              <a:xfrm>
                <a:off x="239" y="3678"/>
                <a:ext cx="1102" cy="169"/>
              </a:xfrm>
              <a:custGeom>
                <a:avLst/>
                <a:gdLst/>
                <a:ahLst/>
                <a:cxnLst>
                  <a:cxn ang="0">
                    <a:pos x="2199" y="338"/>
                  </a:cxn>
                  <a:cxn ang="0">
                    <a:pos x="2173" y="336"/>
                  </a:cxn>
                  <a:cxn ang="0">
                    <a:pos x="2123" y="335"/>
                  </a:cxn>
                  <a:cxn ang="0">
                    <a:pos x="2050" y="332"/>
                  </a:cxn>
                  <a:cxn ang="0">
                    <a:pos x="1957" y="327"/>
                  </a:cxn>
                  <a:cxn ang="0">
                    <a:pos x="1845" y="319"/>
                  </a:cxn>
                  <a:cxn ang="0">
                    <a:pos x="1717" y="309"/>
                  </a:cxn>
                  <a:cxn ang="0">
                    <a:pos x="1574" y="295"/>
                  </a:cxn>
                  <a:cxn ang="0">
                    <a:pos x="1417" y="278"/>
                  </a:cxn>
                  <a:cxn ang="0">
                    <a:pos x="1248" y="258"/>
                  </a:cxn>
                  <a:cxn ang="0">
                    <a:pos x="1071" y="231"/>
                  </a:cxn>
                  <a:cxn ang="0">
                    <a:pos x="884" y="202"/>
                  </a:cxn>
                  <a:cxn ang="0">
                    <a:pos x="693" y="168"/>
                  </a:cxn>
                  <a:cxn ang="0">
                    <a:pos x="496" y="127"/>
                  </a:cxn>
                  <a:cxn ang="0">
                    <a:pos x="298" y="82"/>
                  </a:cxn>
                  <a:cxn ang="0">
                    <a:pos x="100" y="30"/>
                  </a:cxn>
                  <a:cxn ang="0">
                    <a:pos x="1" y="2"/>
                  </a:cxn>
                  <a:cxn ang="0">
                    <a:pos x="19" y="8"/>
                  </a:cxn>
                  <a:cxn ang="0">
                    <a:pos x="50" y="22"/>
                  </a:cxn>
                  <a:cxn ang="0">
                    <a:pos x="100" y="40"/>
                  </a:cxn>
                  <a:cxn ang="0">
                    <a:pos x="165" y="64"/>
                  </a:cxn>
                  <a:cxn ang="0">
                    <a:pos x="248" y="91"/>
                  </a:cxn>
                  <a:cxn ang="0">
                    <a:pos x="350" y="121"/>
                  </a:cxn>
                  <a:cxn ang="0">
                    <a:pos x="467" y="150"/>
                  </a:cxn>
                  <a:cxn ang="0">
                    <a:pos x="602" y="182"/>
                  </a:cxn>
                  <a:cxn ang="0">
                    <a:pos x="755" y="213"/>
                  </a:cxn>
                  <a:cxn ang="0">
                    <a:pos x="928" y="242"/>
                  </a:cxn>
                  <a:cxn ang="0">
                    <a:pos x="1117" y="270"/>
                  </a:cxn>
                  <a:cxn ang="0">
                    <a:pos x="1324" y="293"/>
                  </a:cxn>
                  <a:cxn ang="0">
                    <a:pos x="1552" y="313"/>
                  </a:cxn>
                  <a:cxn ang="0">
                    <a:pos x="1797" y="327"/>
                  </a:cxn>
                  <a:cxn ang="0">
                    <a:pos x="2062" y="336"/>
                  </a:cxn>
                </a:cxnLst>
                <a:rect l="0" t="0" r="r" b="b"/>
                <a:pathLst>
                  <a:path w="2202" h="338">
                    <a:moveTo>
                      <a:pt x="2202" y="338"/>
                    </a:moveTo>
                    <a:lnTo>
                      <a:pt x="2199" y="338"/>
                    </a:lnTo>
                    <a:lnTo>
                      <a:pt x="2188" y="338"/>
                    </a:lnTo>
                    <a:lnTo>
                      <a:pt x="2173" y="336"/>
                    </a:lnTo>
                    <a:lnTo>
                      <a:pt x="2150" y="336"/>
                    </a:lnTo>
                    <a:lnTo>
                      <a:pt x="2123" y="335"/>
                    </a:lnTo>
                    <a:lnTo>
                      <a:pt x="2090" y="333"/>
                    </a:lnTo>
                    <a:lnTo>
                      <a:pt x="2050" y="332"/>
                    </a:lnTo>
                    <a:lnTo>
                      <a:pt x="2007" y="329"/>
                    </a:lnTo>
                    <a:lnTo>
                      <a:pt x="1957" y="327"/>
                    </a:lnTo>
                    <a:lnTo>
                      <a:pt x="1904" y="322"/>
                    </a:lnTo>
                    <a:lnTo>
                      <a:pt x="1845" y="319"/>
                    </a:lnTo>
                    <a:lnTo>
                      <a:pt x="1783" y="313"/>
                    </a:lnTo>
                    <a:lnTo>
                      <a:pt x="1717" y="309"/>
                    </a:lnTo>
                    <a:lnTo>
                      <a:pt x="1647" y="302"/>
                    </a:lnTo>
                    <a:lnTo>
                      <a:pt x="1574" y="295"/>
                    </a:lnTo>
                    <a:lnTo>
                      <a:pt x="1497" y="287"/>
                    </a:lnTo>
                    <a:lnTo>
                      <a:pt x="1417" y="278"/>
                    </a:lnTo>
                    <a:lnTo>
                      <a:pt x="1335" y="268"/>
                    </a:lnTo>
                    <a:lnTo>
                      <a:pt x="1248" y="258"/>
                    </a:lnTo>
                    <a:lnTo>
                      <a:pt x="1160" y="245"/>
                    </a:lnTo>
                    <a:lnTo>
                      <a:pt x="1071" y="231"/>
                    </a:lnTo>
                    <a:lnTo>
                      <a:pt x="978" y="218"/>
                    </a:lnTo>
                    <a:lnTo>
                      <a:pt x="884" y="202"/>
                    </a:lnTo>
                    <a:lnTo>
                      <a:pt x="790" y="185"/>
                    </a:lnTo>
                    <a:lnTo>
                      <a:pt x="693" y="168"/>
                    </a:lnTo>
                    <a:lnTo>
                      <a:pt x="595" y="148"/>
                    </a:lnTo>
                    <a:lnTo>
                      <a:pt x="496" y="127"/>
                    </a:lnTo>
                    <a:lnTo>
                      <a:pt x="398" y="105"/>
                    </a:lnTo>
                    <a:lnTo>
                      <a:pt x="298" y="82"/>
                    </a:lnTo>
                    <a:lnTo>
                      <a:pt x="198" y="56"/>
                    </a:lnTo>
                    <a:lnTo>
                      <a:pt x="100" y="30"/>
                    </a:lnTo>
                    <a:lnTo>
                      <a:pt x="0" y="0"/>
                    </a:lnTo>
                    <a:lnTo>
                      <a:pt x="1" y="2"/>
                    </a:lnTo>
                    <a:lnTo>
                      <a:pt x="8" y="3"/>
                    </a:lnTo>
                    <a:lnTo>
                      <a:pt x="19" y="8"/>
                    </a:lnTo>
                    <a:lnTo>
                      <a:pt x="32" y="14"/>
                    </a:lnTo>
                    <a:lnTo>
                      <a:pt x="50" y="22"/>
                    </a:lnTo>
                    <a:lnTo>
                      <a:pt x="74" y="31"/>
                    </a:lnTo>
                    <a:lnTo>
                      <a:pt x="100" y="40"/>
                    </a:lnTo>
                    <a:lnTo>
                      <a:pt x="131" y="53"/>
                    </a:lnTo>
                    <a:lnTo>
                      <a:pt x="165" y="64"/>
                    </a:lnTo>
                    <a:lnTo>
                      <a:pt x="205" y="77"/>
                    </a:lnTo>
                    <a:lnTo>
                      <a:pt x="248" y="91"/>
                    </a:lnTo>
                    <a:lnTo>
                      <a:pt x="296" y="105"/>
                    </a:lnTo>
                    <a:lnTo>
                      <a:pt x="350" y="121"/>
                    </a:lnTo>
                    <a:lnTo>
                      <a:pt x="405" y="134"/>
                    </a:lnTo>
                    <a:lnTo>
                      <a:pt x="467" y="150"/>
                    </a:lnTo>
                    <a:lnTo>
                      <a:pt x="533" y="167"/>
                    </a:lnTo>
                    <a:lnTo>
                      <a:pt x="602" y="182"/>
                    </a:lnTo>
                    <a:lnTo>
                      <a:pt x="678" y="198"/>
                    </a:lnTo>
                    <a:lnTo>
                      <a:pt x="755" y="213"/>
                    </a:lnTo>
                    <a:lnTo>
                      <a:pt x="840" y="228"/>
                    </a:lnTo>
                    <a:lnTo>
                      <a:pt x="928" y="242"/>
                    </a:lnTo>
                    <a:lnTo>
                      <a:pt x="1019" y="256"/>
                    </a:lnTo>
                    <a:lnTo>
                      <a:pt x="1117" y="270"/>
                    </a:lnTo>
                    <a:lnTo>
                      <a:pt x="1219" y="282"/>
                    </a:lnTo>
                    <a:lnTo>
                      <a:pt x="1324" y="293"/>
                    </a:lnTo>
                    <a:lnTo>
                      <a:pt x="1436" y="304"/>
                    </a:lnTo>
                    <a:lnTo>
                      <a:pt x="1552" y="313"/>
                    </a:lnTo>
                    <a:lnTo>
                      <a:pt x="1673" y="321"/>
                    </a:lnTo>
                    <a:lnTo>
                      <a:pt x="1797" y="327"/>
                    </a:lnTo>
                    <a:lnTo>
                      <a:pt x="1928" y="333"/>
                    </a:lnTo>
                    <a:lnTo>
                      <a:pt x="2062" y="336"/>
                    </a:lnTo>
                    <a:lnTo>
                      <a:pt x="2202" y="338"/>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77" name="Freeform 121"/>
              <p:cNvSpPr>
                <a:spLocks/>
              </p:cNvSpPr>
              <p:nvPr/>
            </p:nvSpPr>
            <p:spPr bwMode="auto">
              <a:xfrm>
                <a:off x="204" y="3635"/>
                <a:ext cx="330" cy="58"/>
              </a:xfrm>
              <a:custGeom>
                <a:avLst/>
                <a:gdLst/>
                <a:ahLst/>
                <a:cxnLst>
                  <a:cxn ang="0">
                    <a:pos x="7" y="25"/>
                  </a:cxn>
                  <a:cxn ang="0">
                    <a:pos x="2" y="32"/>
                  </a:cxn>
                  <a:cxn ang="0">
                    <a:pos x="0" y="40"/>
                  </a:cxn>
                  <a:cxn ang="0">
                    <a:pos x="2" y="49"/>
                  </a:cxn>
                  <a:cxn ang="0">
                    <a:pos x="5" y="57"/>
                  </a:cxn>
                  <a:cxn ang="0">
                    <a:pos x="14" y="66"/>
                  </a:cxn>
                  <a:cxn ang="0">
                    <a:pos x="24" y="76"/>
                  </a:cxn>
                  <a:cxn ang="0">
                    <a:pos x="36" y="85"/>
                  </a:cxn>
                  <a:cxn ang="0">
                    <a:pos x="53" y="94"/>
                  </a:cxn>
                  <a:cxn ang="0">
                    <a:pos x="71" y="100"/>
                  </a:cxn>
                  <a:cxn ang="0">
                    <a:pos x="95" y="106"/>
                  </a:cxn>
                  <a:cxn ang="0">
                    <a:pos x="124" y="109"/>
                  </a:cxn>
                  <a:cxn ang="0">
                    <a:pos x="157" y="113"/>
                  </a:cxn>
                  <a:cxn ang="0">
                    <a:pos x="193" y="114"/>
                  </a:cxn>
                  <a:cxn ang="0">
                    <a:pos x="231" y="116"/>
                  </a:cxn>
                  <a:cxn ang="0">
                    <a:pos x="271" y="116"/>
                  </a:cxn>
                  <a:cxn ang="0">
                    <a:pos x="310" y="116"/>
                  </a:cxn>
                  <a:cxn ang="0">
                    <a:pos x="348" y="116"/>
                  </a:cxn>
                  <a:cxn ang="0">
                    <a:pos x="385" y="114"/>
                  </a:cxn>
                  <a:cxn ang="0">
                    <a:pos x="419" y="114"/>
                  </a:cxn>
                  <a:cxn ang="0">
                    <a:pos x="448" y="113"/>
                  </a:cxn>
                  <a:cxn ang="0">
                    <a:pos x="473" y="111"/>
                  </a:cxn>
                  <a:cxn ang="0">
                    <a:pos x="493" y="111"/>
                  </a:cxn>
                  <a:cxn ang="0">
                    <a:pos x="505" y="109"/>
                  </a:cxn>
                  <a:cxn ang="0">
                    <a:pos x="509" y="109"/>
                  </a:cxn>
                  <a:cxn ang="0">
                    <a:pos x="562" y="105"/>
                  </a:cxn>
                  <a:cxn ang="0">
                    <a:pos x="602" y="96"/>
                  </a:cxn>
                  <a:cxn ang="0">
                    <a:pos x="631" y="85"/>
                  </a:cxn>
                  <a:cxn ang="0">
                    <a:pos x="648" y="69"/>
                  </a:cxn>
                  <a:cxn ang="0">
                    <a:pos x="659" y="54"/>
                  </a:cxn>
                  <a:cxn ang="0">
                    <a:pos x="661" y="37"/>
                  </a:cxn>
                  <a:cxn ang="0">
                    <a:pos x="659" y="19"/>
                  </a:cxn>
                  <a:cxn ang="0">
                    <a:pos x="654" y="2"/>
                  </a:cxn>
                  <a:cxn ang="0">
                    <a:pos x="654" y="2"/>
                  </a:cxn>
                  <a:cxn ang="0">
                    <a:pos x="654" y="2"/>
                  </a:cxn>
                  <a:cxn ang="0">
                    <a:pos x="654" y="2"/>
                  </a:cxn>
                  <a:cxn ang="0">
                    <a:pos x="654" y="0"/>
                  </a:cxn>
                  <a:cxn ang="0">
                    <a:pos x="588" y="22"/>
                  </a:cxn>
                  <a:cxn ang="0">
                    <a:pos x="528" y="39"/>
                  </a:cxn>
                  <a:cxn ang="0">
                    <a:pos x="471" y="52"/>
                  </a:cxn>
                  <a:cxn ang="0">
                    <a:pos x="416" y="63"/>
                  </a:cxn>
                  <a:cxn ang="0">
                    <a:pos x="366" y="71"/>
                  </a:cxn>
                  <a:cxn ang="0">
                    <a:pos x="317" y="76"/>
                  </a:cxn>
                  <a:cxn ang="0">
                    <a:pos x="273" y="77"/>
                  </a:cxn>
                  <a:cxn ang="0">
                    <a:pos x="233" y="77"/>
                  </a:cxn>
                  <a:cxn ang="0">
                    <a:pos x="193" y="76"/>
                  </a:cxn>
                  <a:cxn ang="0">
                    <a:pos x="159" y="71"/>
                  </a:cxn>
                  <a:cxn ang="0">
                    <a:pos x="126" y="65"/>
                  </a:cxn>
                  <a:cxn ang="0">
                    <a:pos x="97" y="59"/>
                  </a:cxn>
                  <a:cxn ang="0">
                    <a:pos x="71" y="51"/>
                  </a:cxn>
                  <a:cxn ang="0">
                    <a:pos x="47" y="43"/>
                  </a:cxn>
                  <a:cxn ang="0">
                    <a:pos x="26" y="34"/>
                  </a:cxn>
                  <a:cxn ang="0">
                    <a:pos x="7" y="25"/>
                  </a:cxn>
                </a:cxnLst>
                <a:rect l="0" t="0" r="r" b="b"/>
                <a:pathLst>
                  <a:path w="661" h="116">
                    <a:moveTo>
                      <a:pt x="7" y="25"/>
                    </a:moveTo>
                    <a:lnTo>
                      <a:pt x="2" y="32"/>
                    </a:lnTo>
                    <a:lnTo>
                      <a:pt x="0" y="40"/>
                    </a:lnTo>
                    <a:lnTo>
                      <a:pt x="2" y="49"/>
                    </a:lnTo>
                    <a:lnTo>
                      <a:pt x="5" y="57"/>
                    </a:lnTo>
                    <a:lnTo>
                      <a:pt x="14" y="66"/>
                    </a:lnTo>
                    <a:lnTo>
                      <a:pt x="24" y="76"/>
                    </a:lnTo>
                    <a:lnTo>
                      <a:pt x="36" y="85"/>
                    </a:lnTo>
                    <a:lnTo>
                      <a:pt x="53" y="94"/>
                    </a:lnTo>
                    <a:lnTo>
                      <a:pt x="71" y="100"/>
                    </a:lnTo>
                    <a:lnTo>
                      <a:pt x="95" y="106"/>
                    </a:lnTo>
                    <a:lnTo>
                      <a:pt x="124" y="109"/>
                    </a:lnTo>
                    <a:lnTo>
                      <a:pt x="157" y="113"/>
                    </a:lnTo>
                    <a:lnTo>
                      <a:pt x="193" y="114"/>
                    </a:lnTo>
                    <a:lnTo>
                      <a:pt x="231" y="116"/>
                    </a:lnTo>
                    <a:lnTo>
                      <a:pt x="271" y="116"/>
                    </a:lnTo>
                    <a:lnTo>
                      <a:pt x="310" y="116"/>
                    </a:lnTo>
                    <a:lnTo>
                      <a:pt x="348" y="116"/>
                    </a:lnTo>
                    <a:lnTo>
                      <a:pt x="385" y="114"/>
                    </a:lnTo>
                    <a:lnTo>
                      <a:pt x="419" y="114"/>
                    </a:lnTo>
                    <a:lnTo>
                      <a:pt x="448" y="113"/>
                    </a:lnTo>
                    <a:lnTo>
                      <a:pt x="473" y="111"/>
                    </a:lnTo>
                    <a:lnTo>
                      <a:pt x="493" y="111"/>
                    </a:lnTo>
                    <a:lnTo>
                      <a:pt x="505" y="109"/>
                    </a:lnTo>
                    <a:lnTo>
                      <a:pt x="509" y="109"/>
                    </a:lnTo>
                    <a:lnTo>
                      <a:pt x="562" y="105"/>
                    </a:lnTo>
                    <a:lnTo>
                      <a:pt x="602" y="96"/>
                    </a:lnTo>
                    <a:lnTo>
                      <a:pt x="631" y="85"/>
                    </a:lnTo>
                    <a:lnTo>
                      <a:pt x="648" y="69"/>
                    </a:lnTo>
                    <a:lnTo>
                      <a:pt x="659" y="54"/>
                    </a:lnTo>
                    <a:lnTo>
                      <a:pt x="661" y="37"/>
                    </a:lnTo>
                    <a:lnTo>
                      <a:pt x="659" y="19"/>
                    </a:lnTo>
                    <a:lnTo>
                      <a:pt x="654" y="2"/>
                    </a:lnTo>
                    <a:lnTo>
                      <a:pt x="654" y="2"/>
                    </a:lnTo>
                    <a:lnTo>
                      <a:pt x="654" y="2"/>
                    </a:lnTo>
                    <a:lnTo>
                      <a:pt x="654" y="2"/>
                    </a:lnTo>
                    <a:lnTo>
                      <a:pt x="654" y="0"/>
                    </a:lnTo>
                    <a:lnTo>
                      <a:pt x="588" y="22"/>
                    </a:lnTo>
                    <a:lnTo>
                      <a:pt x="528" y="39"/>
                    </a:lnTo>
                    <a:lnTo>
                      <a:pt x="471" y="52"/>
                    </a:lnTo>
                    <a:lnTo>
                      <a:pt x="416" y="63"/>
                    </a:lnTo>
                    <a:lnTo>
                      <a:pt x="366" y="71"/>
                    </a:lnTo>
                    <a:lnTo>
                      <a:pt x="317" y="76"/>
                    </a:lnTo>
                    <a:lnTo>
                      <a:pt x="273" y="77"/>
                    </a:lnTo>
                    <a:lnTo>
                      <a:pt x="233" y="77"/>
                    </a:lnTo>
                    <a:lnTo>
                      <a:pt x="193" y="76"/>
                    </a:lnTo>
                    <a:lnTo>
                      <a:pt x="159" y="71"/>
                    </a:lnTo>
                    <a:lnTo>
                      <a:pt x="126" y="65"/>
                    </a:lnTo>
                    <a:lnTo>
                      <a:pt x="97" y="59"/>
                    </a:lnTo>
                    <a:lnTo>
                      <a:pt x="71" y="51"/>
                    </a:lnTo>
                    <a:lnTo>
                      <a:pt x="47" y="43"/>
                    </a:lnTo>
                    <a:lnTo>
                      <a:pt x="26" y="34"/>
                    </a:lnTo>
                    <a:lnTo>
                      <a:pt x="7" y="25"/>
                    </a:lnTo>
                    <a:close/>
                  </a:path>
                </a:pathLst>
              </a:custGeom>
              <a:solidFill>
                <a:srgbClr val="E591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78" name="Freeform 122"/>
              <p:cNvSpPr>
                <a:spLocks/>
              </p:cNvSpPr>
              <p:nvPr/>
            </p:nvSpPr>
            <p:spPr bwMode="auto">
              <a:xfrm>
                <a:off x="207" y="3627"/>
                <a:ext cx="324" cy="47"/>
              </a:xfrm>
              <a:custGeom>
                <a:avLst/>
                <a:gdLst/>
                <a:ahLst/>
                <a:cxnLst>
                  <a:cxn ang="0">
                    <a:pos x="424" y="32"/>
                  </a:cxn>
                  <a:cxn ang="0">
                    <a:pos x="374" y="40"/>
                  </a:cxn>
                  <a:cxn ang="0">
                    <a:pos x="328" y="44"/>
                  </a:cxn>
                  <a:cxn ang="0">
                    <a:pos x="284" y="47"/>
                  </a:cxn>
                  <a:cxn ang="0">
                    <a:pos x="247" y="47"/>
                  </a:cxn>
                  <a:cxn ang="0">
                    <a:pos x="214" y="47"/>
                  </a:cxn>
                  <a:cxn ang="0">
                    <a:pos x="183" y="46"/>
                  </a:cxn>
                  <a:cxn ang="0">
                    <a:pos x="157" y="43"/>
                  </a:cxn>
                  <a:cxn ang="0">
                    <a:pos x="134" y="38"/>
                  </a:cxn>
                  <a:cxn ang="0">
                    <a:pos x="114" y="34"/>
                  </a:cxn>
                  <a:cxn ang="0">
                    <a:pos x="96" y="29"/>
                  </a:cxn>
                  <a:cxn ang="0">
                    <a:pos x="84" y="24"/>
                  </a:cxn>
                  <a:cxn ang="0">
                    <a:pos x="72" y="20"/>
                  </a:cxn>
                  <a:cxn ang="0">
                    <a:pos x="65" y="17"/>
                  </a:cxn>
                  <a:cxn ang="0">
                    <a:pos x="59" y="13"/>
                  </a:cxn>
                  <a:cxn ang="0">
                    <a:pos x="57" y="10"/>
                  </a:cxn>
                  <a:cxn ang="0">
                    <a:pos x="55" y="10"/>
                  </a:cxn>
                  <a:cxn ang="0">
                    <a:pos x="45" y="13"/>
                  </a:cxn>
                  <a:cxn ang="0">
                    <a:pos x="36" y="17"/>
                  </a:cxn>
                  <a:cxn ang="0">
                    <a:pos x="28" y="20"/>
                  </a:cxn>
                  <a:cxn ang="0">
                    <a:pos x="21" y="23"/>
                  </a:cxn>
                  <a:cxn ang="0">
                    <a:pos x="15" y="27"/>
                  </a:cxn>
                  <a:cxn ang="0">
                    <a:pos x="9" y="30"/>
                  </a:cxn>
                  <a:cxn ang="0">
                    <a:pos x="3" y="35"/>
                  </a:cxn>
                  <a:cxn ang="0">
                    <a:pos x="0" y="40"/>
                  </a:cxn>
                  <a:cxn ang="0">
                    <a:pos x="19" y="49"/>
                  </a:cxn>
                  <a:cxn ang="0">
                    <a:pos x="40" y="58"/>
                  </a:cxn>
                  <a:cxn ang="0">
                    <a:pos x="64" y="66"/>
                  </a:cxn>
                  <a:cxn ang="0">
                    <a:pos x="90" y="74"/>
                  </a:cxn>
                  <a:cxn ang="0">
                    <a:pos x="119" y="80"/>
                  </a:cxn>
                  <a:cxn ang="0">
                    <a:pos x="152" y="86"/>
                  </a:cxn>
                  <a:cxn ang="0">
                    <a:pos x="186" y="91"/>
                  </a:cxn>
                  <a:cxn ang="0">
                    <a:pos x="226" y="92"/>
                  </a:cxn>
                  <a:cxn ang="0">
                    <a:pos x="266" y="92"/>
                  </a:cxn>
                  <a:cxn ang="0">
                    <a:pos x="310" y="91"/>
                  </a:cxn>
                  <a:cxn ang="0">
                    <a:pos x="359" y="86"/>
                  </a:cxn>
                  <a:cxn ang="0">
                    <a:pos x="409" y="78"/>
                  </a:cxn>
                  <a:cxn ang="0">
                    <a:pos x="464" y="67"/>
                  </a:cxn>
                  <a:cxn ang="0">
                    <a:pos x="521" y="54"/>
                  </a:cxn>
                  <a:cxn ang="0">
                    <a:pos x="581" y="37"/>
                  </a:cxn>
                  <a:cxn ang="0">
                    <a:pos x="647" y="15"/>
                  </a:cxn>
                  <a:cxn ang="0">
                    <a:pos x="629" y="4"/>
                  </a:cxn>
                  <a:cxn ang="0">
                    <a:pos x="602" y="0"/>
                  </a:cxn>
                  <a:cxn ang="0">
                    <a:pos x="566" y="3"/>
                  </a:cxn>
                  <a:cxn ang="0">
                    <a:pos x="526" y="7"/>
                  </a:cxn>
                  <a:cxn ang="0">
                    <a:pos x="488" y="15"/>
                  </a:cxn>
                  <a:cxn ang="0">
                    <a:pos x="455" y="23"/>
                  </a:cxn>
                  <a:cxn ang="0">
                    <a:pos x="433" y="29"/>
                  </a:cxn>
                  <a:cxn ang="0">
                    <a:pos x="424" y="32"/>
                  </a:cxn>
                </a:cxnLst>
                <a:rect l="0" t="0" r="r" b="b"/>
                <a:pathLst>
                  <a:path w="647" h="92">
                    <a:moveTo>
                      <a:pt x="424" y="32"/>
                    </a:moveTo>
                    <a:lnTo>
                      <a:pt x="374" y="40"/>
                    </a:lnTo>
                    <a:lnTo>
                      <a:pt x="328" y="44"/>
                    </a:lnTo>
                    <a:lnTo>
                      <a:pt x="284" y="47"/>
                    </a:lnTo>
                    <a:lnTo>
                      <a:pt x="247" y="47"/>
                    </a:lnTo>
                    <a:lnTo>
                      <a:pt x="214" y="47"/>
                    </a:lnTo>
                    <a:lnTo>
                      <a:pt x="183" y="46"/>
                    </a:lnTo>
                    <a:lnTo>
                      <a:pt x="157" y="43"/>
                    </a:lnTo>
                    <a:lnTo>
                      <a:pt x="134" y="38"/>
                    </a:lnTo>
                    <a:lnTo>
                      <a:pt x="114" y="34"/>
                    </a:lnTo>
                    <a:lnTo>
                      <a:pt x="96" y="29"/>
                    </a:lnTo>
                    <a:lnTo>
                      <a:pt x="84" y="24"/>
                    </a:lnTo>
                    <a:lnTo>
                      <a:pt x="72" y="20"/>
                    </a:lnTo>
                    <a:lnTo>
                      <a:pt x="65" y="17"/>
                    </a:lnTo>
                    <a:lnTo>
                      <a:pt x="59" y="13"/>
                    </a:lnTo>
                    <a:lnTo>
                      <a:pt x="57" y="10"/>
                    </a:lnTo>
                    <a:lnTo>
                      <a:pt x="55" y="10"/>
                    </a:lnTo>
                    <a:lnTo>
                      <a:pt x="45" y="13"/>
                    </a:lnTo>
                    <a:lnTo>
                      <a:pt x="36" y="17"/>
                    </a:lnTo>
                    <a:lnTo>
                      <a:pt x="28" y="20"/>
                    </a:lnTo>
                    <a:lnTo>
                      <a:pt x="21" y="23"/>
                    </a:lnTo>
                    <a:lnTo>
                      <a:pt x="15" y="27"/>
                    </a:lnTo>
                    <a:lnTo>
                      <a:pt x="9" y="30"/>
                    </a:lnTo>
                    <a:lnTo>
                      <a:pt x="3" y="35"/>
                    </a:lnTo>
                    <a:lnTo>
                      <a:pt x="0" y="40"/>
                    </a:lnTo>
                    <a:lnTo>
                      <a:pt x="19" y="49"/>
                    </a:lnTo>
                    <a:lnTo>
                      <a:pt x="40" y="58"/>
                    </a:lnTo>
                    <a:lnTo>
                      <a:pt x="64" y="66"/>
                    </a:lnTo>
                    <a:lnTo>
                      <a:pt x="90" y="74"/>
                    </a:lnTo>
                    <a:lnTo>
                      <a:pt x="119" y="80"/>
                    </a:lnTo>
                    <a:lnTo>
                      <a:pt x="152" y="86"/>
                    </a:lnTo>
                    <a:lnTo>
                      <a:pt x="186" y="91"/>
                    </a:lnTo>
                    <a:lnTo>
                      <a:pt x="226" y="92"/>
                    </a:lnTo>
                    <a:lnTo>
                      <a:pt x="266" y="92"/>
                    </a:lnTo>
                    <a:lnTo>
                      <a:pt x="310" y="91"/>
                    </a:lnTo>
                    <a:lnTo>
                      <a:pt x="359" y="86"/>
                    </a:lnTo>
                    <a:lnTo>
                      <a:pt x="409" y="78"/>
                    </a:lnTo>
                    <a:lnTo>
                      <a:pt x="464" y="67"/>
                    </a:lnTo>
                    <a:lnTo>
                      <a:pt x="521" y="54"/>
                    </a:lnTo>
                    <a:lnTo>
                      <a:pt x="581" y="37"/>
                    </a:lnTo>
                    <a:lnTo>
                      <a:pt x="647" y="15"/>
                    </a:lnTo>
                    <a:lnTo>
                      <a:pt x="629" y="4"/>
                    </a:lnTo>
                    <a:lnTo>
                      <a:pt x="602" y="0"/>
                    </a:lnTo>
                    <a:lnTo>
                      <a:pt x="566" y="3"/>
                    </a:lnTo>
                    <a:lnTo>
                      <a:pt x="526" y="7"/>
                    </a:lnTo>
                    <a:lnTo>
                      <a:pt x="488" y="15"/>
                    </a:lnTo>
                    <a:lnTo>
                      <a:pt x="455" y="23"/>
                    </a:lnTo>
                    <a:lnTo>
                      <a:pt x="433" y="29"/>
                    </a:lnTo>
                    <a:lnTo>
                      <a:pt x="424" y="32"/>
                    </a:lnTo>
                    <a:close/>
                  </a:path>
                </a:pathLst>
              </a:custGeom>
              <a:solidFill>
                <a:srgbClr val="EFBC54"/>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79" name="Freeform 123"/>
              <p:cNvSpPr>
                <a:spLocks/>
              </p:cNvSpPr>
              <p:nvPr/>
            </p:nvSpPr>
            <p:spPr bwMode="auto">
              <a:xfrm>
                <a:off x="235" y="3625"/>
                <a:ext cx="249" cy="33"/>
              </a:xfrm>
              <a:custGeom>
                <a:avLst/>
                <a:gdLst/>
                <a:ahLst/>
                <a:cxnLst>
                  <a:cxn ang="0">
                    <a:pos x="499" y="8"/>
                  </a:cxn>
                  <a:cxn ang="0">
                    <a:pos x="493" y="9"/>
                  </a:cxn>
                  <a:cxn ang="0">
                    <a:pos x="480" y="11"/>
                  </a:cxn>
                  <a:cxn ang="0">
                    <a:pos x="457" y="14"/>
                  </a:cxn>
                  <a:cxn ang="0">
                    <a:pos x="430" y="18"/>
                  </a:cxn>
                  <a:cxn ang="0">
                    <a:pos x="395" y="23"/>
                  </a:cxn>
                  <a:cxn ang="0">
                    <a:pos x="357" y="28"/>
                  </a:cxn>
                  <a:cxn ang="0">
                    <a:pos x="316" y="31"/>
                  </a:cxn>
                  <a:cxn ang="0">
                    <a:pos x="273" y="35"/>
                  </a:cxn>
                  <a:cxn ang="0">
                    <a:pos x="228" y="37"/>
                  </a:cxn>
                  <a:cxn ang="0">
                    <a:pos x="185" y="39"/>
                  </a:cxn>
                  <a:cxn ang="0">
                    <a:pos x="143" y="39"/>
                  </a:cxn>
                  <a:cxn ang="0">
                    <a:pos x="104" y="37"/>
                  </a:cxn>
                  <a:cxn ang="0">
                    <a:pos x="69" y="32"/>
                  </a:cxn>
                  <a:cxn ang="0">
                    <a:pos x="38" y="25"/>
                  </a:cxn>
                  <a:cxn ang="0">
                    <a:pos x="16" y="14"/>
                  </a:cxn>
                  <a:cxn ang="0">
                    <a:pos x="0" y="0"/>
                  </a:cxn>
                  <a:cxn ang="0">
                    <a:pos x="0" y="2"/>
                  </a:cxn>
                  <a:cxn ang="0">
                    <a:pos x="0" y="6"/>
                  </a:cxn>
                  <a:cxn ang="0">
                    <a:pos x="2" y="12"/>
                  </a:cxn>
                  <a:cxn ang="0">
                    <a:pos x="7" y="20"/>
                  </a:cxn>
                  <a:cxn ang="0">
                    <a:pos x="14" y="29"/>
                  </a:cxn>
                  <a:cxn ang="0">
                    <a:pos x="24" y="39"/>
                  </a:cxn>
                  <a:cxn ang="0">
                    <a:pos x="40" y="48"/>
                  </a:cxn>
                  <a:cxn ang="0">
                    <a:pos x="59" y="55"/>
                  </a:cxn>
                  <a:cxn ang="0">
                    <a:pos x="85" y="62"/>
                  </a:cxn>
                  <a:cxn ang="0">
                    <a:pos x="117" y="66"/>
                  </a:cxn>
                  <a:cxn ang="0">
                    <a:pos x="159" y="66"/>
                  </a:cxn>
                  <a:cxn ang="0">
                    <a:pos x="207" y="65"/>
                  </a:cxn>
                  <a:cxn ang="0">
                    <a:pos x="264" y="59"/>
                  </a:cxn>
                  <a:cxn ang="0">
                    <a:pos x="331" y="46"/>
                  </a:cxn>
                  <a:cxn ang="0">
                    <a:pos x="409" y="31"/>
                  </a:cxn>
                  <a:cxn ang="0">
                    <a:pos x="499" y="8"/>
                  </a:cxn>
                </a:cxnLst>
                <a:rect l="0" t="0" r="r" b="b"/>
                <a:pathLst>
                  <a:path w="499" h="66">
                    <a:moveTo>
                      <a:pt x="499" y="8"/>
                    </a:moveTo>
                    <a:lnTo>
                      <a:pt x="493" y="9"/>
                    </a:lnTo>
                    <a:lnTo>
                      <a:pt x="480" y="11"/>
                    </a:lnTo>
                    <a:lnTo>
                      <a:pt x="457" y="14"/>
                    </a:lnTo>
                    <a:lnTo>
                      <a:pt x="430" y="18"/>
                    </a:lnTo>
                    <a:lnTo>
                      <a:pt x="395" y="23"/>
                    </a:lnTo>
                    <a:lnTo>
                      <a:pt x="357" y="28"/>
                    </a:lnTo>
                    <a:lnTo>
                      <a:pt x="316" y="31"/>
                    </a:lnTo>
                    <a:lnTo>
                      <a:pt x="273" y="35"/>
                    </a:lnTo>
                    <a:lnTo>
                      <a:pt x="228" y="37"/>
                    </a:lnTo>
                    <a:lnTo>
                      <a:pt x="185" y="39"/>
                    </a:lnTo>
                    <a:lnTo>
                      <a:pt x="143" y="39"/>
                    </a:lnTo>
                    <a:lnTo>
                      <a:pt x="104" y="37"/>
                    </a:lnTo>
                    <a:lnTo>
                      <a:pt x="69" y="32"/>
                    </a:lnTo>
                    <a:lnTo>
                      <a:pt x="38" y="25"/>
                    </a:lnTo>
                    <a:lnTo>
                      <a:pt x="16" y="14"/>
                    </a:lnTo>
                    <a:lnTo>
                      <a:pt x="0" y="0"/>
                    </a:lnTo>
                    <a:lnTo>
                      <a:pt x="0" y="2"/>
                    </a:lnTo>
                    <a:lnTo>
                      <a:pt x="0" y="6"/>
                    </a:lnTo>
                    <a:lnTo>
                      <a:pt x="2" y="12"/>
                    </a:lnTo>
                    <a:lnTo>
                      <a:pt x="7" y="20"/>
                    </a:lnTo>
                    <a:lnTo>
                      <a:pt x="14" y="29"/>
                    </a:lnTo>
                    <a:lnTo>
                      <a:pt x="24" y="39"/>
                    </a:lnTo>
                    <a:lnTo>
                      <a:pt x="40" y="48"/>
                    </a:lnTo>
                    <a:lnTo>
                      <a:pt x="59" y="55"/>
                    </a:lnTo>
                    <a:lnTo>
                      <a:pt x="85" y="62"/>
                    </a:lnTo>
                    <a:lnTo>
                      <a:pt x="117" y="66"/>
                    </a:lnTo>
                    <a:lnTo>
                      <a:pt x="159" y="66"/>
                    </a:lnTo>
                    <a:lnTo>
                      <a:pt x="207" y="65"/>
                    </a:lnTo>
                    <a:lnTo>
                      <a:pt x="264" y="59"/>
                    </a:lnTo>
                    <a:lnTo>
                      <a:pt x="331" y="46"/>
                    </a:lnTo>
                    <a:lnTo>
                      <a:pt x="409" y="31"/>
                    </a:lnTo>
                    <a:lnTo>
                      <a:pt x="499" y="8"/>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sp>
            <p:nvSpPr>
              <p:cNvPr id="5267580" name="Freeform 124"/>
              <p:cNvSpPr>
                <a:spLocks/>
              </p:cNvSpPr>
              <p:nvPr/>
            </p:nvSpPr>
            <p:spPr bwMode="auto">
              <a:xfrm>
                <a:off x="195" y="3619"/>
                <a:ext cx="352" cy="82"/>
              </a:xfrm>
              <a:custGeom>
                <a:avLst/>
                <a:gdLst/>
                <a:ahLst/>
                <a:cxnLst>
                  <a:cxn ang="0">
                    <a:pos x="624" y="21"/>
                  </a:cxn>
                  <a:cxn ang="0">
                    <a:pos x="643" y="32"/>
                  </a:cxn>
                  <a:cxn ang="0">
                    <a:pos x="661" y="51"/>
                  </a:cxn>
                  <a:cxn ang="0">
                    <a:pos x="661" y="78"/>
                  </a:cxn>
                  <a:cxn ang="0">
                    <a:pos x="633" y="103"/>
                  </a:cxn>
                  <a:cxn ang="0">
                    <a:pos x="586" y="118"/>
                  </a:cxn>
                  <a:cxn ang="0">
                    <a:pos x="519" y="131"/>
                  </a:cxn>
                  <a:cxn ang="0">
                    <a:pos x="436" y="138"/>
                  </a:cxn>
                  <a:cxn ang="0">
                    <a:pos x="348" y="141"/>
                  </a:cxn>
                  <a:cxn ang="0">
                    <a:pos x="259" y="140"/>
                  </a:cxn>
                  <a:cxn ang="0">
                    <a:pos x="178" y="134"/>
                  </a:cxn>
                  <a:cxn ang="0">
                    <a:pos x="109" y="120"/>
                  </a:cxn>
                  <a:cxn ang="0">
                    <a:pos x="78" y="109"/>
                  </a:cxn>
                  <a:cxn ang="0">
                    <a:pos x="62" y="100"/>
                  </a:cxn>
                  <a:cxn ang="0">
                    <a:pos x="43" y="81"/>
                  </a:cxn>
                  <a:cxn ang="0">
                    <a:pos x="38" y="60"/>
                  </a:cxn>
                  <a:cxn ang="0">
                    <a:pos x="43" y="49"/>
                  </a:cxn>
                  <a:cxn ang="0">
                    <a:pos x="26" y="54"/>
                  </a:cxn>
                  <a:cxn ang="0">
                    <a:pos x="7" y="67"/>
                  </a:cxn>
                  <a:cxn ang="0">
                    <a:pos x="0" y="92"/>
                  </a:cxn>
                  <a:cxn ang="0">
                    <a:pos x="12" y="120"/>
                  </a:cxn>
                  <a:cxn ang="0">
                    <a:pos x="35" y="135"/>
                  </a:cxn>
                  <a:cxn ang="0">
                    <a:pos x="71" y="148"/>
                  </a:cxn>
                  <a:cxn ang="0">
                    <a:pos x="117" y="155"/>
                  </a:cxn>
                  <a:cxn ang="0">
                    <a:pos x="173" y="160"/>
                  </a:cxn>
                  <a:cxn ang="0">
                    <a:pos x="233" y="163"/>
                  </a:cxn>
                  <a:cxn ang="0">
                    <a:pos x="298" y="165"/>
                  </a:cxn>
                  <a:cxn ang="0">
                    <a:pos x="364" y="165"/>
                  </a:cxn>
                  <a:cxn ang="0">
                    <a:pos x="433" y="165"/>
                  </a:cxn>
                  <a:cxn ang="0">
                    <a:pos x="497" y="161"/>
                  </a:cxn>
                  <a:cxn ang="0">
                    <a:pos x="557" y="157"/>
                  </a:cxn>
                  <a:cxn ang="0">
                    <a:pos x="609" y="148"/>
                  </a:cxn>
                  <a:cxn ang="0">
                    <a:pos x="654" y="134"/>
                  </a:cxn>
                  <a:cxn ang="0">
                    <a:pos x="685" y="117"/>
                  </a:cxn>
                  <a:cxn ang="0">
                    <a:pos x="702" y="94"/>
                  </a:cxn>
                  <a:cxn ang="0">
                    <a:pos x="704" y="66"/>
                  </a:cxn>
                  <a:cxn ang="0">
                    <a:pos x="683" y="21"/>
                  </a:cxn>
                  <a:cxn ang="0">
                    <a:pos x="655" y="0"/>
                  </a:cxn>
                  <a:cxn ang="0">
                    <a:pos x="635" y="4"/>
                  </a:cxn>
                  <a:cxn ang="0">
                    <a:pos x="623" y="17"/>
                  </a:cxn>
                </a:cxnLst>
                <a:rect l="0" t="0" r="r" b="b"/>
                <a:pathLst>
                  <a:path w="705" h="165">
                    <a:moveTo>
                      <a:pt x="621" y="20"/>
                    </a:moveTo>
                    <a:lnTo>
                      <a:pt x="624" y="21"/>
                    </a:lnTo>
                    <a:lnTo>
                      <a:pt x="633" y="24"/>
                    </a:lnTo>
                    <a:lnTo>
                      <a:pt x="643" y="32"/>
                    </a:lnTo>
                    <a:lnTo>
                      <a:pt x="654" y="40"/>
                    </a:lnTo>
                    <a:lnTo>
                      <a:pt x="661" y="51"/>
                    </a:lnTo>
                    <a:lnTo>
                      <a:pt x="664" y="64"/>
                    </a:lnTo>
                    <a:lnTo>
                      <a:pt x="661" y="78"/>
                    </a:lnTo>
                    <a:lnTo>
                      <a:pt x="647" y="95"/>
                    </a:lnTo>
                    <a:lnTo>
                      <a:pt x="633" y="103"/>
                    </a:lnTo>
                    <a:lnTo>
                      <a:pt x="612" y="111"/>
                    </a:lnTo>
                    <a:lnTo>
                      <a:pt x="586" y="118"/>
                    </a:lnTo>
                    <a:lnTo>
                      <a:pt x="555" y="124"/>
                    </a:lnTo>
                    <a:lnTo>
                      <a:pt x="519" y="131"/>
                    </a:lnTo>
                    <a:lnTo>
                      <a:pt x="479" y="135"/>
                    </a:lnTo>
                    <a:lnTo>
                      <a:pt x="436" y="138"/>
                    </a:lnTo>
                    <a:lnTo>
                      <a:pt x="393" y="140"/>
                    </a:lnTo>
                    <a:lnTo>
                      <a:pt x="348" y="141"/>
                    </a:lnTo>
                    <a:lnTo>
                      <a:pt x="304" y="141"/>
                    </a:lnTo>
                    <a:lnTo>
                      <a:pt x="259" y="140"/>
                    </a:lnTo>
                    <a:lnTo>
                      <a:pt x="217" y="137"/>
                    </a:lnTo>
                    <a:lnTo>
                      <a:pt x="178" y="134"/>
                    </a:lnTo>
                    <a:lnTo>
                      <a:pt x="140" y="128"/>
                    </a:lnTo>
                    <a:lnTo>
                      <a:pt x="109" y="120"/>
                    </a:lnTo>
                    <a:lnTo>
                      <a:pt x="81" y="111"/>
                    </a:lnTo>
                    <a:lnTo>
                      <a:pt x="78" y="109"/>
                    </a:lnTo>
                    <a:lnTo>
                      <a:pt x="71" y="106"/>
                    </a:lnTo>
                    <a:lnTo>
                      <a:pt x="62" y="100"/>
                    </a:lnTo>
                    <a:lnTo>
                      <a:pt x="52" y="91"/>
                    </a:lnTo>
                    <a:lnTo>
                      <a:pt x="43" y="81"/>
                    </a:lnTo>
                    <a:lnTo>
                      <a:pt x="38" y="72"/>
                    </a:lnTo>
                    <a:lnTo>
                      <a:pt x="38" y="60"/>
                    </a:lnTo>
                    <a:lnTo>
                      <a:pt x="47" y="49"/>
                    </a:lnTo>
                    <a:lnTo>
                      <a:pt x="43" y="49"/>
                    </a:lnTo>
                    <a:lnTo>
                      <a:pt x="36" y="51"/>
                    </a:lnTo>
                    <a:lnTo>
                      <a:pt x="26" y="54"/>
                    </a:lnTo>
                    <a:lnTo>
                      <a:pt x="16" y="60"/>
                    </a:lnTo>
                    <a:lnTo>
                      <a:pt x="7" y="67"/>
                    </a:lnTo>
                    <a:lnTo>
                      <a:pt x="0" y="78"/>
                    </a:lnTo>
                    <a:lnTo>
                      <a:pt x="0" y="92"/>
                    </a:lnTo>
                    <a:lnTo>
                      <a:pt x="5" y="111"/>
                    </a:lnTo>
                    <a:lnTo>
                      <a:pt x="12" y="120"/>
                    </a:lnTo>
                    <a:lnTo>
                      <a:pt x="22" y="129"/>
                    </a:lnTo>
                    <a:lnTo>
                      <a:pt x="35" y="135"/>
                    </a:lnTo>
                    <a:lnTo>
                      <a:pt x="52" y="141"/>
                    </a:lnTo>
                    <a:lnTo>
                      <a:pt x="71" y="148"/>
                    </a:lnTo>
                    <a:lnTo>
                      <a:pt x="93" y="151"/>
                    </a:lnTo>
                    <a:lnTo>
                      <a:pt x="117" y="155"/>
                    </a:lnTo>
                    <a:lnTo>
                      <a:pt x="143" y="158"/>
                    </a:lnTo>
                    <a:lnTo>
                      <a:pt x="173" y="160"/>
                    </a:lnTo>
                    <a:lnTo>
                      <a:pt x="202" y="161"/>
                    </a:lnTo>
                    <a:lnTo>
                      <a:pt x="233" y="163"/>
                    </a:lnTo>
                    <a:lnTo>
                      <a:pt x="264" y="163"/>
                    </a:lnTo>
                    <a:lnTo>
                      <a:pt x="298" y="165"/>
                    </a:lnTo>
                    <a:lnTo>
                      <a:pt x="331" y="165"/>
                    </a:lnTo>
                    <a:lnTo>
                      <a:pt x="364" y="165"/>
                    </a:lnTo>
                    <a:lnTo>
                      <a:pt x="398" y="165"/>
                    </a:lnTo>
                    <a:lnTo>
                      <a:pt x="433" y="165"/>
                    </a:lnTo>
                    <a:lnTo>
                      <a:pt x="466" y="163"/>
                    </a:lnTo>
                    <a:lnTo>
                      <a:pt x="497" y="161"/>
                    </a:lnTo>
                    <a:lnTo>
                      <a:pt x="528" y="160"/>
                    </a:lnTo>
                    <a:lnTo>
                      <a:pt x="557" y="157"/>
                    </a:lnTo>
                    <a:lnTo>
                      <a:pt x="585" y="152"/>
                    </a:lnTo>
                    <a:lnTo>
                      <a:pt x="609" y="148"/>
                    </a:lnTo>
                    <a:lnTo>
                      <a:pt x="633" y="141"/>
                    </a:lnTo>
                    <a:lnTo>
                      <a:pt x="654" y="134"/>
                    </a:lnTo>
                    <a:lnTo>
                      <a:pt x="671" y="126"/>
                    </a:lnTo>
                    <a:lnTo>
                      <a:pt x="685" y="117"/>
                    </a:lnTo>
                    <a:lnTo>
                      <a:pt x="695" y="106"/>
                    </a:lnTo>
                    <a:lnTo>
                      <a:pt x="702" y="94"/>
                    </a:lnTo>
                    <a:lnTo>
                      <a:pt x="705" y="80"/>
                    </a:lnTo>
                    <a:lnTo>
                      <a:pt x="704" y="66"/>
                    </a:lnTo>
                    <a:lnTo>
                      <a:pt x="699" y="49"/>
                    </a:lnTo>
                    <a:lnTo>
                      <a:pt x="683" y="21"/>
                    </a:lnTo>
                    <a:lnTo>
                      <a:pt x="667" y="6"/>
                    </a:lnTo>
                    <a:lnTo>
                      <a:pt x="655" y="0"/>
                    </a:lnTo>
                    <a:lnTo>
                      <a:pt x="643" y="0"/>
                    </a:lnTo>
                    <a:lnTo>
                      <a:pt x="635" y="4"/>
                    </a:lnTo>
                    <a:lnTo>
                      <a:pt x="628" y="12"/>
                    </a:lnTo>
                    <a:lnTo>
                      <a:pt x="623" y="17"/>
                    </a:lnTo>
                    <a:lnTo>
                      <a:pt x="621" y="20"/>
                    </a:lnTo>
                    <a:close/>
                  </a:path>
                </a:pathLst>
              </a:custGeom>
              <a:solidFill>
                <a:srgbClr val="000000"/>
              </a:solidFill>
              <a:ln w="9525">
                <a:noFill/>
                <a:round/>
                <a:headEnd/>
                <a:tailEnd/>
              </a:ln>
              <a:effectLst>
                <a:outerShdw dist="35921" dir="2700000" algn="ctr" rotWithShape="0">
                  <a:srgbClr val="808080"/>
                </a:outerShdw>
              </a:effectLst>
            </p:spPr>
            <p:txBody>
              <a:bodyPr/>
              <a:lstStyle/>
              <a:p>
                <a:pPr>
                  <a:defRPr/>
                </a:pPr>
                <a:endParaRPr lang="ar-AE" sz="1350">
                  <a:latin typeface="Arial" pitchFamily="34" charset="0"/>
                  <a:cs typeface="Arial" pitchFamily="34" charset="0"/>
                </a:endParaRPr>
              </a:p>
            </p:txBody>
          </p:sp>
        </p:grpSp>
        <p:grpSp>
          <p:nvGrpSpPr>
            <p:cNvPr id="4" name="Group 125"/>
            <p:cNvGrpSpPr>
              <a:grpSpLocks/>
            </p:cNvGrpSpPr>
            <p:nvPr/>
          </p:nvGrpSpPr>
          <p:grpSpPr bwMode="auto">
            <a:xfrm>
              <a:off x="828" y="1479"/>
              <a:ext cx="2336" cy="2175"/>
              <a:chOff x="60" y="2865"/>
              <a:chExt cx="1505" cy="1454"/>
            </a:xfrm>
          </p:grpSpPr>
          <p:sp>
            <p:nvSpPr>
              <p:cNvPr id="65545" name="Freeform 126"/>
              <p:cNvSpPr>
                <a:spLocks/>
              </p:cNvSpPr>
              <p:nvPr/>
            </p:nvSpPr>
            <p:spPr bwMode="auto">
              <a:xfrm>
                <a:off x="476" y="3227"/>
                <a:ext cx="295" cy="368"/>
              </a:xfrm>
              <a:custGeom>
                <a:avLst/>
                <a:gdLst>
                  <a:gd name="T0" fmla="*/ 0 w 592"/>
                  <a:gd name="T1" fmla="*/ 0 h 735"/>
                  <a:gd name="T2" fmla="*/ 4 w 592"/>
                  <a:gd name="T3" fmla="*/ 1 h 735"/>
                  <a:gd name="T4" fmla="*/ 14 w 592"/>
                  <a:gd name="T5" fmla="*/ 6 h 735"/>
                  <a:gd name="T6" fmla="*/ 30 w 592"/>
                  <a:gd name="T7" fmla="*/ 14 h 735"/>
                  <a:gd name="T8" fmla="*/ 49 w 592"/>
                  <a:gd name="T9" fmla="*/ 29 h 735"/>
                  <a:gd name="T10" fmla="*/ 66 w 592"/>
                  <a:gd name="T11" fmla="*/ 49 h 735"/>
                  <a:gd name="T12" fmla="*/ 85 w 592"/>
                  <a:gd name="T13" fmla="*/ 77 h 735"/>
                  <a:gd name="T14" fmla="*/ 100 w 592"/>
                  <a:gd name="T15" fmla="*/ 114 h 735"/>
                  <a:gd name="T16" fmla="*/ 111 w 592"/>
                  <a:gd name="T17" fmla="*/ 160 h 735"/>
                  <a:gd name="T18" fmla="*/ 126 w 592"/>
                  <a:gd name="T19" fmla="*/ 305 h 735"/>
                  <a:gd name="T20" fmla="*/ 138 w 592"/>
                  <a:gd name="T21" fmla="*/ 459 h 735"/>
                  <a:gd name="T22" fmla="*/ 143 w 592"/>
                  <a:gd name="T23" fmla="*/ 582 h 735"/>
                  <a:gd name="T24" fmla="*/ 145 w 592"/>
                  <a:gd name="T25" fmla="*/ 633 h 735"/>
                  <a:gd name="T26" fmla="*/ 150 w 592"/>
                  <a:gd name="T27" fmla="*/ 633 h 735"/>
                  <a:gd name="T28" fmla="*/ 162 w 592"/>
                  <a:gd name="T29" fmla="*/ 636 h 735"/>
                  <a:gd name="T30" fmla="*/ 181 w 592"/>
                  <a:gd name="T31" fmla="*/ 639 h 735"/>
                  <a:gd name="T32" fmla="*/ 207 w 592"/>
                  <a:gd name="T33" fmla="*/ 644 h 735"/>
                  <a:gd name="T34" fmla="*/ 238 w 592"/>
                  <a:gd name="T35" fmla="*/ 649 h 735"/>
                  <a:gd name="T36" fmla="*/ 273 w 592"/>
                  <a:gd name="T37" fmla="*/ 655 h 735"/>
                  <a:gd name="T38" fmla="*/ 311 w 592"/>
                  <a:gd name="T39" fmla="*/ 662 h 735"/>
                  <a:gd name="T40" fmla="*/ 349 w 592"/>
                  <a:gd name="T41" fmla="*/ 670 h 735"/>
                  <a:gd name="T42" fmla="*/ 388 w 592"/>
                  <a:gd name="T43" fmla="*/ 678 h 735"/>
                  <a:gd name="T44" fmla="*/ 428 w 592"/>
                  <a:gd name="T45" fmla="*/ 686 h 735"/>
                  <a:gd name="T46" fmla="*/ 466 w 592"/>
                  <a:gd name="T47" fmla="*/ 695 h 735"/>
                  <a:gd name="T48" fmla="*/ 500 w 592"/>
                  <a:gd name="T49" fmla="*/ 703 h 735"/>
                  <a:gd name="T50" fmla="*/ 531 w 592"/>
                  <a:gd name="T51" fmla="*/ 712 h 735"/>
                  <a:gd name="T52" fmla="*/ 557 w 592"/>
                  <a:gd name="T53" fmla="*/ 719 h 735"/>
                  <a:gd name="T54" fmla="*/ 578 w 592"/>
                  <a:gd name="T55" fmla="*/ 727 h 735"/>
                  <a:gd name="T56" fmla="*/ 592 w 592"/>
                  <a:gd name="T57" fmla="*/ 735 h 735"/>
                  <a:gd name="T58" fmla="*/ 592 w 592"/>
                  <a:gd name="T59" fmla="*/ 735 h 735"/>
                  <a:gd name="T60" fmla="*/ 588 w 592"/>
                  <a:gd name="T61" fmla="*/ 732 h 735"/>
                  <a:gd name="T62" fmla="*/ 585 w 592"/>
                  <a:gd name="T63" fmla="*/ 729 h 735"/>
                  <a:gd name="T64" fmla="*/ 578 w 592"/>
                  <a:gd name="T65" fmla="*/ 724 h 735"/>
                  <a:gd name="T66" fmla="*/ 569 w 592"/>
                  <a:gd name="T67" fmla="*/ 719 h 735"/>
                  <a:gd name="T68" fmla="*/ 557 w 592"/>
                  <a:gd name="T69" fmla="*/ 712 h 735"/>
                  <a:gd name="T70" fmla="*/ 542 w 592"/>
                  <a:gd name="T71" fmla="*/ 704 h 735"/>
                  <a:gd name="T72" fmla="*/ 523 w 592"/>
                  <a:gd name="T73" fmla="*/ 695 h 735"/>
                  <a:gd name="T74" fmla="*/ 500 w 592"/>
                  <a:gd name="T75" fmla="*/ 686 h 735"/>
                  <a:gd name="T76" fmla="*/ 473 w 592"/>
                  <a:gd name="T77" fmla="*/ 675 h 735"/>
                  <a:gd name="T78" fmla="*/ 440 w 592"/>
                  <a:gd name="T79" fmla="*/ 662 h 735"/>
                  <a:gd name="T80" fmla="*/ 404 w 592"/>
                  <a:gd name="T81" fmla="*/ 649 h 735"/>
                  <a:gd name="T82" fmla="*/ 361 w 592"/>
                  <a:gd name="T83" fmla="*/ 635 h 735"/>
                  <a:gd name="T84" fmla="*/ 312 w 592"/>
                  <a:gd name="T85" fmla="*/ 619 h 735"/>
                  <a:gd name="T86" fmla="*/ 257 w 592"/>
                  <a:gd name="T87" fmla="*/ 604 h 735"/>
                  <a:gd name="T88" fmla="*/ 197 w 592"/>
                  <a:gd name="T89" fmla="*/ 587 h 735"/>
                  <a:gd name="T90" fmla="*/ 199 w 592"/>
                  <a:gd name="T91" fmla="*/ 561 h 735"/>
                  <a:gd name="T92" fmla="*/ 202 w 592"/>
                  <a:gd name="T93" fmla="*/ 491 h 735"/>
                  <a:gd name="T94" fmla="*/ 202 w 592"/>
                  <a:gd name="T95" fmla="*/ 393 h 735"/>
                  <a:gd name="T96" fmla="*/ 195 w 592"/>
                  <a:gd name="T97" fmla="*/ 282 h 735"/>
                  <a:gd name="T98" fmla="*/ 176 w 592"/>
                  <a:gd name="T99" fmla="*/ 172 h 735"/>
                  <a:gd name="T100" fmla="*/ 140 w 592"/>
                  <a:gd name="T101" fmla="*/ 78 h 735"/>
                  <a:gd name="T102" fmla="*/ 83 w 592"/>
                  <a:gd name="T103" fmla="*/ 17 h 735"/>
                  <a:gd name="T104" fmla="*/ 0 w 592"/>
                  <a:gd name="T105" fmla="*/ 0 h 73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2"/>
                  <a:gd name="T160" fmla="*/ 0 h 735"/>
                  <a:gd name="T161" fmla="*/ 592 w 592"/>
                  <a:gd name="T162" fmla="*/ 735 h 73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2" h="735">
                    <a:moveTo>
                      <a:pt x="0" y="0"/>
                    </a:moveTo>
                    <a:lnTo>
                      <a:pt x="4" y="1"/>
                    </a:lnTo>
                    <a:lnTo>
                      <a:pt x="14" y="6"/>
                    </a:lnTo>
                    <a:lnTo>
                      <a:pt x="30" y="14"/>
                    </a:lnTo>
                    <a:lnTo>
                      <a:pt x="49" y="29"/>
                    </a:lnTo>
                    <a:lnTo>
                      <a:pt x="66" y="49"/>
                    </a:lnTo>
                    <a:lnTo>
                      <a:pt x="85" y="77"/>
                    </a:lnTo>
                    <a:lnTo>
                      <a:pt x="100" y="114"/>
                    </a:lnTo>
                    <a:lnTo>
                      <a:pt x="111" y="160"/>
                    </a:lnTo>
                    <a:lnTo>
                      <a:pt x="126" y="305"/>
                    </a:lnTo>
                    <a:lnTo>
                      <a:pt x="138" y="459"/>
                    </a:lnTo>
                    <a:lnTo>
                      <a:pt x="143" y="582"/>
                    </a:lnTo>
                    <a:lnTo>
                      <a:pt x="145" y="633"/>
                    </a:lnTo>
                    <a:lnTo>
                      <a:pt x="150" y="633"/>
                    </a:lnTo>
                    <a:lnTo>
                      <a:pt x="162" y="636"/>
                    </a:lnTo>
                    <a:lnTo>
                      <a:pt x="181" y="639"/>
                    </a:lnTo>
                    <a:lnTo>
                      <a:pt x="207" y="644"/>
                    </a:lnTo>
                    <a:lnTo>
                      <a:pt x="238" y="649"/>
                    </a:lnTo>
                    <a:lnTo>
                      <a:pt x="273" y="655"/>
                    </a:lnTo>
                    <a:lnTo>
                      <a:pt x="311" y="662"/>
                    </a:lnTo>
                    <a:lnTo>
                      <a:pt x="349" y="670"/>
                    </a:lnTo>
                    <a:lnTo>
                      <a:pt x="388" y="678"/>
                    </a:lnTo>
                    <a:lnTo>
                      <a:pt x="428" y="686"/>
                    </a:lnTo>
                    <a:lnTo>
                      <a:pt x="466" y="695"/>
                    </a:lnTo>
                    <a:lnTo>
                      <a:pt x="500" y="703"/>
                    </a:lnTo>
                    <a:lnTo>
                      <a:pt x="531" y="712"/>
                    </a:lnTo>
                    <a:lnTo>
                      <a:pt x="557" y="719"/>
                    </a:lnTo>
                    <a:lnTo>
                      <a:pt x="578" y="727"/>
                    </a:lnTo>
                    <a:lnTo>
                      <a:pt x="592" y="735"/>
                    </a:lnTo>
                    <a:lnTo>
                      <a:pt x="588" y="732"/>
                    </a:lnTo>
                    <a:lnTo>
                      <a:pt x="585" y="729"/>
                    </a:lnTo>
                    <a:lnTo>
                      <a:pt x="578" y="724"/>
                    </a:lnTo>
                    <a:lnTo>
                      <a:pt x="569" y="719"/>
                    </a:lnTo>
                    <a:lnTo>
                      <a:pt x="557" y="712"/>
                    </a:lnTo>
                    <a:lnTo>
                      <a:pt x="542" y="704"/>
                    </a:lnTo>
                    <a:lnTo>
                      <a:pt x="523" y="695"/>
                    </a:lnTo>
                    <a:lnTo>
                      <a:pt x="500" y="686"/>
                    </a:lnTo>
                    <a:lnTo>
                      <a:pt x="473" y="675"/>
                    </a:lnTo>
                    <a:lnTo>
                      <a:pt x="440" y="662"/>
                    </a:lnTo>
                    <a:lnTo>
                      <a:pt x="404" y="649"/>
                    </a:lnTo>
                    <a:lnTo>
                      <a:pt x="361" y="635"/>
                    </a:lnTo>
                    <a:lnTo>
                      <a:pt x="312" y="619"/>
                    </a:lnTo>
                    <a:lnTo>
                      <a:pt x="257" y="604"/>
                    </a:lnTo>
                    <a:lnTo>
                      <a:pt x="197" y="587"/>
                    </a:lnTo>
                    <a:lnTo>
                      <a:pt x="199" y="561"/>
                    </a:lnTo>
                    <a:lnTo>
                      <a:pt x="202" y="491"/>
                    </a:lnTo>
                    <a:lnTo>
                      <a:pt x="202" y="393"/>
                    </a:lnTo>
                    <a:lnTo>
                      <a:pt x="195" y="282"/>
                    </a:lnTo>
                    <a:lnTo>
                      <a:pt x="176" y="172"/>
                    </a:lnTo>
                    <a:lnTo>
                      <a:pt x="140" y="78"/>
                    </a:lnTo>
                    <a:lnTo>
                      <a:pt x="83" y="17"/>
                    </a:lnTo>
                    <a:lnTo>
                      <a:pt x="0" y="0"/>
                    </a:lnTo>
                    <a:close/>
                  </a:path>
                </a:pathLst>
              </a:custGeom>
              <a:solidFill>
                <a:srgbClr val="000000"/>
              </a:solidFill>
              <a:ln w="9525">
                <a:noFill/>
                <a:round/>
                <a:headEnd/>
                <a:tailEnd/>
              </a:ln>
            </p:spPr>
            <p:txBody>
              <a:bodyPr/>
              <a:lstStyle/>
              <a:p>
                <a:endParaRPr lang="fr-FR" sz="1350"/>
              </a:p>
            </p:txBody>
          </p:sp>
          <p:sp>
            <p:nvSpPr>
              <p:cNvPr id="65546" name="Freeform 127"/>
              <p:cNvSpPr>
                <a:spLocks/>
              </p:cNvSpPr>
              <p:nvPr/>
            </p:nvSpPr>
            <p:spPr bwMode="auto">
              <a:xfrm>
                <a:off x="125" y="3999"/>
                <a:ext cx="1426" cy="320"/>
              </a:xfrm>
              <a:custGeom>
                <a:avLst/>
                <a:gdLst>
                  <a:gd name="T0" fmla="*/ 313 w 2853"/>
                  <a:gd name="T1" fmla="*/ 52 h 639"/>
                  <a:gd name="T2" fmla="*/ 418 w 2853"/>
                  <a:gd name="T3" fmla="*/ 48 h 639"/>
                  <a:gd name="T4" fmla="*/ 595 w 2853"/>
                  <a:gd name="T5" fmla="*/ 40 h 639"/>
                  <a:gd name="T6" fmla="*/ 828 w 2853"/>
                  <a:gd name="T7" fmla="*/ 31 h 639"/>
                  <a:gd name="T8" fmla="*/ 1095 w 2853"/>
                  <a:gd name="T9" fmla="*/ 22 h 639"/>
                  <a:gd name="T10" fmla="*/ 1382 w 2853"/>
                  <a:gd name="T11" fmla="*/ 12 h 639"/>
                  <a:gd name="T12" fmla="*/ 1666 w 2853"/>
                  <a:gd name="T13" fmla="*/ 5 h 639"/>
                  <a:gd name="T14" fmla="*/ 1935 w 2853"/>
                  <a:gd name="T15" fmla="*/ 0 h 639"/>
                  <a:gd name="T16" fmla="*/ 2166 w 2853"/>
                  <a:gd name="T17" fmla="*/ 0 h 639"/>
                  <a:gd name="T18" fmla="*/ 2342 w 2853"/>
                  <a:gd name="T19" fmla="*/ 6 h 639"/>
                  <a:gd name="T20" fmla="*/ 2448 w 2853"/>
                  <a:gd name="T21" fmla="*/ 17 h 639"/>
                  <a:gd name="T22" fmla="*/ 2558 w 2853"/>
                  <a:gd name="T23" fmla="*/ 38 h 639"/>
                  <a:gd name="T24" fmla="*/ 2656 w 2853"/>
                  <a:gd name="T25" fmla="*/ 52 h 639"/>
                  <a:gd name="T26" fmla="*/ 2736 w 2853"/>
                  <a:gd name="T27" fmla="*/ 66 h 639"/>
                  <a:gd name="T28" fmla="*/ 2794 w 2853"/>
                  <a:gd name="T29" fmla="*/ 85 h 639"/>
                  <a:gd name="T30" fmla="*/ 2822 w 2853"/>
                  <a:gd name="T31" fmla="*/ 114 h 639"/>
                  <a:gd name="T32" fmla="*/ 2822 w 2853"/>
                  <a:gd name="T33" fmla="*/ 140 h 639"/>
                  <a:gd name="T34" fmla="*/ 2801 w 2853"/>
                  <a:gd name="T35" fmla="*/ 193 h 639"/>
                  <a:gd name="T36" fmla="*/ 2765 w 2853"/>
                  <a:gd name="T37" fmla="*/ 290 h 639"/>
                  <a:gd name="T38" fmla="*/ 2787 w 2853"/>
                  <a:gd name="T39" fmla="*/ 368 h 639"/>
                  <a:gd name="T40" fmla="*/ 2844 w 2853"/>
                  <a:gd name="T41" fmla="*/ 416 h 639"/>
                  <a:gd name="T42" fmla="*/ 2851 w 2853"/>
                  <a:gd name="T43" fmla="*/ 459 h 639"/>
                  <a:gd name="T44" fmla="*/ 2825 w 2853"/>
                  <a:gd name="T45" fmla="*/ 496 h 639"/>
                  <a:gd name="T46" fmla="*/ 2763 w 2853"/>
                  <a:gd name="T47" fmla="*/ 532 h 639"/>
                  <a:gd name="T48" fmla="*/ 2658 w 2853"/>
                  <a:gd name="T49" fmla="*/ 562 h 639"/>
                  <a:gd name="T50" fmla="*/ 2508 w 2853"/>
                  <a:gd name="T51" fmla="*/ 582 h 639"/>
                  <a:gd name="T52" fmla="*/ 2303 w 2853"/>
                  <a:gd name="T53" fmla="*/ 590 h 639"/>
                  <a:gd name="T54" fmla="*/ 2185 w 2853"/>
                  <a:gd name="T55" fmla="*/ 592 h 639"/>
                  <a:gd name="T56" fmla="*/ 2058 w 2853"/>
                  <a:gd name="T57" fmla="*/ 595 h 639"/>
                  <a:gd name="T58" fmla="*/ 1920 w 2853"/>
                  <a:gd name="T59" fmla="*/ 598 h 639"/>
                  <a:gd name="T60" fmla="*/ 1775 w 2853"/>
                  <a:gd name="T61" fmla="*/ 604 h 639"/>
                  <a:gd name="T62" fmla="*/ 1628 w 2853"/>
                  <a:gd name="T63" fmla="*/ 610 h 639"/>
                  <a:gd name="T64" fmla="*/ 1478 w 2853"/>
                  <a:gd name="T65" fmla="*/ 616 h 639"/>
                  <a:gd name="T66" fmla="*/ 1332 w 2853"/>
                  <a:gd name="T67" fmla="*/ 623 h 639"/>
                  <a:gd name="T68" fmla="*/ 1190 w 2853"/>
                  <a:gd name="T69" fmla="*/ 629 h 639"/>
                  <a:gd name="T70" fmla="*/ 1056 w 2853"/>
                  <a:gd name="T71" fmla="*/ 633 h 639"/>
                  <a:gd name="T72" fmla="*/ 932 w 2853"/>
                  <a:gd name="T73" fmla="*/ 636 h 639"/>
                  <a:gd name="T74" fmla="*/ 826 w 2853"/>
                  <a:gd name="T75" fmla="*/ 638 h 639"/>
                  <a:gd name="T76" fmla="*/ 747 w 2853"/>
                  <a:gd name="T77" fmla="*/ 639 h 639"/>
                  <a:gd name="T78" fmla="*/ 678 w 2853"/>
                  <a:gd name="T79" fmla="*/ 638 h 639"/>
                  <a:gd name="T80" fmla="*/ 625 w 2853"/>
                  <a:gd name="T81" fmla="*/ 633 h 639"/>
                  <a:gd name="T82" fmla="*/ 587 w 2853"/>
                  <a:gd name="T83" fmla="*/ 629 h 639"/>
                  <a:gd name="T84" fmla="*/ 564 w 2853"/>
                  <a:gd name="T85" fmla="*/ 621 h 639"/>
                  <a:gd name="T86" fmla="*/ 525 w 2853"/>
                  <a:gd name="T87" fmla="*/ 596 h 639"/>
                  <a:gd name="T88" fmla="*/ 490 w 2853"/>
                  <a:gd name="T89" fmla="*/ 582 h 639"/>
                  <a:gd name="T90" fmla="*/ 447 w 2853"/>
                  <a:gd name="T91" fmla="*/ 576 h 639"/>
                  <a:gd name="T92" fmla="*/ 387 w 2853"/>
                  <a:gd name="T93" fmla="*/ 575 h 639"/>
                  <a:gd name="T94" fmla="*/ 300 w 2853"/>
                  <a:gd name="T95" fmla="*/ 575 h 639"/>
                  <a:gd name="T96" fmla="*/ 157 w 2853"/>
                  <a:gd name="T97" fmla="*/ 559 h 639"/>
                  <a:gd name="T98" fmla="*/ 43 w 2853"/>
                  <a:gd name="T99" fmla="*/ 493 h 639"/>
                  <a:gd name="T100" fmla="*/ 0 w 2853"/>
                  <a:gd name="T101" fmla="*/ 407 h 639"/>
                  <a:gd name="T102" fmla="*/ 24 w 2853"/>
                  <a:gd name="T103" fmla="*/ 357 h 639"/>
                  <a:gd name="T104" fmla="*/ 99 w 2853"/>
                  <a:gd name="T105" fmla="*/ 274 h 639"/>
                  <a:gd name="T106" fmla="*/ 150 w 2853"/>
                  <a:gd name="T107" fmla="*/ 132 h 639"/>
                  <a:gd name="T108" fmla="*/ 290 w 2853"/>
                  <a:gd name="T109" fmla="*/ 54 h 6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853"/>
                  <a:gd name="T166" fmla="*/ 0 h 639"/>
                  <a:gd name="T167" fmla="*/ 2853 w 2853"/>
                  <a:gd name="T168" fmla="*/ 639 h 6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853" h="639">
                    <a:moveTo>
                      <a:pt x="290" y="54"/>
                    </a:moveTo>
                    <a:lnTo>
                      <a:pt x="295" y="54"/>
                    </a:lnTo>
                    <a:lnTo>
                      <a:pt x="313" y="52"/>
                    </a:lnTo>
                    <a:lnTo>
                      <a:pt x="338" y="52"/>
                    </a:lnTo>
                    <a:lnTo>
                      <a:pt x="373" y="51"/>
                    </a:lnTo>
                    <a:lnTo>
                      <a:pt x="418" y="48"/>
                    </a:lnTo>
                    <a:lnTo>
                      <a:pt x="469" y="46"/>
                    </a:lnTo>
                    <a:lnTo>
                      <a:pt x="530" y="43"/>
                    </a:lnTo>
                    <a:lnTo>
                      <a:pt x="595" y="40"/>
                    </a:lnTo>
                    <a:lnTo>
                      <a:pt x="668" y="37"/>
                    </a:lnTo>
                    <a:lnTo>
                      <a:pt x="745" y="34"/>
                    </a:lnTo>
                    <a:lnTo>
                      <a:pt x="828" y="31"/>
                    </a:lnTo>
                    <a:lnTo>
                      <a:pt x="914" y="28"/>
                    </a:lnTo>
                    <a:lnTo>
                      <a:pt x="1004" y="25"/>
                    </a:lnTo>
                    <a:lnTo>
                      <a:pt x="1095" y="22"/>
                    </a:lnTo>
                    <a:lnTo>
                      <a:pt x="1190" y="18"/>
                    </a:lnTo>
                    <a:lnTo>
                      <a:pt x="1285" y="15"/>
                    </a:lnTo>
                    <a:lnTo>
                      <a:pt x="1382" y="12"/>
                    </a:lnTo>
                    <a:lnTo>
                      <a:pt x="1478" y="9"/>
                    </a:lnTo>
                    <a:lnTo>
                      <a:pt x="1573" y="8"/>
                    </a:lnTo>
                    <a:lnTo>
                      <a:pt x="1666" y="5"/>
                    </a:lnTo>
                    <a:lnTo>
                      <a:pt x="1759" y="3"/>
                    </a:lnTo>
                    <a:lnTo>
                      <a:pt x="1849" y="1"/>
                    </a:lnTo>
                    <a:lnTo>
                      <a:pt x="1935" y="0"/>
                    </a:lnTo>
                    <a:lnTo>
                      <a:pt x="2016" y="0"/>
                    </a:lnTo>
                    <a:lnTo>
                      <a:pt x="2094" y="0"/>
                    </a:lnTo>
                    <a:lnTo>
                      <a:pt x="2166" y="0"/>
                    </a:lnTo>
                    <a:lnTo>
                      <a:pt x="2232" y="1"/>
                    </a:lnTo>
                    <a:lnTo>
                      <a:pt x="2291" y="3"/>
                    </a:lnTo>
                    <a:lnTo>
                      <a:pt x="2342" y="6"/>
                    </a:lnTo>
                    <a:lnTo>
                      <a:pt x="2387" y="9"/>
                    </a:lnTo>
                    <a:lnTo>
                      <a:pt x="2422" y="12"/>
                    </a:lnTo>
                    <a:lnTo>
                      <a:pt x="2448" y="17"/>
                    </a:lnTo>
                    <a:lnTo>
                      <a:pt x="2486" y="25"/>
                    </a:lnTo>
                    <a:lnTo>
                      <a:pt x="2522" y="32"/>
                    </a:lnTo>
                    <a:lnTo>
                      <a:pt x="2558" y="38"/>
                    </a:lnTo>
                    <a:lnTo>
                      <a:pt x="2592" y="43"/>
                    </a:lnTo>
                    <a:lnTo>
                      <a:pt x="2625" y="48"/>
                    </a:lnTo>
                    <a:lnTo>
                      <a:pt x="2656" y="52"/>
                    </a:lnTo>
                    <a:lnTo>
                      <a:pt x="2686" y="57"/>
                    </a:lnTo>
                    <a:lnTo>
                      <a:pt x="2711" y="62"/>
                    </a:lnTo>
                    <a:lnTo>
                      <a:pt x="2736" y="66"/>
                    </a:lnTo>
                    <a:lnTo>
                      <a:pt x="2758" y="71"/>
                    </a:lnTo>
                    <a:lnTo>
                      <a:pt x="2777" y="77"/>
                    </a:lnTo>
                    <a:lnTo>
                      <a:pt x="2794" y="85"/>
                    </a:lnTo>
                    <a:lnTo>
                      <a:pt x="2806" y="92"/>
                    </a:lnTo>
                    <a:lnTo>
                      <a:pt x="2815" y="103"/>
                    </a:lnTo>
                    <a:lnTo>
                      <a:pt x="2822" y="114"/>
                    </a:lnTo>
                    <a:lnTo>
                      <a:pt x="2824" y="128"/>
                    </a:lnTo>
                    <a:lnTo>
                      <a:pt x="2824" y="134"/>
                    </a:lnTo>
                    <a:lnTo>
                      <a:pt x="2822" y="140"/>
                    </a:lnTo>
                    <a:lnTo>
                      <a:pt x="2818" y="148"/>
                    </a:lnTo>
                    <a:lnTo>
                      <a:pt x="2817" y="154"/>
                    </a:lnTo>
                    <a:lnTo>
                      <a:pt x="2801" y="193"/>
                    </a:lnTo>
                    <a:lnTo>
                      <a:pt x="2786" y="228"/>
                    </a:lnTo>
                    <a:lnTo>
                      <a:pt x="2774" y="260"/>
                    </a:lnTo>
                    <a:lnTo>
                      <a:pt x="2765" y="290"/>
                    </a:lnTo>
                    <a:lnTo>
                      <a:pt x="2763" y="317"/>
                    </a:lnTo>
                    <a:lnTo>
                      <a:pt x="2770" y="344"/>
                    </a:lnTo>
                    <a:lnTo>
                      <a:pt x="2787" y="368"/>
                    </a:lnTo>
                    <a:lnTo>
                      <a:pt x="2817" y="391"/>
                    </a:lnTo>
                    <a:lnTo>
                      <a:pt x="2832" y="404"/>
                    </a:lnTo>
                    <a:lnTo>
                      <a:pt x="2844" y="416"/>
                    </a:lnTo>
                    <a:lnTo>
                      <a:pt x="2851" y="431"/>
                    </a:lnTo>
                    <a:lnTo>
                      <a:pt x="2853" y="447"/>
                    </a:lnTo>
                    <a:lnTo>
                      <a:pt x="2851" y="459"/>
                    </a:lnTo>
                    <a:lnTo>
                      <a:pt x="2846" y="471"/>
                    </a:lnTo>
                    <a:lnTo>
                      <a:pt x="2837" y="484"/>
                    </a:lnTo>
                    <a:lnTo>
                      <a:pt x="2825" y="496"/>
                    </a:lnTo>
                    <a:lnTo>
                      <a:pt x="2808" y="508"/>
                    </a:lnTo>
                    <a:lnTo>
                      <a:pt x="2787" y="521"/>
                    </a:lnTo>
                    <a:lnTo>
                      <a:pt x="2763" y="532"/>
                    </a:lnTo>
                    <a:lnTo>
                      <a:pt x="2734" y="542"/>
                    </a:lnTo>
                    <a:lnTo>
                      <a:pt x="2698" y="553"/>
                    </a:lnTo>
                    <a:lnTo>
                      <a:pt x="2658" y="562"/>
                    </a:lnTo>
                    <a:lnTo>
                      <a:pt x="2613" y="570"/>
                    </a:lnTo>
                    <a:lnTo>
                      <a:pt x="2563" y="576"/>
                    </a:lnTo>
                    <a:lnTo>
                      <a:pt x="2508" y="582"/>
                    </a:lnTo>
                    <a:lnTo>
                      <a:pt x="2446" y="587"/>
                    </a:lnTo>
                    <a:lnTo>
                      <a:pt x="2377" y="589"/>
                    </a:lnTo>
                    <a:lnTo>
                      <a:pt x="2303" y="590"/>
                    </a:lnTo>
                    <a:lnTo>
                      <a:pt x="2265" y="590"/>
                    </a:lnTo>
                    <a:lnTo>
                      <a:pt x="2227" y="590"/>
                    </a:lnTo>
                    <a:lnTo>
                      <a:pt x="2185" y="592"/>
                    </a:lnTo>
                    <a:lnTo>
                      <a:pt x="2144" y="592"/>
                    </a:lnTo>
                    <a:lnTo>
                      <a:pt x="2101" y="593"/>
                    </a:lnTo>
                    <a:lnTo>
                      <a:pt x="2058" y="595"/>
                    </a:lnTo>
                    <a:lnTo>
                      <a:pt x="2013" y="595"/>
                    </a:lnTo>
                    <a:lnTo>
                      <a:pt x="1966" y="596"/>
                    </a:lnTo>
                    <a:lnTo>
                      <a:pt x="1920" y="598"/>
                    </a:lnTo>
                    <a:lnTo>
                      <a:pt x="1872" y="601"/>
                    </a:lnTo>
                    <a:lnTo>
                      <a:pt x="1823" y="602"/>
                    </a:lnTo>
                    <a:lnTo>
                      <a:pt x="1775" y="604"/>
                    </a:lnTo>
                    <a:lnTo>
                      <a:pt x="1727" y="606"/>
                    </a:lnTo>
                    <a:lnTo>
                      <a:pt x="1677" y="609"/>
                    </a:lnTo>
                    <a:lnTo>
                      <a:pt x="1628" y="610"/>
                    </a:lnTo>
                    <a:lnTo>
                      <a:pt x="1578" y="612"/>
                    </a:lnTo>
                    <a:lnTo>
                      <a:pt x="1528" y="615"/>
                    </a:lnTo>
                    <a:lnTo>
                      <a:pt x="1478" y="616"/>
                    </a:lnTo>
                    <a:lnTo>
                      <a:pt x="1430" y="619"/>
                    </a:lnTo>
                    <a:lnTo>
                      <a:pt x="1380" y="621"/>
                    </a:lnTo>
                    <a:lnTo>
                      <a:pt x="1332" y="623"/>
                    </a:lnTo>
                    <a:lnTo>
                      <a:pt x="1283" y="624"/>
                    </a:lnTo>
                    <a:lnTo>
                      <a:pt x="1237" y="627"/>
                    </a:lnTo>
                    <a:lnTo>
                      <a:pt x="1190" y="629"/>
                    </a:lnTo>
                    <a:lnTo>
                      <a:pt x="1144" y="630"/>
                    </a:lnTo>
                    <a:lnTo>
                      <a:pt x="1099" y="632"/>
                    </a:lnTo>
                    <a:lnTo>
                      <a:pt x="1056" y="633"/>
                    </a:lnTo>
                    <a:lnTo>
                      <a:pt x="1013" y="635"/>
                    </a:lnTo>
                    <a:lnTo>
                      <a:pt x="971" y="636"/>
                    </a:lnTo>
                    <a:lnTo>
                      <a:pt x="932" y="636"/>
                    </a:lnTo>
                    <a:lnTo>
                      <a:pt x="892" y="638"/>
                    </a:lnTo>
                    <a:lnTo>
                      <a:pt x="856" y="638"/>
                    </a:lnTo>
                    <a:lnTo>
                      <a:pt x="826" y="638"/>
                    </a:lnTo>
                    <a:lnTo>
                      <a:pt x="799" y="639"/>
                    </a:lnTo>
                    <a:lnTo>
                      <a:pt x="771" y="639"/>
                    </a:lnTo>
                    <a:lnTo>
                      <a:pt x="747" y="639"/>
                    </a:lnTo>
                    <a:lnTo>
                      <a:pt x="723" y="638"/>
                    </a:lnTo>
                    <a:lnTo>
                      <a:pt x="701" y="638"/>
                    </a:lnTo>
                    <a:lnTo>
                      <a:pt x="678" y="638"/>
                    </a:lnTo>
                    <a:lnTo>
                      <a:pt x="659" y="636"/>
                    </a:lnTo>
                    <a:lnTo>
                      <a:pt x="640" y="635"/>
                    </a:lnTo>
                    <a:lnTo>
                      <a:pt x="625" y="633"/>
                    </a:lnTo>
                    <a:lnTo>
                      <a:pt x="609" y="632"/>
                    </a:lnTo>
                    <a:lnTo>
                      <a:pt x="597" y="630"/>
                    </a:lnTo>
                    <a:lnTo>
                      <a:pt x="587" y="629"/>
                    </a:lnTo>
                    <a:lnTo>
                      <a:pt x="576" y="626"/>
                    </a:lnTo>
                    <a:lnTo>
                      <a:pt x="569" y="624"/>
                    </a:lnTo>
                    <a:lnTo>
                      <a:pt x="564" y="621"/>
                    </a:lnTo>
                    <a:lnTo>
                      <a:pt x="551" y="612"/>
                    </a:lnTo>
                    <a:lnTo>
                      <a:pt x="537" y="604"/>
                    </a:lnTo>
                    <a:lnTo>
                      <a:pt x="525" y="596"/>
                    </a:lnTo>
                    <a:lnTo>
                      <a:pt x="514" y="592"/>
                    </a:lnTo>
                    <a:lnTo>
                      <a:pt x="502" y="587"/>
                    </a:lnTo>
                    <a:lnTo>
                      <a:pt x="490" y="582"/>
                    </a:lnTo>
                    <a:lnTo>
                      <a:pt x="476" y="579"/>
                    </a:lnTo>
                    <a:lnTo>
                      <a:pt x="463" y="578"/>
                    </a:lnTo>
                    <a:lnTo>
                      <a:pt x="447" y="576"/>
                    </a:lnTo>
                    <a:lnTo>
                      <a:pt x="428" y="575"/>
                    </a:lnTo>
                    <a:lnTo>
                      <a:pt x="409" y="575"/>
                    </a:lnTo>
                    <a:lnTo>
                      <a:pt x="387" y="575"/>
                    </a:lnTo>
                    <a:lnTo>
                      <a:pt x="361" y="575"/>
                    </a:lnTo>
                    <a:lnTo>
                      <a:pt x="333" y="575"/>
                    </a:lnTo>
                    <a:lnTo>
                      <a:pt x="300" y="575"/>
                    </a:lnTo>
                    <a:lnTo>
                      <a:pt x="264" y="575"/>
                    </a:lnTo>
                    <a:lnTo>
                      <a:pt x="209" y="570"/>
                    </a:lnTo>
                    <a:lnTo>
                      <a:pt x="157" y="559"/>
                    </a:lnTo>
                    <a:lnTo>
                      <a:pt x="112" y="541"/>
                    </a:lnTo>
                    <a:lnTo>
                      <a:pt x="75" y="518"/>
                    </a:lnTo>
                    <a:lnTo>
                      <a:pt x="43" y="493"/>
                    </a:lnTo>
                    <a:lnTo>
                      <a:pt x="19" y="464"/>
                    </a:lnTo>
                    <a:lnTo>
                      <a:pt x="6" y="435"/>
                    </a:lnTo>
                    <a:lnTo>
                      <a:pt x="0" y="407"/>
                    </a:lnTo>
                    <a:lnTo>
                      <a:pt x="4" y="388"/>
                    </a:lnTo>
                    <a:lnTo>
                      <a:pt x="11" y="373"/>
                    </a:lnTo>
                    <a:lnTo>
                      <a:pt x="24" y="357"/>
                    </a:lnTo>
                    <a:lnTo>
                      <a:pt x="42" y="345"/>
                    </a:lnTo>
                    <a:lnTo>
                      <a:pt x="76" y="316"/>
                    </a:lnTo>
                    <a:lnTo>
                      <a:pt x="99" y="274"/>
                    </a:lnTo>
                    <a:lnTo>
                      <a:pt x="116" y="228"/>
                    </a:lnTo>
                    <a:lnTo>
                      <a:pt x="131" y="179"/>
                    </a:lnTo>
                    <a:lnTo>
                      <a:pt x="150" y="132"/>
                    </a:lnTo>
                    <a:lnTo>
                      <a:pt x="180" y="94"/>
                    </a:lnTo>
                    <a:lnTo>
                      <a:pt x="225" y="66"/>
                    </a:lnTo>
                    <a:lnTo>
                      <a:pt x="290" y="54"/>
                    </a:lnTo>
                    <a:close/>
                  </a:path>
                </a:pathLst>
              </a:custGeom>
              <a:solidFill>
                <a:srgbClr val="BFBF7F"/>
              </a:solidFill>
              <a:ln w="9525">
                <a:noFill/>
                <a:round/>
                <a:headEnd/>
                <a:tailEnd/>
              </a:ln>
            </p:spPr>
            <p:txBody>
              <a:bodyPr/>
              <a:lstStyle/>
              <a:p>
                <a:endParaRPr lang="fr-FR" sz="1350"/>
              </a:p>
            </p:txBody>
          </p:sp>
          <p:sp>
            <p:nvSpPr>
              <p:cNvPr id="65547" name="Freeform 128"/>
              <p:cNvSpPr>
                <a:spLocks/>
              </p:cNvSpPr>
              <p:nvPr/>
            </p:nvSpPr>
            <p:spPr bwMode="auto">
              <a:xfrm>
                <a:off x="220" y="4038"/>
                <a:ext cx="1176" cy="233"/>
              </a:xfrm>
              <a:custGeom>
                <a:avLst/>
                <a:gdLst>
                  <a:gd name="T0" fmla="*/ 1288 w 2352"/>
                  <a:gd name="T1" fmla="*/ 441 h 465"/>
                  <a:gd name="T2" fmla="*/ 1326 w 2352"/>
                  <a:gd name="T3" fmla="*/ 439 h 465"/>
                  <a:gd name="T4" fmla="*/ 1342 w 2352"/>
                  <a:gd name="T5" fmla="*/ 438 h 465"/>
                  <a:gd name="T6" fmla="*/ 1438 w 2352"/>
                  <a:gd name="T7" fmla="*/ 439 h 465"/>
                  <a:gd name="T8" fmla="*/ 1669 w 2352"/>
                  <a:gd name="T9" fmla="*/ 439 h 465"/>
                  <a:gd name="T10" fmla="*/ 1952 w 2352"/>
                  <a:gd name="T11" fmla="*/ 433 h 465"/>
                  <a:gd name="T12" fmla="*/ 2202 w 2352"/>
                  <a:gd name="T13" fmla="*/ 415 h 465"/>
                  <a:gd name="T14" fmla="*/ 2332 w 2352"/>
                  <a:gd name="T15" fmla="*/ 378 h 465"/>
                  <a:gd name="T16" fmla="*/ 2301 w 2352"/>
                  <a:gd name="T17" fmla="*/ 300 h 465"/>
                  <a:gd name="T18" fmla="*/ 2280 w 2352"/>
                  <a:gd name="T19" fmla="*/ 242 h 465"/>
                  <a:gd name="T20" fmla="*/ 2335 w 2352"/>
                  <a:gd name="T21" fmla="*/ 162 h 465"/>
                  <a:gd name="T22" fmla="*/ 2346 w 2352"/>
                  <a:gd name="T23" fmla="*/ 112 h 465"/>
                  <a:gd name="T24" fmla="*/ 2282 w 2352"/>
                  <a:gd name="T25" fmla="*/ 74 h 465"/>
                  <a:gd name="T26" fmla="*/ 2156 w 2352"/>
                  <a:gd name="T27" fmla="*/ 48 h 465"/>
                  <a:gd name="T28" fmla="*/ 1980 w 2352"/>
                  <a:gd name="T29" fmla="*/ 31 h 465"/>
                  <a:gd name="T30" fmla="*/ 1768 w 2352"/>
                  <a:gd name="T31" fmla="*/ 23 h 465"/>
                  <a:gd name="T32" fmla="*/ 1607 w 2352"/>
                  <a:gd name="T33" fmla="*/ 22 h 465"/>
                  <a:gd name="T34" fmla="*/ 1454 w 2352"/>
                  <a:gd name="T35" fmla="*/ 17 h 465"/>
                  <a:gd name="T36" fmla="*/ 1278 w 2352"/>
                  <a:gd name="T37" fmla="*/ 11 h 465"/>
                  <a:gd name="T38" fmla="*/ 1090 w 2352"/>
                  <a:gd name="T39" fmla="*/ 5 h 465"/>
                  <a:gd name="T40" fmla="*/ 899 w 2352"/>
                  <a:gd name="T41" fmla="*/ 0 h 465"/>
                  <a:gd name="T42" fmla="*/ 714 w 2352"/>
                  <a:gd name="T43" fmla="*/ 0 h 465"/>
                  <a:gd name="T44" fmla="*/ 547 w 2352"/>
                  <a:gd name="T45" fmla="*/ 6 h 465"/>
                  <a:gd name="T46" fmla="*/ 407 w 2352"/>
                  <a:gd name="T47" fmla="*/ 20 h 465"/>
                  <a:gd name="T48" fmla="*/ 304 w 2352"/>
                  <a:gd name="T49" fmla="*/ 45 h 465"/>
                  <a:gd name="T50" fmla="*/ 247 w 2352"/>
                  <a:gd name="T51" fmla="*/ 80 h 465"/>
                  <a:gd name="T52" fmla="*/ 247 w 2352"/>
                  <a:gd name="T53" fmla="*/ 131 h 465"/>
                  <a:gd name="T54" fmla="*/ 250 w 2352"/>
                  <a:gd name="T55" fmla="*/ 227 h 465"/>
                  <a:gd name="T56" fmla="*/ 173 w 2352"/>
                  <a:gd name="T57" fmla="*/ 290 h 465"/>
                  <a:gd name="T58" fmla="*/ 72 w 2352"/>
                  <a:gd name="T59" fmla="*/ 330 h 465"/>
                  <a:gd name="T60" fmla="*/ 5 w 2352"/>
                  <a:gd name="T61" fmla="*/ 358 h 465"/>
                  <a:gd name="T62" fmla="*/ 28 w 2352"/>
                  <a:gd name="T63" fmla="*/ 382 h 465"/>
                  <a:gd name="T64" fmla="*/ 152 w 2352"/>
                  <a:gd name="T65" fmla="*/ 401 h 465"/>
                  <a:gd name="T66" fmla="*/ 255 w 2352"/>
                  <a:gd name="T67" fmla="*/ 385 h 465"/>
                  <a:gd name="T68" fmla="*/ 340 w 2352"/>
                  <a:gd name="T69" fmla="*/ 351 h 465"/>
                  <a:gd name="T70" fmla="*/ 411 w 2352"/>
                  <a:gd name="T71" fmla="*/ 319 h 465"/>
                  <a:gd name="T72" fmla="*/ 480 w 2352"/>
                  <a:gd name="T73" fmla="*/ 307 h 465"/>
                  <a:gd name="T74" fmla="*/ 547 w 2352"/>
                  <a:gd name="T75" fmla="*/ 331 h 465"/>
                  <a:gd name="T76" fmla="*/ 604 w 2352"/>
                  <a:gd name="T77" fmla="*/ 362 h 465"/>
                  <a:gd name="T78" fmla="*/ 662 w 2352"/>
                  <a:gd name="T79" fmla="*/ 396 h 465"/>
                  <a:gd name="T80" fmla="*/ 723 w 2352"/>
                  <a:gd name="T81" fmla="*/ 427 h 465"/>
                  <a:gd name="T82" fmla="*/ 778 w 2352"/>
                  <a:gd name="T83" fmla="*/ 452 h 465"/>
                  <a:gd name="T84" fmla="*/ 830 w 2352"/>
                  <a:gd name="T85" fmla="*/ 464 h 465"/>
                  <a:gd name="T86" fmla="*/ 869 w 2352"/>
                  <a:gd name="T87" fmla="*/ 462 h 465"/>
                  <a:gd name="T88" fmla="*/ 900 w 2352"/>
                  <a:gd name="T89" fmla="*/ 444 h 465"/>
                  <a:gd name="T90" fmla="*/ 938 w 2352"/>
                  <a:gd name="T91" fmla="*/ 388 h 465"/>
                  <a:gd name="T92" fmla="*/ 1038 w 2352"/>
                  <a:gd name="T93" fmla="*/ 374 h 465"/>
                  <a:gd name="T94" fmla="*/ 1133 w 2352"/>
                  <a:gd name="T95" fmla="*/ 418 h 465"/>
                  <a:gd name="T96" fmla="*/ 1173 w 2352"/>
                  <a:gd name="T97" fmla="*/ 436 h 465"/>
                  <a:gd name="T98" fmla="*/ 1211 w 2352"/>
                  <a:gd name="T99" fmla="*/ 441 h 465"/>
                  <a:gd name="T100" fmla="*/ 1256 w 2352"/>
                  <a:gd name="T101" fmla="*/ 442 h 46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352"/>
                  <a:gd name="T154" fmla="*/ 0 h 465"/>
                  <a:gd name="T155" fmla="*/ 2352 w 2352"/>
                  <a:gd name="T156" fmla="*/ 465 h 46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352" h="465">
                    <a:moveTo>
                      <a:pt x="1256" y="442"/>
                    </a:moveTo>
                    <a:lnTo>
                      <a:pt x="1273" y="442"/>
                    </a:lnTo>
                    <a:lnTo>
                      <a:pt x="1288" y="441"/>
                    </a:lnTo>
                    <a:lnTo>
                      <a:pt x="1302" y="441"/>
                    </a:lnTo>
                    <a:lnTo>
                      <a:pt x="1316" y="439"/>
                    </a:lnTo>
                    <a:lnTo>
                      <a:pt x="1326" y="439"/>
                    </a:lnTo>
                    <a:lnTo>
                      <a:pt x="1335" y="438"/>
                    </a:lnTo>
                    <a:lnTo>
                      <a:pt x="1340" y="438"/>
                    </a:lnTo>
                    <a:lnTo>
                      <a:pt x="1342" y="438"/>
                    </a:lnTo>
                    <a:lnTo>
                      <a:pt x="1354" y="438"/>
                    </a:lnTo>
                    <a:lnTo>
                      <a:pt x="1387" y="438"/>
                    </a:lnTo>
                    <a:lnTo>
                      <a:pt x="1438" y="439"/>
                    </a:lnTo>
                    <a:lnTo>
                      <a:pt x="1504" y="439"/>
                    </a:lnTo>
                    <a:lnTo>
                      <a:pt x="1583" y="439"/>
                    </a:lnTo>
                    <a:lnTo>
                      <a:pt x="1669" y="439"/>
                    </a:lnTo>
                    <a:lnTo>
                      <a:pt x="1763" y="438"/>
                    </a:lnTo>
                    <a:lnTo>
                      <a:pt x="1857" y="436"/>
                    </a:lnTo>
                    <a:lnTo>
                      <a:pt x="1952" y="433"/>
                    </a:lnTo>
                    <a:lnTo>
                      <a:pt x="2044" y="428"/>
                    </a:lnTo>
                    <a:lnTo>
                      <a:pt x="2128" y="422"/>
                    </a:lnTo>
                    <a:lnTo>
                      <a:pt x="2202" y="415"/>
                    </a:lnTo>
                    <a:lnTo>
                      <a:pt x="2263" y="404"/>
                    </a:lnTo>
                    <a:lnTo>
                      <a:pt x="2308" y="393"/>
                    </a:lnTo>
                    <a:lnTo>
                      <a:pt x="2332" y="378"/>
                    </a:lnTo>
                    <a:lnTo>
                      <a:pt x="2335" y="361"/>
                    </a:lnTo>
                    <a:lnTo>
                      <a:pt x="2316" y="327"/>
                    </a:lnTo>
                    <a:lnTo>
                      <a:pt x="2301" y="300"/>
                    </a:lnTo>
                    <a:lnTo>
                      <a:pt x="2289" y="279"/>
                    </a:lnTo>
                    <a:lnTo>
                      <a:pt x="2282" y="260"/>
                    </a:lnTo>
                    <a:lnTo>
                      <a:pt x="2280" y="242"/>
                    </a:lnTo>
                    <a:lnTo>
                      <a:pt x="2289" y="220"/>
                    </a:lnTo>
                    <a:lnTo>
                      <a:pt x="2306" y="194"/>
                    </a:lnTo>
                    <a:lnTo>
                      <a:pt x="2335" y="162"/>
                    </a:lnTo>
                    <a:lnTo>
                      <a:pt x="2349" y="143"/>
                    </a:lnTo>
                    <a:lnTo>
                      <a:pt x="2352" y="126"/>
                    </a:lnTo>
                    <a:lnTo>
                      <a:pt x="2346" y="112"/>
                    </a:lnTo>
                    <a:lnTo>
                      <a:pt x="2333" y="99"/>
                    </a:lnTo>
                    <a:lnTo>
                      <a:pt x="2311" y="85"/>
                    </a:lnTo>
                    <a:lnTo>
                      <a:pt x="2282" y="74"/>
                    </a:lnTo>
                    <a:lnTo>
                      <a:pt x="2246" y="63"/>
                    </a:lnTo>
                    <a:lnTo>
                      <a:pt x="2204" y="55"/>
                    </a:lnTo>
                    <a:lnTo>
                      <a:pt x="2156" y="48"/>
                    </a:lnTo>
                    <a:lnTo>
                      <a:pt x="2102" y="40"/>
                    </a:lnTo>
                    <a:lnTo>
                      <a:pt x="2042" y="35"/>
                    </a:lnTo>
                    <a:lnTo>
                      <a:pt x="1980" y="31"/>
                    </a:lnTo>
                    <a:lnTo>
                      <a:pt x="1913" y="28"/>
                    </a:lnTo>
                    <a:lnTo>
                      <a:pt x="1842" y="25"/>
                    </a:lnTo>
                    <a:lnTo>
                      <a:pt x="1768" y="23"/>
                    </a:lnTo>
                    <a:lnTo>
                      <a:pt x="1692" y="23"/>
                    </a:lnTo>
                    <a:lnTo>
                      <a:pt x="1652" y="23"/>
                    </a:lnTo>
                    <a:lnTo>
                      <a:pt x="1607" y="22"/>
                    </a:lnTo>
                    <a:lnTo>
                      <a:pt x="1559" y="22"/>
                    </a:lnTo>
                    <a:lnTo>
                      <a:pt x="1507" y="20"/>
                    </a:lnTo>
                    <a:lnTo>
                      <a:pt x="1454" y="17"/>
                    </a:lnTo>
                    <a:lnTo>
                      <a:pt x="1397" y="15"/>
                    </a:lnTo>
                    <a:lnTo>
                      <a:pt x="1338" y="14"/>
                    </a:lnTo>
                    <a:lnTo>
                      <a:pt x="1278" y="11"/>
                    </a:lnTo>
                    <a:lnTo>
                      <a:pt x="1216" y="9"/>
                    </a:lnTo>
                    <a:lnTo>
                      <a:pt x="1154" y="6"/>
                    </a:lnTo>
                    <a:lnTo>
                      <a:pt x="1090" y="5"/>
                    </a:lnTo>
                    <a:lnTo>
                      <a:pt x="1026" y="3"/>
                    </a:lnTo>
                    <a:lnTo>
                      <a:pt x="962" y="2"/>
                    </a:lnTo>
                    <a:lnTo>
                      <a:pt x="899" y="0"/>
                    </a:lnTo>
                    <a:lnTo>
                      <a:pt x="835" y="0"/>
                    </a:lnTo>
                    <a:lnTo>
                      <a:pt x="774" y="0"/>
                    </a:lnTo>
                    <a:lnTo>
                      <a:pt x="714" y="0"/>
                    </a:lnTo>
                    <a:lnTo>
                      <a:pt x="655" y="2"/>
                    </a:lnTo>
                    <a:lnTo>
                      <a:pt x="600" y="3"/>
                    </a:lnTo>
                    <a:lnTo>
                      <a:pt x="547" y="6"/>
                    </a:lnTo>
                    <a:lnTo>
                      <a:pt x="497" y="9"/>
                    </a:lnTo>
                    <a:lnTo>
                      <a:pt x="450" y="14"/>
                    </a:lnTo>
                    <a:lnTo>
                      <a:pt x="407" y="20"/>
                    </a:lnTo>
                    <a:lnTo>
                      <a:pt x="367" y="28"/>
                    </a:lnTo>
                    <a:lnTo>
                      <a:pt x="333" y="35"/>
                    </a:lnTo>
                    <a:lnTo>
                      <a:pt x="304" y="45"/>
                    </a:lnTo>
                    <a:lnTo>
                      <a:pt x="279" y="55"/>
                    </a:lnTo>
                    <a:lnTo>
                      <a:pt x="260" y="68"/>
                    </a:lnTo>
                    <a:lnTo>
                      <a:pt x="247" y="80"/>
                    </a:lnTo>
                    <a:lnTo>
                      <a:pt x="240" y="96"/>
                    </a:lnTo>
                    <a:lnTo>
                      <a:pt x="240" y="112"/>
                    </a:lnTo>
                    <a:lnTo>
                      <a:pt x="247" y="131"/>
                    </a:lnTo>
                    <a:lnTo>
                      <a:pt x="260" y="168"/>
                    </a:lnTo>
                    <a:lnTo>
                      <a:pt x="260" y="199"/>
                    </a:lnTo>
                    <a:lnTo>
                      <a:pt x="250" y="227"/>
                    </a:lnTo>
                    <a:lnTo>
                      <a:pt x="229" y="251"/>
                    </a:lnTo>
                    <a:lnTo>
                      <a:pt x="204" y="273"/>
                    </a:lnTo>
                    <a:lnTo>
                      <a:pt x="173" y="290"/>
                    </a:lnTo>
                    <a:lnTo>
                      <a:pt x="138" y="305"/>
                    </a:lnTo>
                    <a:lnTo>
                      <a:pt x="105" y="319"/>
                    </a:lnTo>
                    <a:lnTo>
                      <a:pt x="72" y="330"/>
                    </a:lnTo>
                    <a:lnTo>
                      <a:pt x="43" y="339"/>
                    </a:lnTo>
                    <a:lnTo>
                      <a:pt x="19" y="348"/>
                    </a:lnTo>
                    <a:lnTo>
                      <a:pt x="5" y="358"/>
                    </a:lnTo>
                    <a:lnTo>
                      <a:pt x="0" y="365"/>
                    </a:lnTo>
                    <a:lnTo>
                      <a:pt x="7" y="373"/>
                    </a:lnTo>
                    <a:lnTo>
                      <a:pt x="28" y="382"/>
                    </a:lnTo>
                    <a:lnTo>
                      <a:pt x="66" y="391"/>
                    </a:lnTo>
                    <a:lnTo>
                      <a:pt x="110" y="399"/>
                    </a:lnTo>
                    <a:lnTo>
                      <a:pt x="152" y="401"/>
                    </a:lnTo>
                    <a:lnTo>
                      <a:pt x="188" y="399"/>
                    </a:lnTo>
                    <a:lnTo>
                      <a:pt x="224" y="393"/>
                    </a:lnTo>
                    <a:lnTo>
                      <a:pt x="255" y="385"/>
                    </a:lnTo>
                    <a:lnTo>
                      <a:pt x="285" y="374"/>
                    </a:lnTo>
                    <a:lnTo>
                      <a:pt x="312" y="364"/>
                    </a:lnTo>
                    <a:lnTo>
                      <a:pt x="340" y="351"/>
                    </a:lnTo>
                    <a:lnTo>
                      <a:pt x="364" y="339"/>
                    </a:lnTo>
                    <a:lnTo>
                      <a:pt x="388" y="328"/>
                    </a:lnTo>
                    <a:lnTo>
                      <a:pt x="411" y="319"/>
                    </a:lnTo>
                    <a:lnTo>
                      <a:pt x="433" y="311"/>
                    </a:lnTo>
                    <a:lnTo>
                      <a:pt x="457" y="307"/>
                    </a:lnTo>
                    <a:lnTo>
                      <a:pt x="480" y="307"/>
                    </a:lnTo>
                    <a:lnTo>
                      <a:pt x="504" y="311"/>
                    </a:lnTo>
                    <a:lnTo>
                      <a:pt x="530" y="322"/>
                    </a:lnTo>
                    <a:lnTo>
                      <a:pt x="547" y="331"/>
                    </a:lnTo>
                    <a:lnTo>
                      <a:pt x="566" y="342"/>
                    </a:lnTo>
                    <a:lnTo>
                      <a:pt x="585" y="351"/>
                    </a:lnTo>
                    <a:lnTo>
                      <a:pt x="604" y="362"/>
                    </a:lnTo>
                    <a:lnTo>
                      <a:pt x="623" y="374"/>
                    </a:lnTo>
                    <a:lnTo>
                      <a:pt x="643" y="385"/>
                    </a:lnTo>
                    <a:lnTo>
                      <a:pt x="662" y="396"/>
                    </a:lnTo>
                    <a:lnTo>
                      <a:pt x="683" y="407"/>
                    </a:lnTo>
                    <a:lnTo>
                      <a:pt x="702" y="418"/>
                    </a:lnTo>
                    <a:lnTo>
                      <a:pt x="723" y="427"/>
                    </a:lnTo>
                    <a:lnTo>
                      <a:pt x="742" y="436"/>
                    </a:lnTo>
                    <a:lnTo>
                      <a:pt x="761" y="444"/>
                    </a:lnTo>
                    <a:lnTo>
                      <a:pt x="778" y="452"/>
                    </a:lnTo>
                    <a:lnTo>
                      <a:pt x="797" y="456"/>
                    </a:lnTo>
                    <a:lnTo>
                      <a:pt x="814" y="461"/>
                    </a:lnTo>
                    <a:lnTo>
                      <a:pt x="830" y="464"/>
                    </a:lnTo>
                    <a:lnTo>
                      <a:pt x="843" y="465"/>
                    </a:lnTo>
                    <a:lnTo>
                      <a:pt x="857" y="464"/>
                    </a:lnTo>
                    <a:lnTo>
                      <a:pt x="869" y="462"/>
                    </a:lnTo>
                    <a:lnTo>
                      <a:pt x="880" y="458"/>
                    </a:lnTo>
                    <a:lnTo>
                      <a:pt x="890" y="452"/>
                    </a:lnTo>
                    <a:lnTo>
                      <a:pt x="900" y="444"/>
                    </a:lnTo>
                    <a:lnTo>
                      <a:pt x="907" y="435"/>
                    </a:lnTo>
                    <a:lnTo>
                      <a:pt x="914" y="422"/>
                    </a:lnTo>
                    <a:lnTo>
                      <a:pt x="938" y="388"/>
                    </a:lnTo>
                    <a:lnTo>
                      <a:pt x="968" y="371"/>
                    </a:lnTo>
                    <a:lnTo>
                      <a:pt x="1002" y="368"/>
                    </a:lnTo>
                    <a:lnTo>
                      <a:pt x="1038" y="374"/>
                    </a:lnTo>
                    <a:lnTo>
                      <a:pt x="1073" y="387"/>
                    </a:lnTo>
                    <a:lnTo>
                      <a:pt x="1106" y="402"/>
                    </a:lnTo>
                    <a:lnTo>
                      <a:pt x="1133" y="418"/>
                    </a:lnTo>
                    <a:lnTo>
                      <a:pt x="1154" y="430"/>
                    </a:lnTo>
                    <a:lnTo>
                      <a:pt x="1162" y="433"/>
                    </a:lnTo>
                    <a:lnTo>
                      <a:pt x="1173" y="436"/>
                    </a:lnTo>
                    <a:lnTo>
                      <a:pt x="1185" y="439"/>
                    </a:lnTo>
                    <a:lnTo>
                      <a:pt x="1197" y="441"/>
                    </a:lnTo>
                    <a:lnTo>
                      <a:pt x="1211" y="441"/>
                    </a:lnTo>
                    <a:lnTo>
                      <a:pt x="1226" y="442"/>
                    </a:lnTo>
                    <a:lnTo>
                      <a:pt x="1240" y="442"/>
                    </a:lnTo>
                    <a:lnTo>
                      <a:pt x="1256" y="442"/>
                    </a:lnTo>
                    <a:close/>
                  </a:path>
                </a:pathLst>
              </a:custGeom>
              <a:solidFill>
                <a:srgbClr val="9E9E3F"/>
              </a:solidFill>
              <a:ln w="9525">
                <a:noFill/>
                <a:round/>
                <a:headEnd/>
                <a:tailEnd/>
              </a:ln>
            </p:spPr>
            <p:txBody>
              <a:bodyPr/>
              <a:lstStyle/>
              <a:p>
                <a:endParaRPr lang="fr-FR" sz="1350"/>
              </a:p>
            </p:txBody>
          </p:sp>
          <p:sp>
            <p:nvSpPr>
              <p:cNvPr id="65548" name="Freeform 129"/>
              <p:cNvSpPr>
                <a:spLocks/>
              </p:cNvSpPr>
              <p:nvPr/>
            </p:nvSpPr>
            <p:spPr bwMode="auto">
              <a:xfrm>
                <a:off x="947" y="2875"/>
                <a:ext cx="246" cy="244"/>
              </a:xfrm>
              <a:custGeom>
                <a:avLst/>
                <a:gdLst>
                  <a:gd name="T0" fmla="*/ 491 w 491"/>
                  <a:gd name="T1" fmla="*/ 65 h 489"/>
                  <a:gd name="T2" fmla="*/ 470 w 491"/>
                  <a:gd name="T3" fmla="*/ 51 h 489"/>
                  <a:gd name="T4" fmla="*/ 450 w 491"/>
                  <a:gd name="T5" fmla="*/ 37 h 489"/>
                  <a:gd name="T6" fmla="*/ 427 w 491"/>
                  <a:gd name="T7" fmla="*/ 26 h 489"/>
                  <a:gd name="T8" fmla="*/ 403 w 491"/>
                  <a:gd name="T9" fmla="*/ 17 h 489"/>
                  <a:gd name="T10" fmla="*/ 377 w 491"/>
                  <a:gd name="T11" fmla="*/ 9 h 489"/>
                  <a:gd name="T12" fmla="*/ 351 w 491"/>
                  <a:gd name="T13" fmla="*/ 5 h 489"/>
                  <a:gd name="T14" fmla="*/ 326 w 491"/>
                  <a:gd name="T15" fmla="*/ 2 h 489"/>
                  <a:gd name="T16" fmla="*/ 298 w 491"/>
                  <a:gd name="T17" fmla="*/ 0 h 489"/>
                  <a:gd name="T18" fmla="*/ 267 w 491"/>
                  <a:gd name="T19" fmla="*/ 2 h 489"/>
                  <a:gd name="T20" fmla="*/ 238 w 491"/>
                  <a:gd name="T21" fmla="*/ 6 h 489"/>
                  <a:gd name="T22" fmla="*/ 208 w 491"/>
                  <a:gd name="T23" fmla="*/ 12 h 489"/>
                  <a:gd name="T24" fmla="*/ 181 w 491"/>
                  <a:gd name="T25" fmla="*/ 22 h 489"/>
                  <a:gd name="T26" fmla="*/ 155 w 491"/>
                  <a:gd name="T27" fmla="*/ 32 h 489"/>
                  <a:gd name="T28" fmla="*/ 131 w 491"/>
                  <a:gd name="T29" fmla="*/ 46 h 489"/>
                  <a:gd name="T30" fmla="*/ 108 w 491"/>
                  <a:gd name="T31" fmla="*/ 62 h 489"/>
                  <a:gd name="T32" fmla="*/ 88 w 491"/>
                  <a:gd name="T33" fmla="*/ 79 h 489"/>
                  <a:gd name="T34" fmla="*/ 67 w 491"/>
                  <a:gd name="T35" fmla="*/ 97 h 489"/>
                  <a:gd name="T36" fmla="*/ 50 w 491"/>
                  <a:gd name="T37" fmla="*/ 119 h 489"/>
                  <a:gd name="T38" fmla="*/ 36 w 491"/>
                  <a:gd name="T39" fmla="*/ 140 h 489"/>
                  <a:gd name="T40" fmla="*/ 24 w 491"/>
                  <a:gd name="T41" fmla="*/ 163 h 489"/>
                  <a:gd name="T42" fmla="*/ 13 w 491"/>
                  <a:gd name="T43" fmla="*/ 188 h 489"/>
                  <a:gd name="T44" fmla="*/ 5 w 491"/>
                  <a:gd name="T45" fmla="*/ 214 h 489"/>
                  <a:gd name="T46" fmla="*/ 1 w 491"/>
                  <a:gd name="T47" fmla="*/ 240 h 489"/>
                  <a:gd name="T48" fmla="*/ 0 w 491"/>
                  <a:gd name="T49" fmla="*/ 268 h 489"/>
                  <a:gd name="T50" fmla="*/ 1 w 491"/>
                  <a:gd name="T51" fmla="*/ 302 h 489"/>
                  <a:gd name="T52" fmla="*/ 8 w 491"/>
                  <a:gd name="T53" fmla="*/ 334 h 489"/>
                  <a:gd name="T54" fmla="*/ 19 w 491"/>
                  <a:gd name="T55" fmla="*/ 365 h 489"/>
                  <a:gd name="T56" fmla="*/ 34 w 491"/>
                  <a:gd name="T57" fmla="*/ 395 h 489"/>
                  <a:gd name="T58" fmla="*/ 53 w 491"/>
                  <a:gd name="T59" fmla="*/ 421 h 489"/>
                  <a:gd name="T60" fmla="*/ 74 w 491"/>
                  <a:gd name="T61" fmla="*/ 445 h 489"/>
                  <a:gd name="T62" fmla="*/ 98 w 491"/>
                  <a:gd name="T63" fmla="*/ 469 h 489"/>
                  <a:gd name="T64" fmla="*/ 126 w 491"/>
                  <a:gd name="T65" fmla="*/ 489 h 489"/>
                  <a:gd name="T66" fmla="*/ 127 w 491"/>
                  <a:gd name="T67" fmla="*/ 432 h 489"/>
                  <a:gd name="T68" fmla="*/ 136 w 491"/>
                  <a:gd name="T69" fmla="*/ 381 h 489"/>
                  <a:gd name="T70" fmla="*/ 146 w 491"/>
                  <a:gd name="T71" fmla="*/ 333 h 489"/>
                  <a:gd name="T72" fmla="*/ 162 w 491"/>
                  <a:gd name="T73" fmla="*/ 291 h 489"/>
                  <a:gd name="T74" fmla="*/ 179 w 491"/>
                  <a:gd name="T75" fmla="*/ 254 h 489"/>
                  <a:gd name="T76" fmla="*/ 201 w 491"/>
                  <a:gd name="T77" fmla="*/ 220 h 489"/>
                  <a:gd name="T78" fmla="*/ 226 w 491"/>
                  <a:gd name="T79" fmla="*/ 191 h 489"/>
                  <a:gd name="T80" fmla="*/ 251 w 491"/>
                  <a:gd name="T81" fmla="*/ 165 h 489"/>
                  <a:gd name="T82" fmla="*/ 279 w 491"/>
                  <a:gd name="T83" fmla="*/ 143 h 489"/>
                  <a:gd name="T84" fmla="*/ 308 w 491"/>
                  <a:gd name="T85" fmla="*/ 125 h 489"/>
                  <a:gd name="T86" fmla="*/ 339 w 491"/>
                  <a:gd name="T87" fmla="*/ 108 h 489"/>
                  <a:gd name="T88" fmla="*/ 370 w 491"/>
                  <a:gd name="T89" fmla="*/ 96 h 489"/>
                  <a:gd name="T90" fmla="*/ 401 w 491"/>
                  <a:gd name="T91" fmla="*/ 85 h 489"/>
                  <a:gd name="T92" fmla="*/ 433 w 491"/>
                  <a:gd name="T93" fmla="*/ 76 h 489"/>
                  <a:gd name="T94" fmla="*/ 462 w 491"/>
                  <a:gd name="T95" fmla="*/ 69 h 489"/>
                  <a:gd name="T96" fmla="*/ 491 w 491"/>
                  <a:gd name="T97" fmla="*/ 65 h 4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91"/>
                  <a:gd name="T148" fmla="*/ 0 h 489"/>
                  <a:gd name="T149" fmla="*/ 491 w 491"/>
                  <a:gd name="T150" fmla="*/ 489 h 4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91" h="489">
                    <a:moveTo>
                      <a:pt x="491" y="65"/>
                    </a:moveTo>
                    <a:lnTo>
                      <a:pt x="470" y="51"/>
                    </a:lnTo>
                    <a:lnTo>
                      <a:pt x="450" y="37"/>
                    </a:lnTo>
                    <a:lnTo>
                      <a:pt x="427" y="26"/>
                    </a:lnTo>
                    <a:lnTo>
                      <a:pt x="403" y="17"/>
                    </a:lnTo>
                    <a:lnTo>
                      <a:pt x="377" y="9"/>
                    </a:lnTo>
                    <a:lnTo>
                      <a:pt x="351" y="5"/>
                    </a:lnTo>
                    <a:lnTo>
                      <a:pt x="326" y="2"/>
                    </a:lnTo>
                    <a:lnTo>
                      <a:pt x="298" y="0"/>
                    </a:lnTo>
                    <a:lnTo>
                      <a:pt x="267" y="2"/>
                    </a:lnTo>
                    <a:lnTo>
                      <a:pt x="238" y="6"/>
                    </a:lnTo>
                    <a:lnTo>
                      <a:pt x="208" y="12"/>
                    </a:lnTo>
                    <a:lnTo>
                      <a:pt x="181" y="22"/>
                    </a:lnTo>
                    <a:lnTo>
                      <a:pt x="155" y="32"/>
                    </a:lnTo>
                    <a:lnTo>
                      <a:pt x="131" y="46"/>
                    </a:lnTo>
                    <a:lnTo>
                      <a:pt x="108" y="62"/>
                    </a:lnTo>
                    <a:lnTo>
                      <a:pt x="88" y="79"/>
                    </a:lnTo>
                    <a:lnTo>
                      <a:pt x="67" y="97"/>
                    </a:lnTo>
                    <a:lnTo>
                      <a:pt x="50" y="119"/>
                    </a:lnTo>
                    <a:lnTo>
                      <a:pt x="36" y="140"/>
                    </a:lnTo>
                    <a:lnTo>
                      <a:pt x="24" y="163"/>
                    </a:lnTo>
                    <a:lnTo>
                      <a:pt x="13" y="188"/>
                    </a:lnTo>
                    <a:lnTo>
                      <a:pt x="5" y="214"/>
                    </a:lnTo>
                    <a:lnTo>
                      <a:pt x="1" y="240"/>
                    </a:lnTo>
                    <a:lnTo>
                      <a:pt x="0" y="268"/>
                    </a:lnTo>
                    <a:lnTo>
                      <a:pt x="1" y="302"/>
                    </a:lnTo>
                    <a:lnTo>
                      <a:pt x="8" y="334"/>
                    </a:lnTo>
                    <a:lnTo>
                      <a:pt x="19" y="365"/>
                    </a:lnTo>
                    <a:lnTo>
                      <a:pt x="34" y="395"/>
                    </a:lnTo>
                    <a:lnTo>
                      <a:pt x="53" y="421"/>
                    </a:lnTo>
                    <a:lnTo>
                      <a:pt x="74" y="445"/>
                    </a:lnTo>
                    <a:lnTo>
                      <a:pt x="98" y="469"/>
                    </a:lnTo>
                    <a:lnTo>
                      <a:pt x="126" y="489"/>
                    </a:lnTo>
                    <a:lnTo>
                      <a:pt x="127" y="432"/>
                    </a:lnTo>
                    <a:lnTo>
                      <a:pt x="136" y="381"/>
                    </a:lnTo>
                    <a:lnTo>
                      <a:pt x="146" y="333"/>
                    </a:lnTo>
                    <a:lnTo>
                      <a:pt x="162" y="291"/>
                    </a:lnTo>
                    <a:lnTo>
                      <a:pt x="179" y="254"/>
                    </a:lnTo>
                    <a:lnTo>
                      <a:pt x="201" y="220"/>
                    </a:lnTo>
                    <a:lnTo>
                      <a:pt x="226" y="191"/>
                    </a:lnTo>
                    <a:lnTo>
                      <a:pt x="251" y="165"/>
                    </a:lnTo>
                    <a:lnTo>
                      <a:pt x="279" y="143"/>
                    </a:lnTo>
                    <a:lnTo>
                      <a:pt x="308" y="125"/>
                    </a:lnTo>
                    <a:lnTo>
                      <a:pt x="339" y="108"/>
                    </a:lnTo>
                    <a:lnTo>
                      <a:pt x="370" y="96"/>
                    </a:lnTo>
                    <a:lnTo>
                      <a:pt x="401" y="85"/>
                    </a:lnTo>
                    <a:lnTo>
                      <a:pt x="433" y="76"/>
                    </a:lnTo>
                    <a:lnTo>
                      <a:pt x="462" y="69"/>
                    </a:lnTo>
                    <a:lnTo>
                      <a:pt x="491" y="65"/>
                    </a:lnTo>
                    <a:close/>
                  </a:path>
                </a:pathLst>
              </a:custGeom>
              <a:solidFill>
                <a:srgbClr val="FFFFBC"/>
              </a:solidFill>
              <a:ln w="9525">
                <a:noFill/>
                <a:round/>
                <a:headEnd/>
                <a:tailEnd/>
              </a:ln>
            </p:spPr>
            <p:txBody>
              <a:bodyPr/>
              <a:lstStyle/>
              <a:p>
                <a:endParaRPr lang="fr-FR" sz="1350"/>
              </a:p>
            </p:txBody>
          </p:sp>
          <p:sp>
            <p:nvSpPr>
              <p:cNvPr id="65549" name="Freeform 130"/>
              <p:cNvSpPr>
                <a:spLocks/>
              </p:cNvSpPr>
              <p:nvPr/>
            </p:nvSpPr>
            <p:spPr bwMode="auto">
              <a:xfrm>
                <a:off x="1010" y="2907"/>
                <a:ext cx="236" cy="236"/>
              </a:xfrm>
              <a:custGeom>
                <a:avLst/>
                <a:gdLst>
                  <a:gd name="T0" fmla="*/ 365 w 470"/>
                  <a:gd name="T1" fmla="*/ 0 h 471"/>
                  <a:gd name="T2" fmla="*/ 336 w 470"/>
                  <a:gd name="T3" fmla="*/ 4 h 471"/>
                  <a:gd name="T4" fmla="*/ 307 w 470"/>
                  <a:gd name="T5" fmla="*/ 11 h 471"/>
                  <a:gd name="T6" fmla="*/ 275 w 470"/>
                  <a:gd name="T7" fmla="*/ 20 h 471"/>
                  <a:gd name="T8" fmla="*/ 244 w 470"/>
                  <a:gd name="T9" fmla="*/ 31 h 471"/>
                  <a:gd name="T10" fmla="*/ 213 w 470"/>
                  <a:gd name="T11" fmla="*/ 43 h 471"/>
                  <a:gd name="T12" fmla="*/ 182 w 470"/>
                  <a:gd name="T13" fmla="*/ 60 h 471"/>
                  <a:gd name="T14" fmla="*/ 153 w 470"/>
                  <a:gd name="T15" fmla="*/ 78 h 471"/>
                  <a:gd name="T16" fmla="*/ 125 w 470"/>
                  <a:gd name="T17" fmla="*/ 100 h 471"/>
                  <a:gd name="T18" fmla="*/ 100 w 470"/>
                  <a:gd name="T19" fmla="*/ 126 h 471"/>
                  <a:gd name="T20" fmla="*/ 75 w 470"/>
                  <a:gd name="T21" fmla="*/ 155 h 471"/>
                  <a:gd name="T22" fmla="*/ 53 w 470"/>
                  <a:gd name="T23" fmla="*/ 189 h 471"/>
                  <a:gd name="T24" fmla="*/ 36 w 470"/>
                  <a:gd name="T25" fmla="*/ 226 h 471"/>
                  <a:gd name="T26" fmla="*/ 20 w 470"/>
                  <a:gd name="T27" fmla="*/ 268 h 471"/>
                  <a:gd name="T28" fmla="*/ 10 w 470"/>
                  <a:gd name="T29" fmla="*/ 316 h 471"/>
                  <a:gd name="T30" fmla="*/ 1 w 470"/>
                  <a:gd name="T31" fmla="*/ 367 h 471"/>
                  <a:gd name="T32" fmla="*/ 0 w 470"/>
                  <a:gd name="T33" fmla="*/ 424 h 471"/>
                  <a:gd name="T34" fmla="*/ 19 w 470"/>
                  <a:gd name="T35" fmla="*/ 434 h 471"/>
                  <a:gd name="T36" fmla="*/ 37 w 470"/>
                  <a:gd name="T37" fmla="*/ 444 h 471"/>
                  <a:gd name="T38" fmla="*/ 58 w 470"/>
                  <a:gd name="T39" fmla="*/ 453 h 471"/>
                  <a:gd name="T40" fmla="*/ 81 w 470"/>
                  <a:gd name="T41" fmla="*/ 459 h 471"/>
                  <a:gd name="T42" fmla="*/ 101 w 470"/>
                  <a:gd name="T43" fmla="*/ 464 h 471"/>
                  <a:gd name="T44" fmla="*/ 125 w 470"/>
                  <a:gd name="T45" fmla="*/ 468 h 471"/>
                  <a:gd name="T46" fmla="*/ 148 w 470"/>
                  <a:gd name="T47" fmla="*/ 470 h 471"/>
                  <a:gd name="T48" fmla="*/ 172 w 470"/>
                  <a:gd name="T49" fmla="*/ 471 h 471"/>
                  <a:gd name="T50" fmla="*/ 203 w 470"/>
                  <a:gd name="T51" fmla="*/ 470 h 471"/>
                  <a:gd name="T52" fmla="*/ 232 w 470"/>
                  <a:gd name="T53" fmla="*/ 467 h 471"/>
                  <a:gd name="T54" fmla="*/ 260 w 470"/>
                  <a:gd name="T55" fmla="*/ 459 h 471"/>
                  <a:gd name="T56" fmla="*/ 288 w 470"/>
                  <a:gd name="T57" fmla="*/ 450 h 471"/>
                  <a:gd name="T58" fmla="*/ 313 w 470"/>
                  <a:gd name="T59" fmla="*/ 439 h 471"/>
                  <a:gd name="T60" fmla="*/ 338 w 470"/>
                  <a:gd name="T61" fmla="*/ 427 h 471"/>
                  <a:gd name="T62" fmla="*/ 362 w 470"/>
                  <a:gd name="T63" fmla="*/ 411 h 471"/>
                  <a:gd name="T64" fmla="*/ 382 w 470"/>
                  <a:gd name="T65" fmla="*/ 393 h 471"/>
                  <a:gd name="T66" fmla="*/ 401 w 470"/>
                  <a:gd name="T67" fmla="*/ 374 h 471"/>
                  <a:gd name="T68" fmla="*/ 419 w 470"/>
                  <a:gd name="T69" fmla="*/ 354 h 471"/>
                  <a:gd name="T70" fmla="*/ 434 w 470"/>
                  <a:gd name="T71" fmla="*/ 331 h 471"/>
                  <a:gd name="T72" fmla="*/ 446 w 470"/>
                  <a:gd name="T73" fmla="*/ 308 h 471"/>
                  <a:gd name="T74" fmla="*/ 457 w 470"/>
                  <a:gd name="T75" fmla="*/ 283 h 471"/>
                  <a:gd name="T76" fmla="*/ 463 w 470"/>
                  <a:gd name="T77" fmla="*/ 257 h 471"/>
                  <a:gd name="T78" fmla="*/ 469 w 470"/>
                  <a:gd name="T79" fmla="*/ 231 h 471"/>
                  <a:gd name="T80" fmla="*/ 470 w 470"/>
                  <a:gd name="T81" fmla="*/ 203 h 471"/>
                  <a:gd name="T82" fmla="*/ 469 w 470"/>
                  <a:gd name="T83" fmla="*/ 174 h 471"/>
                  <a:gd name="T84" fmla="*/ 463 w 470"/>
                  <a:gd name="T85" fmla="*/ 145 h 471"/>
                  <a:gd name="T86" fmla="*/ 453 w 470"/>
                  <a:gd name="T87" fmla="*/ 117 h 471"/>
                  <a:gd name="T88" fmla="*/ 441 w 470"/>
                  <a:gd name="T89" fmla="*/ 89 h 471"/>
                  <a:gd name="T90" fmla="*/ 427 w 470"/>
                  <a:gd name="T91" fmla="*/ 64 h 471"/>
                  <a:gd name="T92" fmla="*/ 408 w 470"/>
                  <a:gd name="T93" fmla="*/ 41 h 471"/>
                  <a:gd name="T94" fmla="*/ 388 w 470"/>
                  <a:gd name="T95" fmla="*/ 20 h 471"/>
                  <a:gd name="T96" fmla="*/ 365 w 470"/>
                  <a:gd name="T97" fmla="*/ 0 h 47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471"/>
                  <a:gd name="T149" fmla="*/ 470 w 470"/>
                  <a:gd name="T150" fmla="*/ 471 h 47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471">
                    <a:moveTo>
                      <a:pt x="365" y="0"/>
                    </a:moveTo>
                    <a:lnTo>
                      <a:pt x="336" y="4"/>
                    </a:lnTo>
                    <a:lnTo>
                      <a:pt x="307" y="11"/>
                    </a:lnTo>
                    <a:lnTo>
                      <a:pt x="275" y="20"/>
                    </a:lnTo>
                    <a:lnTo>
                      <a:pt x="244" y="31"/>
                    </a:lnTo>
                    <a:lnTo>
                      <a:pt x="213" y="43"/>
                    </a:lnTo>
                    <a:lnTo>
                      <a:pt x="182" y="60"/>
                    </a:lnTo>
                    <a:lnTo>
                      <a:pt x="153" y="78"/>
                    </a:lnTo>
                    <a:lnTo>
                      <a:pt x="125" y="100"/>
                    </a:lnTo>
                    <a:lnTo>
                      <a:pt x="100" y="126"/>
                    </a:lnTo>
                    <a:lnTo>
                      <a:pt x="75" y="155"/>
                    </a:lnTo>
                    <a:lnTo>
                      <a:pt x="53" y="189"/>
                    </a:lnTo>
                    <a:lnTo>
                      <a:pt x="36" y="226"/>
                    </a:lnTo>
                    <a:lnTo>
                      <a:pt x="20" y="268"/>
                    </a:lnTo>
                    <a:lnTo>
                      <a:pt x="10" y="316"/>
                    </a:lnTo>
                    <a:lnTo>
                      <a:pt x="1" y="367"/>
                    </a:lnTo>
                    <a:lnTo>
                      <a:pt x="0" y="424"/>
                    </a:lnTo>
                    <a:lnTo>
                      <a:pt x="19" y="434"/>
                    </a:lnTo>
                    <a:lnTo>
                      <a:pt x="37" y="444"/>
                    </a:lnTo>
                    <a:lnTo>
                      <a:pt x="58" y="453"/>
                    </a:lnTo>
                    <a:lnTo>
                      <a:pt x="81" y="459"/>
                    </a:lnTo>
                    <a:lnTo>
                      <a:pt x="101" y="464"/>
                    </a:lnTo>
                    <a:lnTo>
                      <a:pt x="125" y="468"/>
                    </a:lnTo>
                    <a:lnTo>
                      <a:pt x="148" y="470"/>
                    </a:lnTo>
                    <a:lnTo>
                      <a:pt x="172" y="471"/>
                    </a:lnTo>
                    <a:lnTo>
                      <a:pt x="203" y="470"/>
                    </a:lnTo>
                    <a:lnTo>
                      <a:pt x="232" y="467"/>
                    </a:lnTo>
                    <a:lnTo>
                      <a:pt x="260" y="459"/>
                    </a:lnTo>
                    <a:lnTo>
                      <a:pt x="288" y="450"/>
                    </a:lnTo>
                    <a:lnTo>
                      <a:pt x="313" y="439"/>
                    </a:lnTo>
                    <a:lnTo>
                      <a:pt x="338" y="427"/>
                    </a:lnTo>
                    <a:lnTo>
                      <a:pt x="362" y="411"/>
                    </a:lnTo>
                    <a:lnTo>
                      <a:pt x="382" y="393"/>
                    </a:lnTo>
                    <a:lnTo>
                      <a:pt x="401" y="374"/>
                    </a:lnTo>
                    <a:lnTo>
                      <a:pt x="419" y="354"/>
                    </a:lnTo>
                    <a:lnTo>
                      <a:pt x="434" y="331"/>
                    </a:lnTo>
                    <a:lnTo>
                      <a:pt x="446" y="308"/>
                    </a:lnTo>
                    <a:lnTo>
                      <a:pt x="457" y="283"/>
                    </a:lnTo>
                    <a:lnTo>
                      <a:pt x="463" y="257"/>
                    </a:lnTo>
                    <a:lnTo>
                      <a:pt x="469" y="231"/>
                    </a:lnTo>
                    <a:lnTo>
                      <a:pt x="470" y="203"/>
                    </a:lnTo>
                    <a:lnTo>
                      <a:pt x="469" y="174"/>
                    </a:lnTo>
                    <a:lnTo>
                      <a:pt x="463" y="145"/>
                    </a:lnTo>
                    <a:lnTo>
                      <a:pt x="453" y="117"/>
                    </a:lnTo>
                    <a:lnTo>
                      <a:pt x="441" y="89"/>
                    </a:lnTo>
                    <a:lnTo>
                      <a:pt x="427" y="64"/>
                    </a:lnTo>
                    <a:lnTo>
                      <a:pt x="408" y="41"/>
                    </a:lnTo>
                    <a:lnTo>
                      <a:pt x="388" y="20"/>
                    </a:lnTo>
                    <a:lnTo>
                      <a:pt x="365" y="0"/>
                    </a:lnTo>
                    <a:close/>
                  </a:path>
                </a:pathLst>
              </a:custGeom>
              <a:solidFill>
                <a:srgbClr val="FFFF7F"/>
              </a:solidFill>
              <a:ln w="9525">
                <a:noFill/>
                <a:round/>
                <a:headEnd/>
                <a:tailEnd/>
              </a:ln>
            </p:spPr>
            <p:txBody>
              <a:bodyPr/>
              <a:lstStyle/>
              <a:p>
                <a:endParaRPr lang="fr-FR" sz="1350"/>
              </a:p>
            </p:txBody>
          </p:sp>
          <p:sp>
            <p:nvSpPr>
              <p:cNvPr id="65550" name="Freeform 131"/>
              <p:cNvSpPr>
                <a:spLocks/>
              </p:cNvSpPr>
              <p:nvPr/>
            </p:nvSpPr>
            <p:spPr bwMode="auto">
              <a:xfrm>
                <a:off x="205" y="4100"/>
                <a:ext cx="466" cy="138"/>
              </a:xfrm>
              <a:custGeom>
                <a:avLst/>
                <a:gdLst>
                  <a:gd name="T0" fmla="*/ 862 w 933"/>
                  <a:gd name="T1" fmla="*/ 239 h 276"/>
                  <a:gd name="T2" fmla="*/ 883 w 933"/>
                  <a:gd name="T3" fmla="*/ 244 h 276"/>
                  <a:gd name="T4" fmla="*/ 910 w 933"/>
                  <a:gd name="T5" fmla="*/ 247 h 276"/>
                  <a:gd name="T6" fmla="*/ 929 w 933"/>
                  <a:gd name="T7" fmla="*/ 238 h 276"/>
                  <a:gd name="T8" fmla="*/ 931 w 933"/>
                  <a:gd name="T9" fmla="*/ 211 h 276"/>
                  <a:gd name="T10" fmla="*/ 933 w 933"/>
                  <a:gd name="T11" fmla="*/ 185 h 276"/>
                  <a:gd name="T12" fmla="*/ 928 w 933"/>
                  <a:gd name="T13" fmla="*/ 162 h 276"/>
                  <a:gd name="T14" fmla="*/ 909 w 933"/>
                  <a:gd name="T15" fmla="*/ 144 h 276"/>
                  <a:gd name="T16" fmla="*/ 872 w 933"/>
                  <a:gd name="T17" fmla="*/ 133 h 276"/>
                  <a:gd name="T18" fmla="*/ 829 w 933"/>
                  <a:gd name="T19" fmla="*/ 119 h 276"/>
                  <a:gd name="T20" fmla="*/ 774 w 933"/>
                  <a:gd name="T21" fmla="*/ 99 h 276"/>
                  <a:gd name="T22" fmla="*/ 710 w 933"/>
                  <a:gd name="T23" fmla="*/ 76 h 276"/>
                  <a:gd name="T24" fmla="*/ 646 w 933"/>
                  <a:gd name="T25" fmla="*/ 51 h 276"/>
                  <a:gd name="T26" fmla="*/ 590 w 933"/>
                  <a:gd name="T27" fmla="*/ 30 h 276"/>
                  <a:gd name="T28" fmla="*/ 545 w 933"/>
                  <a:gd name="T29" fmla="*/ 11 h 276"/>
                  <a:gd name="T30" fmla="*/ 519 w 933"/>
                  <a:gd name="T31" fmla="*/ 2 h 276"/>
                  <a:gd name="T32" fmla="*/ 512 w 933"/>
                  <a:gd name="T33" fmla="*/ 0 h 276"/>
                  <a:gd name="T34" fmla="*/ 493 w 933"/>
                  <a:gd name="T35" fmla="*/ 5 h 276"/>
                  <a:gd name="T36" fmla="*/ 465 w 933"/>
                  <a:gd name="T37" fmla="*/ 8 h 276"/>
                  <a:gd name="T38" fmla="*/ 436 w 933"/>
                  <a:gd name="T39" fmla="*/ 5 h 276"/>
                  <a:gd name="T40" fmla="*/ 421 w 933"/>
                  <a:gd name="T41" fmla="*/ 2 h 276"/>
                  <a:gd name="T42" fmla="*/ 388 w 933"/>
                  <a:gd name="T43" fmla="*/ 14 h 276"/>
                  <a:gd name="T44" fmla="*/ 331 w 933"/>
                  <a:gd name="T45" fmla="*/ 36 h 276"/>
                  <a:gd name="T46" fmla="*/ 258 w 933"/>
                  <a:gd name="T47" fmla="*/ 62 h 276"/>
                  <a:gd name="T48" fmla="*/ 183 w 933"/>
                  <a:gd name="T49" fmla="*/ 91 h 276"/>
                  <a:gd name="T50" fmla="*/ 110 w 933"/>
                  <a:gd name="T51" fmla="*/ 120 h 276"/>
                  <a:gd name="T52" fmla="*/ 53 w 933"/>
                  <a:gd name="T53" fmla="*/ 144 h 276"/>
                  <a:gd name="T54" fmla="*/ 19 w 933"/>
                  <a:gd name="T55" fmla="*/ 161 h 276"/>
                  <a:gd name="T56" fmla="*/ 8 w 933"/>
                  <a:gd name="T57" fmla="*/ 185 h 276"/>
                  <a:gd name="T58" fmla="*/ 0 w 933"/>
                  <a:gd name="T59" fmla="*/ 250 h 276"/>
                  <a:gd name="T60" fmla="*/ 12 w 933"/>
                  <a:gd name="T61" fmla="*/ 276 h 276"/>
                  <a:gd name="T62" fmla="*/ 39 w 933"/>
                  <a:gd name="T63" fmla="*/ 270 h 276"/>
                  <a:gd name="T64" fmla="*/ 72 w 933"/>
                  <a:gd name="T65" fmla="*/ 256 h 276"/>
                  <a:gd name="T66" fmla="*/ 96 w 933"/>
                  <a:gd name="T67" fmla="*/ 242 h 276"/>
                  <a:gd name="T68" fmla="*/ 101 w 933"/>
                  <a:gd name="T69" fmla="*/ 239 h 276"/>
                  <a:gd name="T70" fmla="*/ 112 w 933"/>
                  <a:gd name="T71" fmla="*/ 230 h 276"/>
                  <a:gd name="T72" fmla="*/ 131 w 933"/>
                  <a:gd name="T73" fmla="*/ 214 h 276"/>
                  <a:gd name="T74" fmla="*/ 158 w 933"/>
                  <a:gd name="T75" fmla="*/ 201 h 276"/>
                  <a:gd name="T76" fmla="*/ 186 w 933"/>
                  <a:gd name="T77" fmla="*/ 193 h 276"/>
                  <a:gd name="T78" fmla="*/ 217 w 933"/>
                  <a:gd name="T79" fmla="*/ 181 h 276"/>
                  <a:gd name="T80" fmla="*/ 257 w 933"/>
                  <a:gd name="T81" fmla="*/ 162 h 276"/>
                  <a:gd name="T82" fmla="*/ 302 w 933"/>
                  <a:gd name="T83" fmla="*/ 141 h 276"/>
                  <a:gd name="T84" fmla="*/ 348 w 933"/>
                  <a:gd name="T85" fmla="*/ 119 h 276"/>
                  <a:gd name="T86" fmla="*/ 390 w 933"/>
                  <a:gd name="T87" fmla="*/ 100 h 276"/>
                  <a:gd name="T88" fmla="*/ 426 w 933"/>
                  <a:gd name="T89" fmla="*/ 85 h 276"/>
                  <a:gd name="T90" fmla="*/ 448 w 933"/>
                  <a:gd name="T91" fmla="*/ 77 h 276"/>
                  <a:gd name="T92" fmla="*/ 462 w 933"/>
                  <a:gd name="T93" fmla="*/ 79 h 276"/>
                  <a:gd name="T94" fmla="*/ 496 w 933"/>
                  <a:gd name="T95" fmla="*/ 93 h 276"/>
                  <a:gd name="T96" fmla="*/ 550 w 933"/>
                  <a:gd name="T97" fmla="*/ 114 h 276"/>
                  <a:gd name="T98" fmla="*/ 615 w 933"/>
                  <a:gd name="T99" fmla="*/ 142 h 276"/>
                  <a:gd name="T100" fmla="*/ 684 w 933"/>
                  <a:gd name="T101" fmla="*/ 171 h 276"/>
                  <a:gd name="T102" fmla="*/ 752 w 933"/>
                  <a:gd name="T103" fmla="*/ 199 h 276"/>
                  <a:gd name="T104" fmla="*/ 809 w 933"/>
                  <a:gd name="T105" fmla="*/ 221 h 276"/>
                  <a:gd name="T106" fmla="*/ 848 w 933"/>
                  <a:gd name="T107" fmla="*/ 235 h 27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33"/>
                  <a:gd name="T163" fmla="*/ 0 h 276"/>
                  <a:gd name="T164" fmla="*/ 933 w 933"/>
                  <a:gd name="T165" fmla="*/ 276 h 27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33" h="276">
                    <a:moveTo>
                      <a:pt x="859" y="238"/>
                    </a:moveTo>
                    <a:lnTo>
                      <a:pt x="862" y="239"/>
                    </a:lnTo>
                    <a:lnTo>
                      <a:pt x="871" y="241"/>
                    </a:lnTo>
                    <a:lnTo>
                      <a:pt x="883" y="244"/>
                    </a:lnTo>
                    <a:lnTo>
                      <a:pt x="897" y="245"/>
                    </a:lnTo>
                    <a:lnTo>
                      <a:pt x="910" y="247"/>
                    </a:lnTo>
                    <a:lnTo>
                      <a:pt x="921" y="244"/>
                    </a:lnTo>
                    <a:lnTo>
                      <a:pt x="929" y="238"/>
                    </a:lnTo>
                    <a:lnTo>
                      <a:pt x="931" y="225"/>
                    </a:lnTo>
                    <a:lnTo>
                      <a:pt x="931" y="211"/>
                    </a:lnTo>
                    <a:lnTo>
                      <a:pt x="931" y="198"/>
                    </a:lnTo>
                    <a:lnTo>
                      <a:pt x="933" y="185"/>
                    </a:lnTo>
                    <a:lnTo>
                      <a:pt x="931" y="173"/>
                    </a:lnTo>
                    <a:lnTo>
                      <a:pt x="928" y="162"/>
                    </a:lnTo>
                    <a:lnTo>
                      <a:pt x="921" y="153"/>
                    </a:lnTo>
                    <a:lnTo>
                      <a:pt x="909" y="144"/>
                    </a:lnTo>
                    <a:lnTo>
                      <a:pt x="888" y="137"/>
                    </a:lnTo>
                    <a:lnTo>
                      <a:pt x="872" y="133"/>
                    </a:lnTo>
                    <a:lnTo>
                      <a:pt x="853" y="127"/>
                    </a:lnTo>
                    <a:lnTo>
                      <a:pt x="829" y="119"/>
                    </a:lnTo>
                    <a:lnTo>
                      <a:pt x="803" y="110"/>
                    </a:lnTo>
                    <a:lnTo>
                      <a:pt x="774" y="99"/>
                    </a:lnTo>
                    <a:lnTo>
                      <a:pt x="741" y="87"/>
                    </a:lnTo>
                    <a:lnTo>
                      <a:pt x="710" y="76"/>
                    </a:lnTo>
                    <a:lnTo>
                      <a:pt x="678" y="63"/>
                    </a:lnTo>
                    <a:lnTo>
                      <a:pt x="646" y="51"/>
                    </a:lnTo>
                    <a:lnTo>
                      <a:pt x="617" y="40"/>
                    </a:lnTo>
                    <a:lnTo>
                      <a:pt x="590" y="30"/>
                    </a:lnTo>
                    <a:lnTo>
                      <a:pt x="565" y="19"/>
                    </a:lnTo>
                    <a:lnTo>
                      <a:pt x="545" y="11"/>
                    </a:lnTo>
                    <a:lnTo>
                      <a:pt x="529" y="5"/>
                    </a:lnTo>
                    <a:lnTo>
                      <a:pt x="519" y="2"/>
                    </a:lnTo>
                    <a:lnTo>
                      <a:pt x="515" y="0"/>
                    </a:lnTo>
                    <a:lnTo>
                      <a:pt x="512" y="0"/>
                    </a:lnTo>
                    <a:lnTo>
                      <a:pt x="505" y="3"/>
                    </a:lnTo>
                    <a:lnTo>
                      <a:pt x="493" y="5"/>
                    </a:lnTo>
                    <a:lnTo>
                      <a:pt x="479" y="6"/>
                    </a:lnTo>
                    <a:lnTo>
                      <a:pt x="465" y="8"/>
                    </a:lnTo>
                    <a:lnTo>
                      <a:pt x="450" y="8"/>
                    </a:lnTo>
                    <a:lnTo>
                      <a:pt x="436" y="5"/>
                    </a:lnTo>
                    <a:lnTo>
                      <a:pt x="426" y="0"/>
                    </a:lnTo>
                    <a:lnTo>
                      <a:pt x="421" y="2"/>
                    </a:lnTo>
                    <a:lnTo>
                      <a:pt x="408" y="6"/>
                    </a:lnTo>
                    <a:lnTo>
                      <a:pt x="388" y="14"/>
                    </a:lnTo>
                    <a:lnTo>
                      <a:pt x="362" y="23"/>
                    </a:lnTo>
                    <a:lnTo>
                      <a:pt x="331" y="36"/>
                    </a:lnTo>
                    <a:lnTo>
                      <a:pt x="296" y="48"/>
                    </a:lnTo>
                    <a:lnTo>
                      <a:pt x="258" y="62"/>
                    </a:lnTo>
                    <a:lnTo>
                      <a:pt x="220" y="77"/>
                    </a:lnTo>
                    <a:lnTo>
                      <a:pt x="183" y="91"/>
                    </a:lnTo>
                    <a:lnTo>
                      <a:pt x="146" y="107"/>
                    </a:lnTo>
                    <a:lnTo>
                      <a:pt x="110" y="120"/>
                    </a:lnTo>
                    <a:lnTo>
                      <a:pt x="79" y="133"/>
                    </a:lnTo>
                    <a:lnTo>
                      <a:pt x="53" y="144"/>
                    </a:lnTo>
                    <a:lnTo>
                      <a:pt x="33" y="154"/>
                    </a:lnTo>
                    <a:lnTo>
                      <a:pt x="19" y="161"/>
                    </a:lnTo>
                    <a:lnTo>
                      <a:pt x="14" y="165"/>
                    </a:lnTo>
                    <a:lnTo>
                      <a:pt x="8" y="185"/>
                    </a:lnTo>
                    <a:lnTo>
                      <a:pt x="3" y="218"/>
                    </a:lnTo>
                    <a:lnTo>
                      <a:pt x="0" y="250"/>
                    </a:lnTo>
                    <a:lnTo>
                      <a:pt x="5" y="271"/>
                    </a:lnTo>
                    <a:lnTo>
                      <a:pt x="12" y="276"/>
                    </a:lnTo>
                    <a:lnTo>
                      <a:pt x="26" y="275"/>
                    </a:lnTo>
                    <a:lnTo>
                      <a:pt x="39" y="270"/>
                    </a:lnTo>
                    <a:lnTo>
                      <a:pt x="57" y="264"/>
                    </a:lnTo>
                    <a:lnTo>
                      <a:pt x="72" y="256"/>
                    </a:lnTo>
                    <a:lnTo>
                      <a:pt x="86" y="248"/>
                    </a:lnTo>
                    <a:lnTo>
                      <a:pt x="96" y="242"/>
                    </a:lnTo>
                    <a:lnTo>
                      <a:pt x="100" y="241"/>
                    </a:lnTo>
                    <a:lnTo>
                      <a:pt x="101" y="239"/>
                    </a:lnTo>
                    <a:lnTo>
                      <a:pt x="105" y="235"/>
                    </a:lnTo>
                    <a:lnTo>
                      <a:pt x="112" y="230"/>
                    </a:lnTo>
                    <a:lnTo>
                      <a:pt x="120" y="222"/>
                    </a:lnTo>
                    <a:lnTo>
                      <a:pt x="131" y="214"/>
                    </a:lnTo>
                    <a:lnTo>
                      <a:pt x="145" y="207"/>
                    </a:lnTo>
                    <a:lnTo>
                      <a:pt x="158" y="201"/>
                    </a:lnTo>
                    <a:lnTo>
                      <a:pt x="176" y="196"/>
                    </a:lnTo>
                    <a:lnTo>
                      <a:pt x="186" y="193"/>
                    </a:lnTo>
                    <a:lnTo>
                      <a:pt x="200" y="187"/>
                    </a:lnTo>
                    <a:lnTo>
                      <a:pt x="217" y="181"/>
                    </a:lnTo>
                    <a:lnTo>
                      <a:pt x="236" y="171"/>
                    </a:lnTo>
                    <a:lnTo>
                      <a:pt x="257" y="162"/>
                    </a:lnTo>
                    <a:lnTo>
                      <a:pt x="279" y="151"/>
                    </a:lnTo>
                    <a:lnTo>
                      <a:pt x="302" y="141"/>
                    </a:lnTo>
                    <a:lnTo>
                      <a:pt x="326" y="130"/>
                    </a:lnTo>
                    <a:lnTo>
                      <a:pt x="348" y="119"/>
                    </a:lnTo>
                    <a:lnTo>
                      <a:pt x="369" y="110"/>
                    </a:lnTo>
                    <a:lnTo>
                      <a:pt x="390" y="100"/>
                    </a:lnTo>
                    <a:lnTo>
                      <a:pt x="408" y="93"/>
                    </a:lnTo>
                    <a:lnTo>
                      <a:pt x="426" y="85"/>
                    </a:lnTo>
                    <a:lnTo>
                      <a:pt x="438" y="80"/>
                    </a:lnTo>
                    <a:lnTo>
                      <a:pt x="448" y="77"/>
                    </a:lnTo>
                    <a:lnTo>
                      <a:pt x="455" y="77"/>
                    </a:lnTo>
                    <a:lnTo>
                      <a:pt x="462" y="79"/>
                    </a:lnTo>
                    <a:lnTo>
                      <a:pt x="477" y="85"/>
                    </a:lnTo>
                    <a:lnTo>
                      <a:pt x="496" y="93"/>
                    </a:lnTo>
                    <a:lnTo>
                      <a:pt x="521" y="104"/>
                    </a:lnTo>
                    <a:lnTo>
                      <a:pt x="550" y="114"/>
                    </a:lnTo>
                    <a:lnTo>
                      <a:pt x="581" y="128"/>
                    </a:lnTo>
                    <a:lnTo>
                      <a:pt x="615" y="142"/>
                    </a:lnTo>
                    <a:lnTo>
                      <a:pt x="650" y="157"/>
                    </a:lnTo>
                    <a:lnTo>
                      <a:pt x="684" y="171"/>
                    </a:lnTo>
                    <a:lnTo>
                      <a:pt x="719" y="185"/>
                    </a:lnTo>
                    <a:lnTo>
                      <a:pt x="752" y="199"/>
                    </a:lnTo>
                    <a:lnTo>
                      <a:pt x="781" y="211"/>
                    </a:lnTo>
                    <a:lnTo>
                      <a:pt x="809" y="221"/>
                    </a:lnTo>
                    <a:lnTo>
                      <a:pt x="831" y="230"/>
                    </a:lnTo>
                    <a:lnTo>
                      <a:pt x="848" y="235"/>
                    </a:lnTo>
                    <a:lnTo>
                      <a:pt x="859" y="238"/>
                    </a:lnTo>
                    <a:close/>
                  </a:path>
                </a:pathLst>
              </a:custGeom>
              <a:solidFill>
                <a:srgbClr val="001493"/>
              </a:solidFill>
              <a:ln w="9525">
                <a:noFill/>
                <a:round/>
                <a:headEnd/>
                <a:tailEnd/>
              </a:ln>
            </p:spPr>
            <p:txBody>
              <a:bodyPr/>
              <a:lstStyle/>
              <a:p>
                <a:endParaRPr lang="fr-FR" sz="1350"/>
              </a:p>
            </p:txBody>
          </p:sp>
          <p:sp>
            <p:nvSpPr>
              <p:cNvPr id="65551" name="Freeform 132"/>
              <p:cNvSpPr>
                <a:spLocks/>
              </p:cNvSpPr>
              <p:nvPr/>
            </p:nvSpPr>
            <p:spPr bwMode="auto">
              <a:xfrm>
                <a:off x="460" y="4093"/>
                <a:ext cx="165" cy="36"/>
              </a:xfrm>
              <a:custGeom>
                <a:avLst/>
                <a:gdLst>
                  <a:gd name="T0" fmla="*/ 142 w 330"/>
                  <a:gd name="T1" fmla="*/ 58 h 71"/>
                  <a:gd name="T2" fmla="*/ 149 w 330"/>
                  <a:gd name="T3" fmla="*/ 60 h 71"/>
                  <a:gd name="T4" fmla="*/ 169 w 330"/>
                  <a:gd name="T5" fmla="*/ 62 h 71"/>
                  <a:gd name="T6" fmla="*/ 199 w 330"/>
                  <a:gd name="T7" fmla="*/ 66 h 71"/>
                  <a:gd name="T8" fmla="*/ 231 w 330"/>
                  <a:gd name="T9" fmla="*/ 69 h 71"/>
                  <a:gd name="T10" fmla="*/ 264 w 330"/>
                  <a:gd name="T11" fmla="*/ 71 h 71"/>
                  <a:gd name="T12" fmla="*/ 293 w 330"/>
                  <a:gd name="T13" fmla="*/ 71 h 71"/>
                  <a:gd name="T14" fmla="*/ 316 w 330"/>
                  <a:gd name="T15" fmla="*/ 68 h 71"/>
                  <a:gd name="T16" fmla="*/ 326 w 330"/>
                  <a:gd name="T17" fmla="*/ 62 h 71"/>
                  <a:gd name="T18" fmla="*/ 330 w 330"/>
                  <a:gd name="T19" fmla="*/ 45 h 71"/>
                  <a:gd name="T20" fmla="*/ 328 w 330"/>
                  <a:gd name="T21" fmla="*/ 28 h 71"/>
                  <a:gd name="T22" fmla="*/ 324 w 330"/>
                  <a:gd name="T23" fmla="*/ 17 h 71"/>
                  <a:gd name="T24" fmla="*/ 323 w 330"/>
                  <a:gd name="T25" fmla="*/ 12 h 71"/>
                  <a:gd name="T26" fmla="*/ 5 w 330"/>
                  <a:gd name="T27" fmla="*/ 0 h 71"/>
                  <a:gd name="T28" fmla="*/ 0 w 330"/>
                  <a:gd name="T29" fmla="*/ 15 h 71"/>
                  <a:gd name="T30" fmla="*/ 142 w 330"/>
                  <a:gd name="T31" fmla="*/ 58 h 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0"/>
                  <a:gd name="T49" fmla="*/ 0 h 71"/>
                  <a:gd name="T50" fmla="*/ 330 w 330"/>
                  <a:gd name="T51" fmla="*/ 71 h 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0" h="71">
                    <a:moveTo>
                      <a:pt x="142" y="58"/>
                    </a:moveTo>
                    <a:lnTo>
                      <a:pt x="149" y="60"/>
                    </a:lnTo>
                    <a:lnTo>
                      <a:pt x="169" y="62"/>
                    </a:lnTo>
                    <a:lnTo>
                      <a:pt x="199" y="66"/>
                    </a:lnTo>
                    <a:lnTo>
                      <a:pt x="231" y="69"/>
                    </a:lnTo>
                    <a:lnTo>
                      <a:pt x="264" y="71"/>
                    </a:lnTo>
                    <a:lnTo>
                      <a:pt x="293" y="71"/>
                    </a:lnTo>
                    <a:lnTo>
                      <a:pt x="316" y="68"/>
                    </a:lnTo>
                    <a:lnTo>
                      <a:pt x="326" y="62"/>
                    </a:lnTo>
                    <a:lnTo>
                      <a:pt x="330" y="45"/>
                    </a:lnTo>
                    <a:lnTo>
                      <a:pt x="328" y="28"/>
                    </a:lnTo>
                    <a:lnTo>
                      <a:pt x="324" y="17"/>
                    </a:lnTo>
                    <a:lnTo>
                      <a:pt x="323" y="12"/>
                    </a:lnTo>
                    <a:lnTo>
                      <a:pt x="5" y="0"/>
                    </a:lnTo>
                    <a:lnTo>
                      <a:pt x="0" y="15"/>
                    </a:lnTo>
                    <a:lnTo>
                      <a:pt x="142" y="58"/>
                    </a:lnTo>
                    <a:close/>
                  </a:path>
                </a:pathLst>
              </a:custGeom>
              <a:solidFill>
                <a:srgbClr val="001493"/>
              </a:solidFill>
              <a:ln w="9525">
                <a:noFill/>
                <a:round/>
                <a:headEnd/>
                <a:tailEnd/>
              </a:ln>
            </p:spPr>
            <p:txBody>
              <a:bodyPr/>
              <a:lstStyle/>
              <a:p>
                <a:endParaRPr lang="fr-FR" sz="1350"/>
              </a:p>
            </p:txBody>
          </p:sp>
          <p:sp>
            <p:nvSpPr>
              <p:cNvPr id="65552" name="Freeform 133"/>
              <p:cNvSpPr>
                <a:spLocks/>
              </p:cNvSpPr>
              <p:nvPr/>
            </p:nvSpPr>
            <p:spPr bwMode="auto">
              <a:xfrm>
                <a:off x="232" y="4093"/>
                <a:ext cx="182" cy="35"/>
              </a:xfrm>
              <a:custGeom>
                <a:avLst/>
                <a:gdLst>
                  <a:gd name="T0" fmla="*/ 359 w 364"/>
                  <a:gd name="T1" fmla="*/ 0 h 69"/>
                  <a:gd name="T2" fmla="*/ 7 w 364"/>
                  <a:gd name="T3" fmla="*/ 5 h 69"/>
                  <a:gd name="T4" fmla="*/ 5 w 364"/>
                  <a:gd name="T5" fmla="*/ 6 h 69"/>
                  <a:gd name="T6" fmla="*/ 2 w 364"/>
                  <a:gd name="T7" fmla="*/ 15 h 69"/>
                  <a:gd name="T8" fmla="*/ 0 w 364"/>
                  <a:gd name="T9" fmla="*/ 29 h 69"/>
                  <a:gd name="T10" fmla="*/ 4 w 364"/>
                  <a:gd name="T11" fmla="*/ 54 h 69"/>
                  <a:gd name="T12" fmla="*/ 9 w 364"/>
                  <a:gd name="T13" fmla="*/ 60 h 69"/>
                  <a:gd name="T14" fmla="*/ 21 w 364"/>
                  <a:gd name="T15" fmla="*/ 65 h 69"/>
                  <a:gd name="T16" fmla="*/ 40 w 364"/>
                  <a:gd name="T17" fmla="*/ 68 h 69"/>
                  <a:gd name="T18" fmla="*/ 64 w 364"/>
                  <a:gd name="T19" fmla="*/ 69 h 69"/>
                  <a:gd name="T20" fmla="*/ 92 w 364"/>
                  <a:gd name="T21" fmla="*/ 69 h 69"/>
                  <a:gd name="T22" fmla="*/ 121 w 364"/>
                  <a:gd name="T23" fmla="*/ 68 h 69"/>
                  <a:gd name="T24" fmla="*/ 154 w 364"/>
                  <a:gd name="T25" fmla="*/ 66 h 69"/>
                  <a:gd name="T26" fmla="*/ 186 w 364"/>
                  <a:gd name="T27" fmla="*/ 65 h 69"/>
                  <a:gd name="T28" fmla="*/ 221 w 364"/>
                  <a:gd name="T29" fmla="*/ 62 h 69"/>
                  <a:gd name="T30" fmla="*/ 252 w 364"/>
                  <a:gd name="T31" fmla="*/ 58 h 69"/>
                  <a:gd name="T32" fmla="*/ 283 w 364"/>
                  <a:gd name="T33" fmla="*/ 55 h 69"/>
                  <a:gd name="T34" fmla="*/ 309 w 364"/>
                  <a:gd name="T35" fmla="*/ 52 h 69"/>
                  <a:gd name="T36" fmla="*/ 331 w 364"/>
                  <a:gd name="T37" fmla="*/ 51 h 69"/>
                  <a:gd name="T38" fmla="*/ 349 w 364"/>
                  <a:gd name="T39" fmla="*/ 48 h 69"/>
                  <a:gd name="T40" fmla="*/ 361 w 364"/>
                  <a:gd name="T41" fmla="*/ 46 h 69"/>
                  <a:gd name="T42" fmla="*/ 364 w 364"/>
                  <a:gd name="T43" fmla="*/ 46 h 69"/>
                  <a:gd name="T44" fmla="*/ 359 w 364"/>
                  <a:gd name="T45" fmla="*/ 0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4"/>
                  <a:gd name="T70" fmla="*/ 0 h 69"/>
                  <a:gd name="T71" fmla="*/ 364 w 364"/>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4" h="69">
                    <a:moveTo>
                      <a:pt x="359" y="0"/>
                    </a:moveTo>
                    <a:lnTo>
                      <a:pt x="7" y="5"/>
                    </a:lnTo>
                    <a:lnTo>
                      <a:pt x="5" y="6"/>
                    </a:lnTo>
                    <a:lnTo>
                      <a:pt x="2" y="15"/>
                    </a:lnTo>
                    <a:lnTo>
                      <a:pt x="0" y="29"/>
                    </a:lnTo>
                    <a:lnTo>
                      <a:pt x="4" y="54"/>
                    </a:lnTo>
                    <a:lnTo>
                      <a:pt x="9" y="60"/>
                    </a:lnTo>
                    <a:lnTo>
                      <a:pt x="21" y="65"/>
                    </a:lnTo>
                    <a:lnTo>
                      <a:pt x="40" y="68"/>
                    </a:lnTo>
                    <a:lnTo>
                      <a:pt x="64" y="69"/>
                    </a:lnTo>
                    <a:lnTo>
                      <a:pt x="92" y="69"/>
                    </a:lnTo>
                    <a:lnTo>
                      <a:pt x="121" y="68"/>
                    </a:lnTo>
                    <a:lnTo>
                      <a:pt x="154" y="66"/>
                    </a:lnTo>
                    <a:lnTo>
                      <a:pt x="186" y="65"/>
                    </a:lnTo>
                    <a:lnTo>
                      <a:pt x="221" y="62"/>
                    </a:lnTo>
                    <a:lnTo>
                      <a:pt x="252" y="58"/>
                    </a:lnTo>
                    <a:lnTo>
                      <a:pt x="283" y="55"/>
                    </a:lnTo>
                    <a:lnTo>
                      <a:pt x="309" y="52"/>
                    </a:lnTo>
                    <a:lnTo>
                      <a:pt x="331" y="51"/>
                    </a:lnTo>
                    <a:lnTo>
                      <a:pt x="349" y="48"/>
                    </a:lnTo>
                    <a:lnTo>
                      <a:pt x="361" y="46"/>
                    </a:lnTo>
                    <a:lnTo>
                      <a:pt x="364" y="46"/>
                    </a:lnTo>
                    <a:lnTo>
                      <a:pt x="359" y="0"/>
                    </a:lnTo>
                    <a:close/>
                  </a:path>
                </a:pathLst>
              </a:custGeom>
              <a:solidFill>
                <a:srgbClr val="001493"/>
              </a:solidFill>
              <a:ln w="9525">
                <a:noFill/>
                <a:round/>
                <a:headEnd/>
                <a:tailEnd/>
              </a:ln>
            </p:spPr>
            <p:txBody>
              <a:bodyPr/>
              <a:lstStyle/>
              <a:p>
                <a:endParaRPr lang="fr-FR" sz="1350"/>
              </a:p>
            </p:txBody>
          </p:sp>
          <p:sp>
            <p:nvSpPr>
              <p:cNvPr id="65553" name="Freeform 134"/>
              <p:cNvSpPr>
                <a:spLocks/>
              </p:cNvSpPr>
              <p:nvPr/>
            </p:nvSpPr>
            <p:spPr bwMode="auto">
              <a:xfrm>
                <a:off x="659" y="4119"/>
                <a:ext cx="199" cy="104"/>
              </a:xfrm>
              <a:custGeom>
                <a:avLst/>
                <a:gdLst>
                  <a:gd name="T0" fmla="*/ 60 w 396"/>
                  <a:gd name="T1" fmla="*/ 0 h 208"/>
                  <a:gd name="T2" fmla="*/ 57 w 396"/>
                  <a:gd name="T3" fmla="*/ 1 h 208"/>
                  <a:gd name="T4" fmla="*/ 51 w 396"/>
                  <a:gd name="T5" fmla="*/ 4 h 208"/>
                  <a:gd name="T6" fmla="*/ 41 w 396"/>
                  <a:gd name="T7" fmla="*/ 11 h 208"/>
                  <a:gd name="T8" fmla="*/ 31 w 396"/>
                  <a:gd name="T9" fmla="*/ 18 h 208"/>
                  <a:gd name="T10" fmla="*/ 19 w 396"/>
                  <a:gd name="T11" fmla="*/ 29 h 208"/>
                  <a:gd name="T12" fmla="*/ 8 w 396"/>
                  <a:gd name="T13" fmla="*/ 41 h 208"/>
                  <a:gd name="T14" fmla="*/ 3 w 396"/>
                  <a:gd name="T15" fmla="*/ 57 h 208"/>
                  <a:gd name="T16" fmla="*/ 0 w 396"/>
                  <a:gd name="T17" fmla="*/ 75 h 208"/>
                  <a:gd name="T18" fmla="*/ 5 w 396"/>
                  <a:gd name="T19" fmla="*/ 94 h 208"/>
                  <a:gd name="T20" fmla="*/ 20 w 396"/>
                  <a:gd name="T21" fmla="*/ 109 h 208"/>
                  <a:gd name="T22" fmla="*/ 41 w 396"/>
                  <a:gd name="T23" fmla="*/ 122 h 208"/>
                  <a:gd name="T24" fmla="*/ 65 w 396"/>
                  <a:gd name="T25" fmla="*/ 131 h 208"/>
                  <a:gd name="T26" fmla="*/ 88 w 396"/>
                  <a:gd name="T27" fmla="*/ 137 h 208"/>
                  <a:gd name="T28" fmla="*/ 108 w 396"/>
                  <a:gd name="T29" fmla="*/ 142 h 208"/>
                  <a:gd name="T30" fmla="*/ 124 w 396"/>
                  <a:gd name="T31" fmla="*/ 145 h 208"/>
                  <a:gd name="T32" fmla="*/ 129 w 396"/>
                  <a:gd name="T33" fmla="*/ 145 h 208"/>
                  <a:gd name="T34" fmla="*/ 155 w 396"/>
                  <a:gd name="T35" fmla="*/ 137 h 208"/>
                  <a:gd name="T36" fmla="*/ 207 w 396"/>
                  <a:gd name="T37" fmla="*/ 175 h 208"/>
                  <a:gd name="T38" fmla="*/ 215 w 396"/>
                  <a:gd name="T39" fmla="*/ 177 h 208"/>
                  <a:gd name="T40" fmla="*/ 236 w 396"/>
                  <a:gd name="T41" fmla="*/ 183 h 208"/>
                  <a:gd name="T42" fmla="*/ 265 w 396"/>
                  <a:gd name="T43" fmla="*/ 191 h 208"/>
                  <a:gd name="T44" fmla="*/ 301 w 396"/>
                  <a:gd name="T45" fmla="*/ 199 h 208"/>
                  <a:gd name="T46" fmla="*/ 336 w 396"/>
                  <a:gd name="T47" fmla="*/ 205 h 208"/>
                  <a:gd name="T48" fmla="*/ 365 w 396"/>
                  <a:gd name="T49" fmla="*/ 208 h 208"/>
                  <a:gd name="T50" fmla="*/ 386 w 396"/>
                  <a:gd name="T51" fmla="*/ 206 h 208"/>
                  <a:gd name="T52" fmla="*/ 395 w 396"/>
                  <a:gd name="T53" fmla="*/ 199 h 208"/>
                  <a:gd name="T54" fmla="*/ 396 w 396"/>
                  <a:gd name="T55" fmla="*/ 185 h 208"/>
                  <a:gd name="T56" fmla="*/ 396 w 396"/>
                  <a:gd name="T57" fmla="*/ 168 h 208"/>
                  <a:gd name="T58" fmla="*/ 396 w 396"/>
                  <a:gd name="T59" fmla="*/ 151 h 208"/>
                  <a:gd name="T60" fmla="*/ 393 w 396"/>
                  <a:gd name="T61" fmla="*/ 131 h 208"/>
                  <a:gd name="T62" fmla="*/ 384 w 396"/>
                  <a:gd name="T63" fmla="*/ 112 h 208"/>
                  <a:gd name="T64" fmla="*/ 369 w 396"/>
                  <a:gd name="T65" fmla="*/ 97 h 208"/>
                  <a:gd name="T66" fmla="*/ 345 w 396"/>
                  <a:gd name="T67" fmla="*/ 83 h 208"/>
                  <a:gd name="T68" fmla="*/ 308 w 396"/>
                  <a:gd name="T69" fmla="*/ 75 h 208"/>
                  <a:gd name="T70" fmla="*/ 215 w 396"/>
                  <a:gd name="T71" fmla="*/ 15 h 208"/>
                  <a:gd name="T72" fmla="*/ 60 w 396"/>
                  <a:gd name="T73" fmla="*/ 0 h 20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6"/>
                  <a:gd name="T112" fmla="*/ 0 h 208"/>
                  <a:gd name="T113" fmla="*/ 396 w 396"/>
                  <a:gd name="T114" fmla="*/ 208 h 20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6" h="208">
                    <a:moveTo>
                      <a:pt x="60" y="0"/>
                    </a:moveTo>
                    <a:lnTo>
                      <a:pt x="57" y="1"/>
                    </a:lnTo>
                    <a:lnTo>
                      <a:pt x="51" y="4"/>
                    </a:lnTo>
                    <a:lnTo>
                      <a:pt x="41" y="11"/>
                    </a:lnTo>
                    <a:lnTo>
                      <a:pt x="31" y="18"/>
                    </a:lnTo>
                    <a:lnTo>
                      <a:pt x="19" y="29"/>
                    </a:lnTo>
                    <a:lnTo>
                      <a:pt x="8" y="41"/>
                    </a:lnTo>
                    <a:lnTo>
                      <a:pt x="3" y="57"/>
                    </a:lnTo>
                    <a:lnTo>
                      <a:pt x="0" y="75"/>
                    </a:lnTo>
                    <a:lnTo>
                      <a:pt x="5" y="94"/>
                    </a:lnTo>
                    <a:lnTo>
                      <a:pt x="20" y="109"/>
                    </a:lnTo>
                    <a:lnTo>
                      <a:pt x="41" y="122"/>
                    </a:lnTo>
                    <a:lnTo>
                      <a:pt x="65" y="131"/>
                    </a:lnTo>
                    <a:lnTo>
                      <a:pt x="88" y="137"/>
                    </a:lnTo>
                    <a:lnTo>
                      <a:pt x="108" y="142"/>
                    </a:lnTo>
                    <a:lnTo>
                      <a:pt x="124" y="145"/>
                    </a:lnTo>
                    <a:lnTo>
                      <a:pt x="129" y="145"/>
                    </a:lnTo>
                    <a:lnTo>
                      <a:pt x="155" y="137"/>
                    </a:lnTo>
                    <a:lnTo>
                      <a:pt x="207" y="175"/>
                    </a:lnTo>
                    <a:lnTo>
                      <a:pt x="215" y="177"/>
                    </a:lnTo>
                    <a:lnTo>
                      <a:pt x="236" y="183"/>
                    </a:lnTo>
                    <a:lnTo>
                      <a:pt x="265" y="191"/>
                    </a:lnTo>
                    <a:lnTo>
                      <a:pt x="301" y="199"/>
                    </a:lnTo>
                    <a:lnTo>
                      <a:pt x="336" y="205"/>
                    </a:lnTo>
                    <a:lnTo>
                      <a:pt x="365" y="208"/>
                    </a:lnTo>
                    <a:lnTo>
                      <a:pt x="386" y="206"/>
                    </a:lnTo>
                    <a:lnTo>
                      <a:pt x="395" y="199"/>
                    </a:lnTo>
                    <a:lnTo>
                      <a:pt x="396" y="185"/>
                    </a:lnTo>
                    <a:lnTo>
                      <a:pt x="396" y="168"/>
                    </a:lnTo>
                    <a:lnTo>
                      <a:pt x="396" y="151"/>
                    </a:lnTo>
                    <a:lnTo>
                      <a:pt x="393" y="131"/>
                    </a:lnTo>
                    <a:lnTo>
                      <a:pt x="384" y="112"/>
                    </a:lnTo>
                    <a:lnTo>
                      <a:pt x="369" y="97"/>
                    </a:lnTo>
                    <a:lnTo>
                      <a:pt x="345" y="83"/>
                    </a:lnTo>
                    <a:lnTo>
                      <a:pt x="308" y="75"/>
                    </a:lnTo>
                    <a:lnTo>
                      <a:pt x="215" y="15"/>
                    </a:lnTo>
                    <a:lnTo>
                      <a:pt x="60" y="0"/>
                    </a:lnTo>
                    <a:close/>
                  </a:path>
                </a:pathLst>
              </a:custGeom>
              <a:solidFill>
                <a:srgbClr val="000000"/>
              </a:solidFill>
              <a:ln w="9525">
                <a:noFill/>
                <a:round/>
                <a:headEnd/>
                <a:tailEnd/>
              </a:ln>
            </p:spPr>
            <p:txBody>
              <a:bodyPr/>
              <a:lstStyle/>
              <a:p>
                <a:endParaRPr lang="fr-FR" sz="1350"/>
              </a:p>
            </p:txBody>
          </p:sp>
          <p:sp>
            <p:nvSpPr>
              <p:cNvPr id="65554" name="Freeform 135"/>
              <p:cNvSpPr>
                <a:spLocks/>
              </p:cNvSpPr>
              <p:nvPr/>
            </p:nvSpPr>
            <p:spPr bwMode="auto">
              <a:xfrm>
                <a:off x="758" y="3835"/>
                <a:ext cx="583" cy="414"/>
              </a:xfrm>
              <a:custGeom>
                <a:avLst/>
                <a:gdLst>
                  <a:gd name="T0" fmla="*/ 1164 w 1164"/>
                  <a:gd name="T1" fmla="*/ 15 h 827"/>
                  <a:gd name="T2" fmla="*/ 1155 w 1164"/>
                  <a:gd name="T3" fmla="*/ 820 h 827"/>
                  <a:gd name="T4" fmla="*/ 1052 w 1164"/>
                  <a:gd name="T5" fmla="*/ 820 h 827"/>
                  <a:gd name="T6" fmla="*/ 1009 w 1164"/>
                  <a:gd name="T7" fmla="*/ 467 h 827"/>
                  <a:gd name="T8" fmla="*/ 179 w 1164"/>
                  <a:gd name="T9" fmla="*/ 474 h 827"/>
                  <a:gd name="T10" fmla="*/ 128 w 1164"/>
                  <a:gd name="T11" fmla="*/ 827 h 827"/>
                  <a:gd name="T12" fmla="*/ 17 w 1164"/>
                  <a:gd name="T13" fmla="*/ 820 h 827"/>
                  <a:gd name="T14" fmla="*/ 0 w 1164"/>
                  <a:gd name="T15" fmla="*/ 0 h 827"/>
                  <a:gd name="T16" fmla="*/ 1164 w 1164"/>
                  <a:gd name="T17" fmla="*/ 15 h 8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4"/>
                  <a:gd name="T28" fmla="*/ 0 h 827"/>
                  <a:gd name="T29" fmla="*/ 1164 w 1164"/>
                  <a:gd name="T30" fmla="*/ 827 h 8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4" h="827">
                    <a:moveTo>
                      <a:pt x="1164" y="15"/>
                    </a:moveTo>
                    <a:lnTo>
                      <a:pt x="1155" y="820"/>
                    </a:lnTo>
                    <a:lnTo>
                      <a:pt x="1052" y="820"/>
                    </a:lnTo>
                    <a:lnTo>
                      <a:pt x="1009" y="467"/>
                    </a:lnTo>
                    <a:lnTo>
                      <a:pt x="179" y="474"/>
                    </a:lnTo>
                    <a:lnTo>
                      <a:pt x="128" y="827"/>
                    </a:lnTo>
                    <a:lnTo>
                      <a:pt x="17" y="820"/>
                    </a:lnTo>
                    <a:lnTo>
                      <a:pt x="0" y="0"/>
                    </a:lnTo>
                    <a:lnTo>
                      <a:pt x="1164" y="15"/>
                    </a:lnTo>
                    <a:close/>
                  </a:path>
                </a:pathLst>
              </a:custGeom>
              <a:solidFill>
                <a:srgbClr val="7F0000"/>
              </a:solidFill>
              <a:ln w="9525">
                <a:noFill/>
                <a:round/>
                <a:headEnd/>
                <a:tailEnd/>
              </a:ln>
            </p:spPr>
            <p:txBody>
              <a:bodyPr/>
              <a:lstStyle/>
              <a:p>
                <a:endParaRPr lang="fr-FR" sz="1350"/>
              </a:p>
            </p:txBody>
          </p:sp>
          <p:sp>
            <p:nvSpPr>
              <p:cNvPr id="65555" name="Freeform 136"/>
              <p:cNvSpPr>
                <a:spLocks/>
              </p:cNvSpPr>
              <p:nvPr/>
            </p:nvSpPr>
            <p:spPr bwMode="auto">
              <a:xfrm>
                <a:off x="750" y="3751"/>
                <a:ext cx="598" cy="127"/>
              </a:xfrm>
              <a:custGeom>
                <a:avLst/>
                <a:gdLst>
                  <a:gd name="T0" fmla="*/ 1197 w 1197"/>
                  <a:gd name="T1" fmla="*/ 0 h 252"/>
                  <a:gd name="T2" fmla="*/ 1181 w 1197"/>
                  <a:gd name="T3" fmla="*/ 199 h 252"/>
                  <a:gd name="T4" fmla="*/ 8 w 1197"/>
                  <a:gd name="T5" fmla="*/ 252 h 252"/>
                  <a:gd name="T6" fmla="*/ 0 w 1197"/>
                  <a:gd name="T7" fmla="*/ 21 h 252"/>
                  <a:gd name="T8" fmla="*/ 1197 w 1197"/>
                  <a:gd name="T9" fmla="*/ 0 h 252"/>
                  <a:gd name="T10" fmla="*/ 0 60000 65536"/>
                  <a:gd name="T11" fmla="*/ 0 60000 65536"/>
                  <a:gd name="T12" fmla="*/ 0 60000 65536"/>
                  <a:gd name="T13" fmla="*/ 0 60000 65536"/>
                  <a:gd name="T14" fmla="*/ 0 60000 65536"/>
                  <a:gd name="T15" fmla="*/ 0 w 1197"/>
                  <a:gd name="T16" fmla="*/ 0 h 252"/>
                  <a:gd name="T17" fmla="*/ 1197 w 1197"/>
                  <a:gd name="T18" fmla="*/ 252 h 252"/>
                </a:gdLst>
                <a:ahLst/>
                <a:cxnLst>
                  <a:cxn ang="T10">
                    <a:pos x="T0" y="T1"/>
                  </a:cxn>
                  <a:cxn ang="T11">
                    <a:pos x="T2" y="T3"/>
                  </a:cxn>
                  <a:cxn ang="T12">
                    <a:pos x="T4" y="T5"/>
                  </a:cxn>
                  <a:cxn ang="T13">
                    <a:pos x="T6" y="T7"/>
                  </a:cxn>
                  <a:cxn ang="T14">
                    <a:pos x="T8" y="T9"/>
                  </a:cxn>
                </a:cxnLst>
                <a:rect l="T15" t="T16" r="T17" b="T18"/>
                <a:pathLst>
                  <a:path w="1197" h="252">
                    <a:moveTo>
                      <a:pt x="1197" y="0"/>
                    </a:moveTo>
                    <a:lnTo>
                      <a:pt x="1181" y="199"/>
                    </a:lnTo>
                    <a:lnTo>
                      <a:pt x="8" y="252"/>
                    </a:lnTo>
                    <a:lnTo>
                      <a:pt x="0" y="21"/>
                    </a:lnTo>
                    <a:lnTo>
                      <a:pt x="1197" y="0"/>
                    </a:lnTo>
                    <a:close/>
                  </a:path>
                </a:pathLst>
              </a:custGeom>
              <a:solidFill>
                <a:srgbClr val="4F0000"/>
              </a:solidFill>
              <a:ln w="9525">
                <a:noFill/>
                <a:round/>
                <a:headEnd/>
                <a:tailEnd/>
              </a:ln>
            </p:spPr>
            <p:txBody>
              <a:bodyPr/>
              <a:lstStyle/>
              <a:p>
                <a:endParaRPr lang="fr-FR" sz="1350"/>
              </a:p>
            </p:txBody>
          </p:sp>
          <p:sp>
            <p:nvSpPr>
              <p:cNvPr id="65556" name="Freeform 137"/>
              <p:cNvSpPr>
                <a:spLocks/>
              </p:cNvSpPr>
              <p:nvPr/>
            </p:nvSpPr>
            <p:spPr bwMode="auto">
              <a:xfrm>
                <a:off x="689" y="3563"/>
                <a:ext cx="747" cy="129"/>
              </a:xfrm>
              <a:custGeom>
                <a:avLst/>
                <a:gdLst>
                  <a:gd name="T0" fmla="*/ 1494 w 1494"/>
                  <a:gd name="T1" fmla="*/ 259 h 259"/>
                  <a:gd name="T2" fmla="*/ 1268 w 1494"/>
                  <a:gd name="T3" fmla="*/ 17 h 259"/>
                  <a:gd name="T4" fmla="*/ 1257 w 1494"/>
                  <a:gd name="T5" fmla="*/ 17 h 259"/>
                  <a:gd name="T6" fmla="*/ 1230 w 1494"/>
                  <a:gd name="T7" fmla="*/ 16 h 259"/>
                  <a:gd name="T8" fmla="*/ 1187 w 1494"/>
                  <a:gd name="T9" fmla="*/ 14 h 259"/>
                  <a:gd name="T10" fmla="*/ 1130 w 1494"/>
                  <a:gd name="T11" fmla="*/ 13 h 259"/>
                  <a:gd name="T12" fmla="*/ 1061 w 1494"/>
                  <a:gd name="T13" fmla="*/ 11 h 259"/>
                  <a:gd name="T14" fmla="*/ 985 w 1494"/>
                  <a:gd name="T15" fmla="*/ 8 h 259"/>
                  <a:gd name="T16" fmla="*/ 902 w 1494"/>
                  <a:gd name="T17" fmla="*/ 6 h 259"/>
                  <a:gd name="T18" fmla="*/ 817 w 1494"/>
                  <a:gd name="T19" fmla="*/ 5 h 259"/>
                  <a:gd name="T20" fmla="*/ 729 w 1494"/>
                  <a:gd name="T21" fmla="*/ 3 h 259"/>
                  <a:gd name="T22" fmla="*/ 645 w 1494"/>
                  <a:gd name="T23" fmla="*/ 2 h 259"/>
                  <a:gd name="T24" fmla="*/ 564 w 1494"/>
                  <a:gd name="T25" fmla="*/ 2 h 259"/>
                  <a:gd name="T26" fmla="*/ 488 w 1494"/>
                  <a:gd name="T27" fmla="*/ 0 h 259"/>
                  <a:gd name="T28" fmla="*/ 423 w 1494"/>
                  <a:gd name="T29" fmla="*/ 2 h 259"/>
                  <a:gd name="T30" fmla="*/ 367 w 1494"/>
                  <a:gd name="T31" fmla="*/ 3 h 259"/>
                  <a:gd name="T32" fmla="*/ 326 w 1494"/>
                  <a:gd name="T33" fmla="*/ 6 h 259"/>
                  <a:gd name="T34" fmla="*/ 300 w 1494"/>
                  <a:gd name="T35" fmla="*/ 9 h 259"/>
                  <a:gd name="T36" fmla="*/ 0 w 1494"/>
                  <a:gd name="T37" fmla="*/ 239 h 259"/>
                  <a:gd name="T38" fmla="*/ 1494 w 1494"/>
                  <a:gd name="T39" fmla="*/ 259 h 25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94"/>
                  <a:gd name="T61" fmla="*/ 0 h 259"/>
                  <a:gd name="T62" fmla="*/ 1494 w 1494"/>
                  <a:gd name="T63" fmla="*/ 259 h 25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94" h="259">
                    <a:moveTo>
                      <a:pt x="1494" y="259"/>
                    </a:moveTo>
                    <a:lnTo>
                      <a:pt x="1268" y="17"/>
                    </a:lnTo>
                    <a:lnTo>
                      <a:pt x="1257" y="17"/>
                    </a:lnTo>
                    <a:lnTo>
                      <a:pt x="1230" y="16"/>
                    </a:lnTo>
                    <a:lnTo>
                      <a:pt x="1187" y="14"/>
                    </a:lnTo>
                    <a:lnTo>
                      <a:pt x="1130" y="13"/>
                    </a:lnTo>
                    <a:lnTo>
                      <a:pt x="1061" y="11"/>
                    </a:lnTo>
                    <a:lnTo>
                      <a:pt x="985" y="8"/>
                    </a:lnTo>
                    <a:lnTo>
                      <a:pt x="902" y="6"/>
                    </a:lnTo>
                    <a:lnTo>
                      <a:pt x="817" y="5"/>
                    </a:lnTo>
                    <a:lnTo>
                      <a:pt x="729" y="3"/>
                    </a:lnTo>
                    <a:lnTo>
                      <a:pt x="645" y="2"/>
                    </a:lnTo>
                    <a:lnTo>
                      <a:pt x="564" y="2"/>
                    </a:lnTo>
                    <a:lnTo>
                      <a:pt x="488" y="0"/>
                    </a:lnTo>
                    <a:lnTo>
                      <a:pt x="423" y="2"/>
                    </a:lnTo>
                    <a:lnTo>
                      <a:pt x="367" y="3"/>
                    </a:lnTo>
                    <a:lnTo>
                      <a:pt x="326" y="6"/>
                    </a:lnTo>
                    <a:lnTo>
                      <a:pt x="300" y="9"/>
                    </a:lnTo>
                    <a:lnTo>
                      <a:pt x="0" y="239"/>
                    </a:lnTo>
                    <a:lnTo>
                      <a:pt x="1494" y="259"/>
                    </a:lnTo>
                    <a:close/>
                  </a:path>
                </a:pathLst>
              </a:custGeom>
              <a:solidFill>
                <a:srgbClr val="BF7F44"/>
              </a:solidFill>
              <a:ln w="9525">
                <a:noFill/>
                <a:round/>
                <a:headEnd/>
                <a:tailEnd/>
              </a:ln>
            </p:spPr>
            <p:txBody>
              <a:bodyPr/>
              <a:lstStyle/>
              <a:p>
                <a:endParaRPr lang="fr-FR" sz="1350"/>
              </a:p>
            </p:txBody>
          </p:sp>
          <p:sp>
            <p:nvSpPr>
              <p:cNvPr id="65557" name="Freeform 138"/>
              <p:cNvSpPr>
                <a:spLocks/>
              </p:cNvSpPr>
              <p:nvPr/>
            </p:nvSpPr>
            <p:spPr bwMode="auto">
              <a:xfrm>
                <a:off x="814" y="3588"/>
                <a:ext cx="254" cy="37"/>
              </a:xfrm>
              <a:custGeom>
                <a:avLst/>
                <a:gdLst>
                  <a:gd name="T0" fmla="*/ 0 w 509"/>
                  <a:gd name="T1" fmla="*/ 74 h 74"/>
                  <a:gd name="T2" fmla="*/ 90 w 509"/>
                  <a:gd name="T3" fmla="*/ 0 h 74"/>
                  <a:gd name="T4" fmla="*/ 488 w 509"/>
                  <a:gd name="T5" fmla="*/ 0 h 74"/>
                  <a:gd name="T6" fmla="*/ 509 w 509"/>
                  <a:gd name="T7" fmla="*/ 62 h 74"/>
                  <a:gd name="T8" fmla="*/ 0 w 509"/>
                  <a:gd name="T9" fmla="*/ 74 h 74"/>
                  <a:gd name="T10" fmla="*/ 0 60000 65536"/>
                  <a:gd name="T11" fmla="*/ 0 60000 65536"/>
                  <a:gd name="T12" fmla="*/ 0 60000 65536"/>
                  <a:gd name="T13" fmla="*/ 0 60000 65536"/>
                  <a:gd name="T14" fmla="*/ 0 60000 65536"/>
                  <a:gd name="T15" fmla="*/ 0 w 509"/>
                  <a:gd name="T16" fmla="*/ 0 h 74"/>
                  <a:gd name="T17" fmla="*/ 509 w 509"/>
                  <a:gd name="T18" fmla="*/ 74 h 74"/>
                </a:gdLst>
                <a:ahLst/>
                <a:cxnLst>
                  <a:cxn ang="T10">
                    <a:pos x="T0" y="T1"/>
                  </a:cxn>
                  <a:cxn ang="T11">
                    <a:pos x="T2" y="T3"/>
                  </a:cxn>
                  <a:cxn ang="T12">
                    <a:pos x="T4" y="T5"/>
                  </a:cxn>
                  <a:cxn ang="T13">
                    <a:pos x="T6" y="T7"/>
                  </a:cxn>
                  <a:cxn ang="T14">
                    <a:pos x="T8" y="T9"/>
                  </a:cxn>
                </a:cxnLst>
                <a:rect l="T15" t="T16" r="T17" b="T18"/>
                <a:pathLst>
                  <a:path w="509" h="74">
                    <a:moveTo>
                      <a:pt x="0" y="74"/>
                    </a:moveTo>
                    <a:lnTo>
                      <a:pt x="90" y="0"/>
                    </a:lnTo>
                    <a:lnTo>
                      <a:pt x="488" y="0"/>
                    </a:lnTo>
                    <a:lnTo>
                      <a:pt x="509" y="62"/>
                    </a:lnTo>
                    <a:lnTo>
                      <a:pt x="0" y="74"/>
                    </a:lnTo>
                    <a:close/>
                  </a:path>
                </a:pathLst>
              </a:custGeom>
              <a:solidFill>
                <a:srgbClr val="FFFFFF"/>
              </a:solidFill>
              <a:ln w="9525">
                <a:noFill/>
                <a:round/>
                <a:headEnd/>
                <a:tailEnd/>
              </a:ln>
            </p:spPr>
            <p:txBody>
              <a:bodyPr/>
              <a:lstStyle/>
              <a:p>
                <a:endParaRPr lang="fr-FR" sz="1350"/>
              </a:p>
            </p:txBody>
          </p:sp>
          <p:sp>
            <p:nvSpPr>
              <p:cNvPr id="65558" name="Freeform 139"/>
              <p:cNvSpPr>
                <a:spLocks/>
              </p:cNvSpPr>
              <p:nvPr/>
            </p:nvSpPr>
            <p:spPr bwMode="auto">
              <a:xfrm>
                <a:off x="195" y="3398"/>
                <a:ext cx="186" cy="215"/>
              </a:xfrm>
              <a:custGeom>
                <a:avLst/>
                <a:gdLst>
                  <a:gd name="T0" fmla="*/ 364 w 373"/>
                  <a:gd name="T1" fmla="*/ 250 h 430"/>
                  <a:gd name="T2" fmla="*/ 366 w 373"/>
                  <a:gd name="T3" fmla="*/ 242 h 430"/>
                  <a:gd name="T4" fmla="*/ 371 w 373"/>
                  <a:gd name="T5" fmla="*/ 219 h 430"/>
                  <a:gd name="T6" fmla="*/ 373 w 373"/>
                  <a:gd name="T7" fmla="*/ 186 h 430"/>
                  <a:gd name="T8" fmla="*/ 369 w 373"/>
                  <a:gd name="T9" fmla="*/ 148 h 430"/>
                  <a:gd name="T10" fmla="*/ 357 w 373"/>
                  <a:gd name="T11" fmla="*/ 105 h 430"/>
                  <a:gd name="T12" fmla="*/ 333 w 373"/>
                  <a:gd name="T13" fmla="*/ 65 h 430"/>
                  <a:gd name="T14" fmla="*/ 292 w 373"/>
                  <a:gd name="T15" fmla="*/ 28 h 430"/>
                  <a:gd name="T16" fmla="*/ 229 w 373"/>
                  <a:gd name="T17" fmla="*/ 0 h 430"/>
                  <a:gd name="T18" fmla="*/ 185 w 373"/>
                  <a:gd name="T19" fmla="*/ 12 h 430"/>
                  <a:gd name="T20" fmla="*/ 141 w 373"/>
                  <a:gd name="T21" fmla="*/ 28 h 430"/>
                  <a:gd name="T22" fmla="*/ 102 w 373"/>
                  <a:gd name="T23" fmla="*/ 45 h 430"/>
                  <a:gd name="T24" fmla="*/ 67 w 373"/>
                  <a:gd name="T25" fmla="*/ 66 h 430"/>
                  <a:gd name="T26" fmla="*/ 38 w 373"/>
                  <a:gd name="T27" fmla="*/ 89 h 430"/>
                  <a:gd name="T28" fmla="*/ 16 w 373"/>
                  <a:gd name="T29" fmla="*/ 116 h 430"/>
                  <a:gd name="T30" fmla="*/ 2 w 373"/>
                  <a:gd name="T31" fmla="*/ 146 h 430"/>
                  <a:gd name="T32" fmla="*/ 0 w 373"/>
                  <a:gd name="T33" fmla="*/ 180 h 430"/>
                  <a:gd name="T34" fmla="*/ 5 w 373"/>
                  <a:gd name="T35" fmla="*/ 248 h 430"/>
                  <a:gd name="T36" fmla="*/ 9 w 373"/>
                  <a:gd name="T37" fmla="*/ 308 h 430"/>
                  <a:gd name="T38" fmla="*/ 10 w 373"/>
                  <a:gd name="T39" fmla="*/ 361 h 430"/>
                  <a:gd name="T40" fmla="*/ 12 w 373"/>
                  <a:gd name="T41" fmla="*/ 408 h 430"/>
                  <a:gd name="T42" fmla="*/ 35 w 373"/>
                  <a:gd name="T43" fmla="*/ 413 h 430"/>
                  <a:gd name="T44" fmla="*/ 57 w 373"/>
                  <a:gd name="T45" fmla="*/ 418 h 430"/>
                  <a:gd name="T46" fmla="*/ 79 w 373"/>
                  <a:gd name="T47" fmla="*/ 421 h 430"/>
                  <a:gd name="T48" fmla="*/ 100 w 373"/>
                  <a:gd name="T49" fmla="*/ 424 h 430"/>
                  <a:gd name="T50" fmla="*/ 116 w 373"/>
                  <a:gd name="T51" fmla="*/ 427 h 430"/>
                  <a:gd name="T52" fmla="*/ 129 w 373"/>
                  <a:gd name="T53" fmla="*/ 428 h 430"/>
                  <a:gd name="T54" fmla="*/ 138 w 373"/>
                  <a:gd name="T55" fmla="*/ 430 h 430"/>
                  <a:gd name="T56" fmla="*/ 141 w 373"/>
                  <a:gd name="T57" fmla="*/ 430 h 430"/>
                  <a:gd name="T58" fmla="*/ 364 w 373"/>
                  <a:gd name="T59" fmla="*/ 250 h 4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3"/>
                  <a:gd name="T91" fmla="*/ 0 h 430"/>
                  <a:gd name="T92" fmla="*/ 373 w 373"/>
                  <a:gd name="T93" fmla="*/ 430 h 4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3" h="430">
                    <a:moveTo>
                      <a:pt x="364" y="250"/>
                    </a:moveTo>
                    <a:lnTo>
                      <a:pt x="366" y="242"/>
                    </a:lnTo>
                    <a:lnTo>
                      <a:pt x="371" y="219"/>
                    </a:lnTo>
                    <a:lnTo>
                      <a:pt x="373" y="186"/>
                    </a:lnTo>
                    <a:lnTo>
                      <a:pt x="369" y="148"/>
                    </a:lnTo>
                    <a:lnTo>
                      <a:pt x="357" y="105"/>
                    </a:lnTo>
                    <a:lnTo>
                      <a:pt x="333" y="65"/>
                    </a:lnTo>
                    <a:lnTo>
                      <a:pt x="292" y="28"/>
                    </a:lnTo>
                    <a:lnTo>
                      <a:pt x="229" y="0"/>
                    </a:lnTo>
                    <a:lnTo>
                      <a:pt x="185" y="12"/>
                    </a:lnTo>
                    <a:lnTo>
                      <a:pt x="141" y="28"/>
                    </a:lnTo>
                    <a:lnTo>
                      <a:pt x="102" y="45"/>
                    </a:lnTo>
                    <a:lnTo>
                      <a:pt x="67" y="66"/>
                    </a:lnTo>
                    <a:lnTo>
                      <a:pt x="38" y="89"/>
                    </a:lnTo>
                    <a:lnTo>
                      <a:pt x="16" y="116"/>
                    </a:lnTo>
                    <a:lnTo>
                      <a:pt x="2" y="146"/>
                    </a:lnTo>
                    <a:lnTo>
                      <a:pt x="0" y="180"/>
                    </a:lnTo>
                    <a:lnTo>
                      <a:pt x="5" y="248"/>
                    </a:lnTo>
                    <a:lnTo>
                      <a:pt x="9" y="308"/>
                    </a:lnTo>
                    <a:lnTo>
                      <a:pt x="10" y="361"/>
                    </a:lnTo>
                    <a:lnTo>
                      <a:pt x="12" y="408"/>
                    </a:lnTo>
                    <a:lnTo>
                      <a:pt x="35" y="413"/>
                    </a:lnTo>
                    <a:lnTo>
                      <a:pt x="57" y="418"/>
                    </a:lnTo>
                    <a:lnTo>
                      <a:pt x="79" y="421"/>
                    </a:lnTo>
                    <a:lnTo>
                      <a:pt x="100" y="424"/>
                    </a:lnTo>
                    <a:lnTo>
                      <a:pt x="116" y="427"/>
                    </a:lnTo>
                    <a:lnTo>
                      <a:pt x="129" y="428"/>
                    </a:lnTo>
                    <a:lnTo>
                      <a:pt x="138" y="430"/>
                    </a:lnTo>
                    <a:lnTo>
                      <a:pt x="141" y="430"/>
                    </a:lnTo>
                    <a:lnTo>
                      <a:pt x="364" y="250"/>
                    </a:lnTo>
                    <a:close/>
                  </a:path>
                </a:pathLst>
              </a:custGeom>
              <a:solidFill>
                <a:srgbClr val="82ADDB"/>
              </a:solidFill>
              <a:ln w="9525">
                <a:noFill/>
                <a:round/>
                <a:headEnd/>
                <a:tailEnd/>
              </a:ln>
            </p:spPr>
            <p:txBody>
              <a:bodyPr/>
              <a:lstStyle/>
              <a:p>
                <a:endParaRPr lang="fr-FR" sz="1350"/>
              </a:p>
            </p:txBody>
          </p:sp>
          <p:sp>
            <p:nvSpPr>
              <p:cNvPr id="65559" name="Freeform 140"/>
              <p:cNvSpPr>
                <a:spLocks/>
              </p:cNvSpPr>
              <p:nvPr/>
            </p:nvSpPr>
            <p:spPr bwMode="auto">
              <a:xfrm>
                <a:off x="108" y="3389"/>
                <a:ext cx="201" cy="214"/>
              </a:xfrm>
              <a:custGeom>
                <a:avLst/>
                <a:gdLst>
                  <a:gd name="T0" fmla="*/ 401 w 401"/>
                  <a:gd name="T1" fmla="*/ 19 h 427"/>
                  <a:gd name="T2" fmla="*/ 395 w 401"/>
                  <a:gd name="T3" fmla="*/ 17 h 427"/>
                  <a:gd name="T4" fmla="*/ 386 w 401"/>
                  <a:gd name="T5" fmla="*/ 14 h 427"/>
                  <a:gd name="T6" fmla="*/ 379 w 401"/>
                  <a:gd name="T7" fmla="*/ 13 h 427"/>
                  <a:gd name="T8" fmla="*/ 370 w 401"/>
                  <a:gd name="T9" fmla="*/ 10 h 427"/>
                  <a:gd name="T10" fmla="*/ 362 w 401"/>
                  <a:gd name="T11" fmla="*/ 8 h 427"/>
                  <a:gd name="T12" fmla="*/ 353 w 401"/>
                  <a:gd name="T13" fmla="*/ 7 h 427"/>
                  <a:gd name="T14" fmla="*/ 345 w 401"/>
                  <a:gd name="T15" fmla="*/ 5 h 427"/>
                  <a:gd name="T16" fmla="*/ 336 w 401"/>
                  <a:gd name="T17" fmla="*/ 4 h 427"/>
                  <a:gd name="T18" fmla="*/ 288 w 401"/>
                  <a:gd name="T19" fmla="*/ 0 h 427"/>
                  <a:gd name="T20" fmla="*/ 243 w 401"/>
                  <a:gd name="T21" fmla="*/ 0 h 427"/>
                  <a:gd name="T22" fmla="*/ 203 w 401"/>
                  <a:gd name="T23" fmla="*/ 7 h 427"/>
                  <a:gd name="T24" fmla="*/ 169 w 401"/>
                  <a:gd name="T25" fmla="*/ 16 h 427"/>
                  <a:gd name="T26" fmla="*/ 139 w 401"/>
                  <a:gd name="T27" fmla="*/ 28 h 427"/>
                  <a:gd name="T28" fmla="*/ 112 w 401"/>
                  <a:gd name="T29" fmla="*/ 42 h 427"/>
                  <a:gd name="T30" fmla="*/ 89 w 401"/>
                  <a:gd name="T31" fmla="*/ 59 h 427"/>
                  <a:gd name="T32" fmla="*/ 70 w 401"/>
                  <a:gd name="T33" fmla="*/ 78 h 427"/>
                  <a:gd name="T34" fmla="*/ 53 w 401"/>
                  <a:gd name="T35" fmla="*/ 98 h 427"/>
                  <a:gd name="T36" fmla="*/ 39 w 401"/>
                  <a:gd name="T37" fmla="*/ 118 h 427"/>
                  <a:gd name="T38" fmla="*/ 29 w 401"/>
                  <a:gd name="T39" fmla="*/ 138 h 427"/>
                  <a:gd name="T40" fmla="*/ 20 w 401"/>
                  <a:gd name="T41" fmla="*/ 158 h 427"/>
                  <a:gd name="T42" fmla="*/ 13 w 401"/>
                  <a:gd name="T43" fmla="*/ 176 h 427"/>
                  <a:gd name="T44" fmla="*/ 8 w 401"/>
                  <a:gd name="T45" fmla="*/ 195 h 427"/>
                  <a:gd name="T46" fmla="*/ 5 w 401"/>
                  <a:gd name="T47" fmla="*/ 210 h 427"/>
                  <a:gd name="T48" fmla="*/ 1 w 401"/>
                  <a:gd name="T49" fmla="*/ 222 h 427"/>
                  <a:gd name="T50" fmla="*/ 0 w 401"/>
                  <a:gd name="T51" fmla="*/ 229 h 427"/>
                  <a:gd name="T52" fmla="*/ 0 w 401"/>
                  <a:gd name="T53" fmla="*/ 233 h 427"/>
                  <a:gd name="T54" fmla="*/ 0 w 401"/>
                  <a:gd name="T55" fmla="*/ 238 h 427"/>
                  <a:gd name="T56" fmla="*/ 0 w 401"/>
                  <a:gd name="T57" fmla="*/ 244 h 427"/>
                  <a:gd name="T58" fmla="*/ 3 w 401"/>
                  <a:gd name="T59" fmla="*/ 269 h 427"/>
                  <a:gd name="T60" fmla="*/ 12 w 401"/>
                  <a:gd name="T61" fmla="*/ 293 h 427"/>
                  <a:gd name="T62" fmla="*/ 22 w 401"/>
                  <a:gd name="T63" fmla="*/ 318 h 427"/>
                  <a:gd name="T64" fmla="*/ 38 w 401"/>
                  <a:gd name="T65" fmla="*/ 341 h 427"/>
                  <a:gd name="T66" fmla="*/ 53 w 401"/>
                  <a:gd name="T67" fmla="*/ 363 h 427"/>
                  <a:gd name="T68" fmla="*/ 69 w 401"/>
                  <a:gd name="T69" fmla="*/ 383 h 427"/>
                  <a:gd name="T70" fmla="*/ 84 w 401"/>
                  <a:gd name="T71" fmla="*/ 396 h 427"/>
                  <a:gd name="T72" fmla="*/ 100 w 401"/>
                  <a:gd name="T73" fmla="*/ 406 h 427"/>
                  <a:gd name="T74" fmla="*/ 107 w 401"/>
                  <a:gd name="T75" fmla="*/ 409 h 427"/>
                  <a:gd name="T76" fmla="*/ 115 w 401"/>
                  <a:gd name="T77" fmla="*/ 412 h 427"/>
                  <a:gd name="T78" fmla="*/ 124 w 401"/>
                  <a:gd name="T79" fmla="*/ 415 h 427"/>
                  <a:gd name="T80" fmla="*/ 134 w 401"/>
                  <a:gd name="T81" fmla="*/ 417 h 427"/>
                  <a:gd name="T82" fmla="*/ 146 w 401"/>
                  <a:gd name="T83" fmla="*/ 420 h 427"/>
                  <a:gd name="T84" fmla="*/ 158 w 401"/>
                  <a:gd name="T85" fmla="*/ 423 h 427"/>
                  <a:gd name="T86" fmla="*/ 170 w 401"/>
                  <a:gd name="T87" fmla="*/ 424 h 427"/>
                  <a:gd name="T88" fmla="*/ 184 w 401"/>
                  <a:gd name="T89" fmla="*/ 427 h 427"/>
                  <a:gd name="T90" fmla="*/ 182 w 401"/>
                  <a:gd name="T91" fmla="*/ 380 h 427"/>
                  <a:gd name="T92" fmla="*/ 181 w 401"/>
                  <a:gd name="T93" fmla="*/ 327 h 427"/>
                  <a:gd name="T94" fmla="*/ 177 w 401"/>
                  <a:gd name="T95" fmla="*/ 267 h 427"/>
                  <a:gd name="T96" fmla="*/ 172 w 401"/>
                  <a:gd name="T97" fmla="*/ 199 h 427"/>
                  <a:gd name="T98" fmla="*/ 174 w 401"/>
                  <a:gd name="T99" fmla="*/ 165 h 427"/>
                  <a:gd name="T100" fmla="*/ 188 w 401"/>
                  <a:gd name="T101" fmla="*/ 135 h 427"/>
                  <a:gd name="T102" fmla="*/ 210 w 401"/>
                  <a:gd name="T103" fmla="*/ 108 h 427"/>
                  <a:gd name="T104" fmla="*/ 239 w 401"/>
                  <a:gd name="T105" fmla="*/ 85 h 427"/>
                  <a:gd name="T106" fmla="*/ 274 w 401"/>
                  <a:gd name="T107" fmla="*/ 64 h 427"/>
                  <a:gd name="T108" fmla="*/ 313 w 401"/>
                  <a:gd name="T109" fmla="*/ 47 h 427"/>
                  <a:gd name="T110" fmla="*/ 357 w 401"/>
                  <a:gd name="T111" fmla="*/ 31 h 427"/>
                  <a:gd name="T112" fmla="*/ 401 w 401"/>
                  <a:gd name="T113" fmla="*/ 19 h 4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1"/>
                  <a:gd name="T172" fmla="*/ 0 h 427"/>
                  <a:gd name="T173" fmla="*/ 401 w 401"/>
                  <a:gd name="T174" fmla="*/ 427 h 4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1" h="427">
                    <a:moveTo>
                      <a:pt x="401" y="19"/>
                    </a:moveTo>
                    <a:lnTo>
                      <a:pt x="395" y="17"/>
                    </a:lnTo>
                    <a:lnTo>
                      <a:pt x="386" y="14"/>
                    </a:lnTo>
                    <a:lnTo>
                      <a:pt x="379" y="13"/>
                    </a:lnTo>
                    <a:lnTo>
                      <a:pt x="370" y="10"/>
                    </a:lnTo>
                    <a:lnTo>
                      <a:pt x="362" y="8"/>
                    </a:lnTo>
                    <a:lnTo>
                      <a:pt x="353" y="7"/>
                    </a:lnTo>
                    <a:lnTo>
                      <a:pt x="345" y="5"/>
                    </a:lnTo>
                    <a:lnTo>
                      <a:pt x="336" y="4"/>
                    </a:lnTo>
                    <a:lnTo>
                      <a:pt x="288" y="0"/>
                    </a:lnTo>
                    <a:lnTo>
                      <a:pt x="243" y="0"/>
                    </a:lnTo>
                    <a:lnTo>
                      <a:pt x="203" y="7"/>
                    </a:lnTo>
                    <a:lnTo>
                      <a:pt x="169" y="16"/>
                    </a:lnTo>
                    <a:lnTo>
                      <a:pt x="139" y="28"/>
                    </a:lnTo>
                    <a:lnTo>
                      <a:pt x="112" y="42"/>
                    </a:lnTo>
                    <a:lnTo>
                      <a:pt x="89" y="59"/>
                    </a:lnTo>
                    <a:lnTo>
                      <a:pt x="70" y="78"/>
                    </a:lnTo>
                    <a:lnTo>
                      <a:pt x="53" y="98"/>
                    </a:lnTo>
                    <a:lnTo>
                      <a:pt x="39" y="118"/>
                    </a:lnTo>
                    <a:lnTo>
                      <a:pt x="29" y="138"/>
                    </a:lnTo>
                    <a:lnTo>
                      <a:pt x="20" y="158"/>
                    </a:lnTo>
                    <a:lnTo>
                      <a:pt x="13" y="176"/>
                    </a:lnTo>
                    <a:lnTo>
                      <a:pt x="8" y="195"/>
                    </a:lnTo>
                    <a:lnTo>
                      <a:pt x="5" y="210"/>
                    </a:lnTo>
                    <a:lnTo>
                      <a:pt x="1" y="222"/>
                    </a:lnTo>
                    <a:lnTo>
                      <a:pt x="0" y="229"/>
                    </a:lnTo>
                    <a:lnTo>
                      <a:pt x="0" y="233"/>
                    </a:lnTo>
                    <a:lnTo>
                      <a:pt x="0" y="238"/>
                    </a:lnTo>
                    <a:lnTo>
                      <a:pt x="0" y="244"/>
                    </a:lnTo>
                    <a:lnTo>
                      <a:pt x="3" y="269"/>
                    </a:lnTo>
                    <a:lnTo>
                      <a:pt x="12" y="293"/>
                    </a:lnTo>
                    <a:lnTo>
                      <a:pt x="22" y="318"/>
                    </a:lnTo>
                    <a:lnTo>
                      <a:pt x="38" y="341"/>
                    </a:lnTo>
                    <a:lnTo>
                      <a:pt x="53" y="363"/>
                    </a:lnTo>
                    <a:lnTo>
                      <a:pt x="69" y="383"/>
                    </a:lnTo>
                    <a:lnTo>
                      <a:pt x="84" y="396"/>
                    </a:lnTo>
                    <a:lnTo>
                      <a:pt x="100" y="406"/>
                    </a:lnTo>
                    <a:lnTo>
                      <a:pt x="107" y="409"/>
                    </a:lnTo>
                    <a:lnTo>
                      <a:pt x="115" y="412"/>
                    </a:lnTo>
                    <a:lnTo>
                      <a:pt x="124" y="415"/>
                    </a:lnTo>
                    <a:lnTo>
                      <a:pt x="134" y="417"/>
                    </a:lnTo>
                    <a:lnTo>
                      <a:pt x="146" y="420"/>
                    </a:lnTo>
                    <a:lnTo>
                      <a:pt x="158" y="423"/>
                    </a:lnTo>
                    <a:lnTo>
                      <a:pt x="170" y="424"/>
                    </a:lnTo>
                    <a:lnTo>
                      <a:pt x="184" y="427"/>
                    </a:lnTo>
                    <a:lnTo>
                      <a:pt x="182" y="380"/>
                    </a:lnTo>
                    <a:lnTo>
                      <a:pt x="181" y="327"/>
                    </a:lnTo>
                    <a:lnTo>
                      <a:pt x="177" y="267"/>
                    </a:lnTo>
                    <a:lnTo>
                      <a:pt x="172" y="199"/>
                    </a:lnTo>
                    <a:lnTo>
                      <a:pt x="174" y="165"/>
                    </a:lnTo>
                    <a:lnTo>
                      <a:pt x="188" y="135"/>
                    </a:lnTo>
                    <a:lnTo>
                      <a:pt x="210" y="108"/>
                    </a:lnTo>
                    <a:lnTo>
                      <a:pt x="239" y="85"/>
                    </a:lnTo>
                    <a:lnTo>
                      <a:pt x="274" y="64"/>
                    </a:lnTo>
                    <a:lnTo>
                      <a:pt x="313" y="47"/>
                    </a:lnTo>
                    <a:lnTo>
                      <a:pt x="357" y="31"/>
                    </a:lnTo>
                    <a:lnTo>
                      <a:pt x="401" y="19"/>
                    </a:lnTo>
                    <a:close/>
                  </a:path>
                </a:pathLst>
              </a:custGeom>
              <a:solidFill>
                <a:srgbClr val="B7D1EA"/>
              </a:solidFill>
              <a:ln w="9525">
                <a:noFill/>
                <a:round/>
                <a:headEnd/>
                <a:tailEnd/>
              </a:ln>
            </p:spPr>
            <p:txBody>
              <a:bodyPr/>
              <a:lstStyle/>
              <a:p>
                <a:endParaRPr lang="fr-FR" sz="1350"/>
              </a:p>
            </p:txBody>
          </p:sp>
          <p:sp>
            <p:nvSpPr>
              <p:cNvPr id="65560" name="Freeform 141"/>
              <p:cNvSpPr>
                <a:spLocks/>
              </p:cNvSpPr>
              <p:nvPr/>
            </p:nvSpPr>
            <p:spPr bwMode="auto">
              <a:xfrm>
                <a:off x="219" y="3899"/>
                <a:ext cx="437" cy="47"/>
              </a:xfrm>
              <a:custGeom>
                <a:avLst/>
                <a:gdLst>
                  <a:gd name="T0" fmla="*/ 406 w 875"/>
                  <a:gd name="T1" fmla="*/ 46 h 94"/>
                  <a:gd name="T2" fmla="*/ 376 w 875"/>
                  <a:gd name="T3" fmla="*/ 42 h 94"/>
                  <a:gd name="T4" fmla="*/ 347 w 875"/>
                  <a:gd name="T5" fmla="*/ 39 h 94"/>
                  <a:gd name="T6" fmla="*/ 318 w 875"/>
                  <a:gd name="T7" fmla="*/ 36 h 94"/>
                  <a:gd name="T8" fmla="*/ 290 w 875"/>
                  <a:gd name="T9" fmla="*/ 32 h 94"/>
                  <a:gd name="T10" fmla="*/ 262 w 875"/>
                  <a:gd name="T11" fmla="*/ 31 h 94"/>
                  <a:gd name="T12" fmla="*/ 235 w 875"/>
                  <a:gd name="T13" fmla="*/ 28 h 94"/>
                  <a:gd name="T14" fmla="*/ 209 w 875"/>
                  <a:gd name="T15" fmla="*/ 26 h 94"/>
                  <a:gd name="T16" fmla="*/ 185 w 875"/>
                  <a:gd name="T17" fmla="*/ 25 h 94"/>
                  <a:gd name="T18" fmla="*/ 159 w 875"/>
                  <a:gd name="T19" fmla="*/ 22 h 94"/>
                  <a:gd name="T20" fmla="*/ 135 w 875"/>
                  <a:gd name="T21" fmla="*/ 20 h 94"/>
                  <a:gd name="T22" fmla="*/ 111 w 875"/>
                  <a:gd name="T23" fmla="*/ 17 h 94"/>
                  <a:gd name="T24" fmla="*/ 88 w 875"/>
                  <a:gd name="T25" fmla="*/ 15 h 94"/>
                  <a:gd name="T26" fmla="*/ 66 w 875"/>
                  <a:gd name="T27" fmla="*/ 12 h 94"/>
                  <a:gd name="T28" fmla="*/ 43 w 875"/>
                  <a:gd name="T29" fmla="*/ 9 h 94"/>
                  <a:gd name="T30" fmla="*/ 21 w 875"/>
                  <a:gd name="T31" fmla="*/ 5 h 94"/>
                  <a:gd name="T32" fmla="*/ 0 w 875"/>
                  <a:gd name="T33" fmla="*/ 0 h 94"/>
                  <a:gd name="T34" fmla="*/ 4 w 875"/>
                  <a:gd name="T35" fmla="*/ 6 h 94"/>
                  <a:gd name="T36" fmla="*/ 6 w 875"/>
                  <a:gd name="T37" fmla="*/ 11 h 94"/>
                  <a:gd name="T38" fmla="*/ 9 w 875"/>
                  <a:gd name="T39" fmla="*/ 17 h 94"/>
                  <a:gd name="T40" fmla="*/ 12 w 875"/>
                  <a:gd name="T41" fmla="*/ 23 h 94"/>
                  <a:gd name="T42" fmla="*/ 28 w 875"/>
                  <a:gd name="T43" fmla="*/ 39 h 94"/>
                  <a:gd name="T44" fmla="*/ 56 w 875"/>
                  <a:gd name="T45" fmla="*/ 52 h 94"/>
                  <a:gd name="T46" fmla="*/ 92 w 875"/>
                  <a:gd name="T47" fmla="*/ 63 h 94"/>
                  <a:gd name="T48" fmla="*/ 135 w 875"/>
                  <a:gd name="T49" fmla="*/ 72 h 94"/>
                  <a:gd name="T50" fmla="*/ 185 w 875"/>
                  <a:gd name="T51" fmla="*/ 80 h 94"/>
                  <a:gd name="T52" fmla="*/ 240 w 875"/>
                  <a:gd name="T53" fmla="*/ 86 h 94"/>
                  <a:gd name="T54" fmla="*/ 300 w 875"/>
                  <a:gd name="T55" fmla="*/ 89 h 94"/>
                  <a:gd name="T56" fmla="*/ 363 w 875"/>
                  <a:gd name="T57" fmla="*/ 93 h 94"/>
                  <a:gd name="T58" fmla="*/ 425 w 875"/>
                  <a:gd name="T59" fmla="*/ 94 h 94"/>
                  <a:gd name="T60" fmla="*/ 488 w 875"/>
                  <a:gd name="T61" fmla="*/ 93 h 94"/>
                  <a:gd name="T62" fmla="*/ 549 w 875"/>
                  <a:gd name="T63" fmla="*/ 91 h 94"/>
                  <a:gd name="T64" fmla="*/ 607 w 875"/>
                  <a:gd name="T65" fmla="*/ 89 h 94"/>
                  <a:gd name="T66" fmla="*/ 663 w 875"/>
                  <a:gd name="T67" fmla="*/ 86 h 94"/>
                  <a:gd name="T68" fmla="*/ 713 w 875"/>
                  <a:gd name="T69" fmla="*/ 82 h 94"/>
                  <a:gd name="T70" fmla="*/ 754 w 875"/>
                  <a:gd name="T71" fmla="*/ 77 h 94"/>
                  <a:gd name="T72" fmla="*/ 788 w 875"/>
                  <a:gd name="T73" fmla="*/ 72 h 94"/>
                  <a:gd name="T74" fmla="*/ 806 w 875"/>
                  <a:gd name="T75" fmla="*/ 69 h 94"/>
                  <a:gd name="T76" fmla="*/ 821 w 875"/>
                  <a:gd name="T77" fmla="*/ 65 h 94"/>
                  <a:gd name="T78" fmla="*/ 833 w 875"/>
                  <a:gd name="T79" fmla="*/ 60 h 94"/>
                  <a:gd name="T80" fmla="*/ 845 w 875"/>
                  <a:gd name="T81" fmla="*/ 56 h 94"/>
                  <a:gd name="T82" fmla="*/ 854 w 875"/>
                  <a:gd name="T83" fmla="*/ 49 h 94"/>
                  <a:gd name="T84" fmla="*/ 863 w 875"/>
                  <a:gd name="T85" fmla="*/ 43 h 94"/>
                  <a:gd name="T86" fmla="*/ 870 w 875"/>
                  <a:gd name="T87" fmla="*/ 36 h 94"/>
                  <a:gd name="T88" fmla="*/ 875 w 875"/>
                  <a:gd name="T89" fmla="*/ 29 h 94"/>
                  <a:gd name="T90" fmla="*/ 851 w 875"/>
                  <a:gd name="T91" fmla="*/ 32 h 94"/>
                  <a:gd name="T92" fmla="*/ 823 w 875"/>
                  <a:gd name="T93" fmla="*/ 36 h 94"/>
                  <a:gd name="T94" fmla="*/ 795 w 875"/>
                  <a:gd name="T95" fmla="*/ 39 h 94"/>
                  <a:gd name="T96" fmla="*/ 768 w 875"/>
                  <a:gd name="T97" fmla="*/ 42 h 94"/>
                  <a:gd name="T98" fmla="*/ 738 w 875"/>
                  <a:gd name="T99" fmla="*/ 45 h 94"/>
                  <a:gd name="T100" fmla="*/ 707 w 875"/>
                  <a:gd name="T101" fmla="*/ 46 h 94"/>
                  <a:gd name="T102" fmla="*/ 676 w 875"/>
                  <a:gd name="T103" fmla="*/ 49 h 94"/>
                  <a:gd name="T104" fmla="*/ 645 w 875"/>
                  <a:gd name="T105" fmla="*/ 51 h 94"/>
                  <a:gd name="T106" fmla="*/ 614 w 875"/>
                  <a:gd name="T107" fmla="*/ 52 h 94"/>
                  <a:gd name="T108" fmla="*/ 583 w 875"/>
                  <a:gd name="T109" fmla="*/ 54 h 94"/>
                  <a:gd name="T110" fmla="*/ 552 w 875"/>
                  <a:gd name="T111" fmla="*/ 54 h 94"/>
                  <a:gd name="T112" fmla="*/ 521 w 875"/>
                  <a:gd name="T113" fmla="*/ 54 h 94"/>
                  <a:gd name="T114" fmla="*/ 490 w 875"/>
                  <a:gd name="T115" fmla="*/ 52 h 94"/>
                  <a:gd name="T116" fmla="*/ 461 w 875"/>
                  <a:gd name="T117" fmla="*/ 51 h 94"/>
                  <a:gd name="T118" fmla="*/ 433 w 875"/>
                  <a:gd name="T119" fmla="*/ 49 h 94"/>
                  <a:gd name="T120" fmla="*/ 406 w 875"/>
                  <a:gd name="T121" fmla="*/ 46 h 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75"/>
                  <a:gd name="T184" fmla="*/ 0 h 94"/>
                  <a:gd name="T185" fmla="*/ 875 w 875"/>
                  <a:gd name="T186" fmla="*/ 94 h 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75" h="94">
                    <a:moveTo>
                      <a:pt x="406" y="46"/>
                    </a:moveTo>
                    <a:lnTo>
                      <a:pt x="376" y="42"/>
                    </a:lnTo>
                    <a:lnTo>
                      <a:pt x="347" y="39"/>
                    </a:lnTo>
                    <a:lnTo>
                      <a:pt x="318" y="36"/>
                    </a:lnTo>
                    <a:lnTo>
                      <a:pt x="290" y="32"/>
                    </a:lnTo>
                    <a:lnTo>
                      <a:pt x="262" y="31"/>
                    </a:lnTo>
                    <a:lnTo>
                      <a:pt x="235" y="28"/>
                    </a:lnTo>
                    <a:lnTo>
                      <a:pt x="209" y="26"/>
                    </a:lnTo>
                    <a:lnTo>
                      <a:pt x="185" y="25"/>
                    </a:lnTo>
                    <a:lnTo>
                      <a:pt x="159" y="22"/>
                    </a:lnTo>
                    <a:lnTo>
                      <a:pt x="135" y="20"/>
                    </a:lnTo>
                    <a:lnTo>
                      <a:pt x="111" y="17"/>
                    </a:lnTo>
                    <a:lnTo>
                      <a:pt x="88" y="15"/>
                    </a:lnTo>
                    <a:lnTo>
                      <a:pt x="66" y="12"/>
                    </a:lnTo>
                    <a:lnTo>
                      <a:pt x="43" y="9"/>
                    </a:lnTo>
                    <a:lnTo>
                      <a:pt x="21" y="5"/>
                    </a:lnTo>
                    <a:lnTo>
                      <a:pt x="0" y="0"/>
                    </a:lnTo>
                    <a:lnTo>
                      <a:pt x="4" y="6"/>
                    </a:lnTo>
                    <a:lnTo>
                      <a:pt x="6" y="11"/>
                    </a:lnTo>
                    <a:lnTo>
                      <a:pt x="9" y="17"/>
                    </a:lnTo>
                    <a:lnTo>
                      <a:pt x="12" y="23"/>
                    </a:lnTo>
                    <a:lnTo>
                      <a:pt x="28" y="39"/>
                    </a:lnTo>
                    <a:lnTo>
                      <a:pt x="56" y="52"/>
                    </a:lnTo>
                    <a:lnTo>
                      <a:pt x="92" y="63"/>
                    </a:lnTo>
                    <a:lnTo>
                      <a:pt x="135" y="72"/>
                    </a:lnTo>
                    <a:lnTo>
                      <a:pt x="185" y="80"/>
                    </a:lnTo>
                    <a:lnTo>
                      <a:pt x="240" y="86"/>
                    </a:lnTo>
                    <a:lnTo>
                      <a:pt x="300" y="89"/>
                    </a:lnTo>
                    <a:lnTo>
                      <a:pt x="363" y="93"/>
                    </a:lnTo>
                    <a:lnTo>
                      <a:pt x="425" y="94"/>
                    </a:lnTo>
                    <a:lnTo>
                      <a:pt x="488" y="93"/>
                    </a:lnTo>
                    <a:lnTo>
                      <a:pt x="549" y="91"/>
                    </a:lnTo>
                    <a:lnTo>
                      <a:pt x="607" y="89"/>
                    </a:lnTo>
                    <a:lnTo>
                      <a:pt x="663" y="86"/>
                    </a:lnTo>
                    <a:lnTo>
                      <a:pt x="713" y="82"/>
                    </a:lnTo>
                    <a:lnTo>
                      <a:pt x="754" y="77"/>
                    </a:lnTo>
                    <a:lnTo>
                      <a:pt x="788" y="72"/>
                    </a:lnTo>
                    <a:lnTo>
                      <a:pt x="806" y="69"/>
                    </a:lnTo>
                    <a:lnTo>
                      <a:pt x="821" y="65"/>
                    </a:lnTo>
                    <a:lnTo>
                      <a:pt x="833" y="60"/>
                    </a:lnTo>
                    <a:lnTo>
                      <a:pt x="845" y="56"/>
                    </a:lnTo>
                    <a:lnTo>
                      <a:pt x="854" y="49"/>
                    </a:lnTo>
                    <a:lnTo>
                      <a:pt x="863" y="43"/>
                    </a:lnTo>
                    <a:lnTo>
                      <a:pt x="870" y="36"/>
                    </a:lnTo>
                    <a:lnTo>
                      <a:pt x="875" y="29"/>
                    </a:lnTo>
                    <a:lnTo>
                      <a:pt x="851" y="32"/>
                    </a:lnTo>
                    <a:lnTo>
                      <a:pt x="823" y="36"/>
                    </a:lnTo>
                    <a:lnTo>
                      <a:pt x="795" y="39"/>
                    </a:lnTo>
                    <a:lnTo>
                      <a:pt x="768" y="42"/>
                    </a:lnTo>
                    <a:lnTo>
                      <a:pt x="738" y="45"/>
                    </a:lnTo>
                    <a:lnTo>
                      <a:pt x="707" y="46"/>
                    </a:lnTo>
                    <a:lnTo>
                      <a:pt x="676" y="49"/>
                    </a:lnTo>
                    <a:lnTo>
                      <a:pt x="645" y="51"/>
                    </a:lnTo>
                    <a:lnTo>
                      <a:pt x="614" y="52"/>
                    </a:lnTo>
                    <a:lnTo>
                      <a:pt x="583" y="54"/>
                    </a:lnTo>
                    <a:lnTo>
                      <a:pt x="552" y="54"/>
                    </a:lnTo>
                    <a:lnTo>
                      <a:pt x="521" y="54"/>
                    </a:lnTo>
                    <a:lnTo>
                      <a:pt x="490" y="52"/>
                    </a:lnTo>
                    <a:lnTo>
                      <a:pt x="461" y="51"/>
                    </a:lnTo>
                    <a:lnTo>
                      <a:pt x="433" y="49"/>
                    </a:lnTo>
                    <a:lnTo>
                      <a:pt x="406" y="46"/>
                    </a:lnTo>
                    <a:close/>
                  </a:path>
                </a:pathLst>
              </a:custGeom>
              <a:solidFill>
                <a:srgbClr val="82ADDB"/>
              </a:solidFill>
              <a:ln w="9525">
                <a:noFill/>
                <a:round/>
                <a:headEnd/>
                <a:tailEnd/>
              </a:ln>
            </p:spPr>
            <p:txBody>
              <a:bodyPr/>
              <a:lstStyle/>
              <a:p>
                <a:endParaRPr lang="fr-FR" sz="1350"/>
              </a:p>
            </p:txBody>
          </p:sp>
          <p:sp>
            <p:nvSpPr>
              <p:cNvPr id="65561" name="Freeform 142"/>
              <p:cNvSpPr>
                <a:spLocks/>
              </p:cNvSpPr>
              <p:nvPr/>
            </p:nvSpPr>
            <p:spPr bwMode="auto">
              <a:xfrm>
                <a:off x="208" y="3815"/>
                <a:ext cx="452" cy="110"/>
              </a:xfrm>
              <a:custGeom>
                <a:avLst/>
                <a:gdLst>
                  <a:gd name="T0" fmla="*/ 877 w 903"/>
                  <a:gd name="T1" fmla="*/ 140 h 222"/>
                  <a:gd name="T2" fmla="*/ 833 w 903"/>
                  <a:gd name="T3" fmla="*/ 148 h 222"/>
                  <a:gd name="T4" fmla="*/ 784 w 903"/>
                  <a:gd name="T5" fmla="*/ 154 h 222"/>
                  <a:gd name="T6" fmla="*/ 736 w 903"/>
                  <a:gd name="T7" fmla="*/ 159 h 222"/>
                  <a:gd name="T8" fmla="*/ 686 w 903"/>
                  <a:gd name="T9" fmla="*/ 162 h 222"/>
                  <a:gd name="T10" fmla="*/ 634 w 903"/>
                  <a:gd name="T11" fmla="*/ 163 h 222"/>
                  <a:gd name="T12" fmla="*/ 586 w 903"/>
                  <a:gd name="T13" fmla="*/ 165 h 222"/>
                  <a:gd name="T14" fmla="*/ 536 w 903"/>
                  <a:gd name="T15" fmla="*/ 163 h 222"/>
                  <a:gd name="T16" fmla="*/ 470 w 903"/>
                  <a:gd name="T17" fmla="*/ 162 h 222"/>
                  <a:gd name="T18" fmla="*/ 389 w 903"/>
                  <a:gd name="T19" fmla="*/ 157 h 222"/>
                  <a:gd name="T20" fmla="*/ 314 w 903"/>
                  <a:gd name="T21" fmla="*/ 148 h 222"/>
                  <a:gd name="T22" fmla="*/ 248 w 903"/>
                  <a:gd name="T23" fmla="*/ 136 h 222"/>
                  <a:gd name="T24" fmla="*/ 191 w 903"/>
                  <a:gd name="T25" fmla="*/ 120 h 222"/>
                  <a:gd name="T26" fmla="*/ 150 w 903"/>
                  <a:gd name="T27" fmla="*/ 102 h 222"/>
                  <a:gd name="T28" fmla="*/ 124 w 903"/>
                  <a:gd name="T29" fmla="*/ 82 h 222"/>
                  <a:gd name="T30" fmla="*/ 117 w 903"/>
                  <a:gd name="T31" fmla="*/ 57 h 222"/>
                  <a:gd name="T32" fmla="*/ 131 w 903"/>
                  <a:gd name="T33" fmla="*/ 34 h 222"/>
                  <a:gd name="T34" fmla="*/ 157 w 903"/>
                  <a:gd name="T35" fmla="*/ 19 h 222"/>
                  <a:gd name="T36" fmla="*/ 193 w 903"/>
                  <a:gd name="T37" fmla="*/ 8 h 222"/>
                  <a:gd name="T38" fmla="*/ 236 w 903"/>
                  <a:gd name="T39" fmla="*/ 2 h 222"/>
                  <a:gd name="T40" fmla="*/ 239 w 903"/>
                  <a:gd name="T41" fmla="*/ 0 h 222"/>
                  <a:gd name="T42" fmla="*/ 200 w 903"/>
                  <a:gd name="T43" fmla="*/ 0 h 222"/>
                  <a:gd name="T44" fmla="*/ 158 w 903"/>
                  <a:gd name="T45" fmla="*/ 2 h 222"/>
                  <a:gd name="T46" fmla="*/ 117 w 903"/>
                  <a:gd name="T47" fmla="*/ 8 h 222"/>
                  <a:gd name="T48" fmla="*/ 63 w 903"/>
                  <a:gd name="T49" fmla="*/ 20 h 222"/>
                  <a:gd name="T50" fmla="*/ 19 w 903"/>
                  <a:gd name="T51" fmla="*/ 49 h 222"/>
                  <a:gd name="T52" fmla="*/ 0 w 903"/>
                  <a:gd name="T53" fmla="*/ 89 h 222"/>
                  <a:gd name="T54" fmla="*/ 8 w 903"/>
                  <a:gd name="T55" fmla="*/ 139 h 222"/>
                  <a:gd name="T56" fmla="*/ 41 w 903"/>
                  <a:gd name="T57" fmla="*/ 173 h 222"/>
                  <a:gd name="T58" fmla="*/ 86 w 903"/>
                  <a:gd name="T59" fmla="*/ 180 h 222"/>
                  <a:gd name="T60" fmla="*/ 131 w 903"/>
                  <a:gd name="T61" fmla="*/ 185 h 222"/>
                  <a:gd name="T62" fmla="*/ 179 w 903"/>
                  <a:gd name="T63" fmla="*/ 190 h 222"/>
                  <a:gd name="T64" fmla="*/ 229 w 903"/>
                  <a:gd name="T65" fmla="*/ 194 h 222"/>
                  <a:gd name="T66" fmla="*/ 282 w 903"/>
                  <a:gd name="T67" fmla="*/ 199 h 222"/>
                  <a:gd name="T68" fmla="*/ 338 w 903"/>
                  <a:gd name="T69" fmla="*/ 204 h 222"/>
                  <a:gd name="T70" fmla="*/ 396 w 903"/>
                  <a:gd name="T71" fmla="*/ 210 h 222"/>
                  <a:gd name="T72" fmla="*/ 453 w 903"/>
                  <a:gd name="T73" fmla="*/ 217 h 222"/>
                  <a:gd name="T74" fmla="*/ 510 w 903"/>
                  <a:gd name="T75" fmla="*/ 220 h 222"/>
                  <a:gd name="T76" fmla="*/ 572 w 903"/>
                  <a:gd name="T77" fmla="*/ 222 h 222"/>
                  <a:gd name="T78" fmla="*/ 634 w 903"/>
                  <a:gd name="T79" fmla="*/ 220 h 222"/>
                  <a:gd name="T80" fmla="*/ 696 w 903"/>
                  <a:gd name="T81" fmla="*/ 217 h 222"/>
                  <a:gd name="T82" fmla="*/ 758 w 903"/>
                  <a:gd name="T83" fmla="*/ 213 h 222"/>
                  <a:gd name="T84" fmla="*/ 815 w 903"/>
                  <a:gd name="T85" fmla="*/ 207 h 222"/>
                  <a:gd name="T86" fmla="*/ 871 w 903"/>
                  <a:gd name="T87" fmla="*/ 200 h 222"/>
                  <a:gd name="T88" fmla="*/ 902 w 903"/>
                  <a:gd name="T89" fmla="*/ 182 h 222"/>
                  <a:gd name="T90" fmla="*/ 903 w 903"/>
                  <a:gd name="T91" fmla="*/ 150 h 22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03"/>
                  <a:gd name="T139" fmla="*/ 0 h 222"/>
                  <a:gd name="T140" fmla="*/ 903 w 903"/>
                  <a:gd name="T141" fmla="*/ 222 h 22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03" h="222">
                    <a:moveTo>
                      <a:pt x="900" y="136"/>
                    </a:moveTo>
                    <a:lnTo>
                      <a:pt x="877" y="140"/>
                    </a:lnTo>
                    <a:lnTo>
                      <a:pt x="855" y="145"/>
                    </a:lnTo>
                    <a:lnTo>
                      <a:pt x="833" y="148"/>
                    </a:lnTo>
                    <a:lnTo>
                      <a:pt x="808" y="151"/>
                    </a:lnTo>
                    <a:lnTo>
                      <a:pt x="784" y="154"/>
                    </a:lnTo>
                    <a:lnTo>
                      <a:pt x="760" y="157"/>
                    </a:lnTo>
                    <a:lnTo>
                      <a:pt x="736" y="159"/>
                    </a:lnTo>
                    <a:lnTo>
                      <a:pt x="710" y="160"/>
                    </a:lnTo>
                    <a:lnTo>
                      <a:pt x="686" y="162"/>
                    </a:lnTo>
                    <a:lnTo>
                      <a:pt x="660" y="163"/>
                    </a:lnTo>
                    <a:lnTo>
                      <a:pt x="634" y="163"/>
                    </a:lnTo>
                    <a:lnTo>
                      <a:pt x="610" y="163"/>
                    </a:lnTo>
                    <a:lnTo>
                      <a:pt x="586" y="165"/>
                    </a:lnTo>
                    <a:lnTo>
                      <a:pt x="560" y="163"/>
                    </a:lnTo>
                    <a:lnTo>
                      <a:pt x="536" y="163"/>
                    </a:lnTo>
                    <a:lnTo>
                      <a:pt x="512" y="163"/>
                    </a:lnTo>
                    <a:lnTo>
                      <a:pt x="470" y="162"/>
                    </a:lnTo>
                    <a:lnTo>
                      <a:pt x="429" y="160"/>
                    </a:lnTo>
                    <a:lnTo>
                      <a:pt x="389" y="157"/>
                    </a:lnTo>
                    <a:lnTo>
                      <a:pt x="350" y="153"/>
                    </a:lnTo>
                    <a:lnTo>
                      <a:pt x="314" y="148"/>
                    </a:lnTo>
                    <a:lnTo>
                      <a:pt x="279" y="143"/>
                    </a:lnTo>
                    <a:lnTo>
                      <a:pt x="248" y="136"/>
                    </a:lnTo>
                    <a:lnTo>
                      <a:pt x="219" y="130"/>
                    </a:lnTo>
                    <a:lnTo>
                      <a:pt x="191" y="120"/>
                    </a:lnTo>
                    <a:lnTo>
                      <a:pt x="169" y="113"/>
                    </a:lnTo>
                    <a:lnTo>
                      <a:pt x="150" y="102"/>
                    </a:lnTo>
                    <a:lnTo>
                      <a:pt x="136" y="93"/>
                    </a:lnTo>
                    <a:lnTo>
                      <a:pt x="124" y="82"/>
                    </a:lnTo>
                    <a:lnTo>
                      <a:pt x="119" y="69"/>
                    </a:lnTo>
                    <a:lnTo>
                      <a:pt x="117" y="57"/>
                    </a:lnTo>
                    <a:lnTo>
                      <a:pt x="122" y="45"/>
                    </a:lnTo>
                    <a:lnTo>
                      <a:pt x="131" y="34"/>
                    </a:lnTo>
                    <a:lnTo>
                      <a:pt x="143" y="26"/>
                    </a:lnTo>
                    <a:lnTo>
                      <a:pt x="157" y="19"/>
                    </a:lnTo>
                    <a:lnTo>
                      <a:pt x="174" y="12"/>
                    </a:lnTo>
                    <a:lnTo>
                      <a:pt x="193" y="8"/>
                    </a:lnTo>
                    <a:lnTo>
                      <a:pt x="213" y="5"/>
                    </a:lnTo>
                    <a:lnTo>
                      <a:pt x="236" y="2"/>
                    </a:lnTo>
                    <a:lnTo>
                      <a:pt x="257" y="0"/>
                    </a:lnTo>
                    <a:lnTo>
                      <a:pt x="239" y="0"/>
                    </a:lnTo>
                    <a:lnTo>
                      <a:pt x="219" y="0"/>
                    </a:lnTo>
                    <a:lnTo>
                      <a:pt x="200" y="0"/>
                    </a:lnTo>
                    <a:lnTo>
                      <a:pt x="179" y="0"/>
                    </a:lnTo>
                    <a:lnTo>
                      <a:pt x="158" y="2"/>
                    </a:lnTo>
                    <a:lnTo>
                      <a:pt x="138" y="5"/>
                    </a:lnTo>
                    <a:lnTo>
                      <a:pt x="117" y="8"/>
                    </a:lnTo>
                    <a:lnTo>
                      <a:pt x="96" y="11"/>
                    </a:lnTo>
                    <a:lnTo>
                      <a:pt x="63" y="20"/>
                    </a:lnTo>
                    <a:lnTo>
                      <a:pt x="38" y="34"/>
                    </a:lnTo>
                    <a:lnTo>
                      <a:pt x="19" y="49"/>
                    </a:lnTo>
                    <a:lnTo>
                      <a:pt x="7" y="68"/>
                    </a:lnTo>
                    <a:lnTo>
                      <a:pt x="0" y="89"/>
                    </a:lnTo>
                    <a:lnTo>
                      <a:pt x="1" y="113"/>
                    </a:lnTo>
                    <a:lnTo>
                      <a:pt x="8" y="139"/>
                    </a:lnTo>
                    <a:lnTo>
                      <a:pt x="20" y="168"/>
                    </a:lnTo>
                    <a:lnTo>
                      <a:pt x="41" y="173"/>
                    </a:lnTo>
                    <a:lnTo>
                      <a:pt x="63" y="177"/>
                    </a:lnTo>
                    <a:lnTo>
                      <a:pt x="86" y="180"/>
                    </a:lnTo>
                    <a:lnTo>
                      <a:pt x="108" y="183"/>
                    </a:lnTo>
                    <a:lnTo>
                      <a:pt x="131" y="185"/>
                    </a:lnTo>
                    <a:lnTo>
                      <a:pt x="155" y="188"/>
                    </a:lnTo>
                    <a:lnTo>
                      <a:pt x="179" y="190"/>
                    </a:lnTo>
                    <a:lnTo>
                      <a:pt x="205" y="193"/>
                    </a:lnTo>
                    <a:lnTo>
                      <a:pt x="229" y="194"/>
                    </a:lnTo>
                    <a:lnTo>
                      <a:pt x="255" y="196"/>
                    </a:lnTo>
                    <a:lnTo>
                      <a:pt x="282" y="199"/>
                    </a:lnTo>
                    <a:lnTo>
                      <a:pt x="310" y="200"/>
                    </a:lnTo>
                    <a:lnTo>
                      <a:pt x="338" y="204"/>
                    </a:lnTo>
                    <a:lnTo>
                      <a:pt x="367" y="207"/>
                    </a:lnTo>
                    <a:lnTo>
                      <a:pt x="396" y="210"/>
                    </a:lnTo>
                    <a:lnTo>
                      <a:pt x="426" y="214"/>
                    </a:lnTo>
                    <a:lnTo>
                      <a:pt x="453" y="217"/>
                    </a:lnTo>
                    <a:lnTo>
                      <a:pt x="481" y="219"/>
                    </a:lnTo>
                    <a:lnTo>
                      <a:pt x="510" y="220"/>
                    </a:lnTo>
                    <a:lnTo>
                      <a:pt x="541" y="222"/>
                    </a:lnTo>
                    <a:lnTo>
                      <a:pt x="572" y="222"/>
                    </a:lnTo>
                    <a:lnTo>
                      <a:pt x="603" y="222"/>
                    </a:lnTo>
                    <a:lnTo>
                      <a:pt x="634" y="220"/>
                    </a:lnTo>
                    <a:lnTo>
                      <a:pt x="665" y="219"/>
                    </a:lnTo>
                    <a:lnTo>
                      <a:pt x="696" y="217"/>
                    </a:lnTo>
                    <a:lnTo>
                      <a:pt x="727" y="214"/>
                    </a:lnTo>
                    <a:lnTo>
                      <a:pt x="758" y="213"/>
                    </a:lnTo>
                    <a:lnTo>
                      <a:pt x="788" y="210"/>
                    </a:lnTo>
                    <a:lnTo>
                      <a:pt x="815" y="207"/>
                    </a:lnTo>
                    <a:lnTo>
                      <a:pt x="843" y="204"/>
                    </a:lnTo>
                    <a:lnTo>
                      <a:pt x="871" y="200"/>
                    </a:lnTo>
                    <a:lnTo>
                      <a:pt x="895" y="197"/>
                    </a:lnTo>
                    <a:lnTo>
                      <a:pt x="902" y="182"/>
                    </a:lnTo>
                    <a:lnTo>
                      <a:pt x="903" y="167"/>
                    </a:lnTo>
                    <a:lnTo>
                      <a:pt x="903" y="150"/>
                    </a:lnTo>
                    <a:lnTo>
                      <a:pt x="900" y="136"/>
                    </a:lnTo>
                    <a:close/>
                  </a:path>
                </a:pathLst>
              </a:custGeom>
              <a:solidFill>
                <a:srgbClr val="B7D1EA"/>
              </a:solidFill>
              <a:ln w="9525">
                <a:noFill/>
                <a:round/>
                <a:headEnd/>
                <a:tailEnd/>
              </a:ln>
            </p:spPr>
            <p:txBody>
              <a:bodyPr/>
              <a:lstStyle/>
              <a:p>
                <a:endParaRPr lang="fr-FR" sz="1350"/>
              </a:p>
            </p:txBody>
          </p:sp>
          <p:sp>
            <p:nvSpPr>
              <p:cNvPr id="65562" name="Freeform 143"/>
              <p:cNvSpPr>
                <a:spLocks/>
              </p:cNvSpPr>
              <p:nvPr/>
            </p:nvSpPr>
            <p:spPr bwMode="auto">
              <a:xfrm>
                <a:off x="267" y="3815"/>
                <a:ext cx="391" cy="82"/>
              </a:xfrm>
              <a:custGeom>
                <a:avLst/>
                <a:gdLst>
                  <a:gd name="T0" fmla="*/ 5 w 783"/>
                  <a:gd name="T1" fmla="*/ 45 h 165"/>
                  <a:gd name="T2" fmla="*/ 0 w 783"/>
                  <a:gd name="T3" fmla="*/ 57 h 165"/>
                  <a:gd name="T4" fmla="*/ 2 w 783"/>
                  <a:gd name="T5" fmla="*/ 69 h 165"/>
                  <a:gd name="T6" fmla="*/ 7 w 783"/>
                  <a:gd name="T7" fmla="*/ 82 h 165"/>
                  <a:gd name="T8" fmla="*/ 19 w 783"/>
                  <a:gd name="T9" fmla="*/ 93 h 165"/>
                  <a:gd name="T10" fmla="*/ 33 w 783"/>
                  <a:gd name="T11" fmla="*/ 102 h 165"/>
                  <a:gd name="T12" fmla="*/ 52 w 783"/>
                  <a:gd name="T13" fmla="*/ 113 h 165"/>
                  <a:gd name="T14" fmla="*/ 74 w 783"/>
                  <a:gd name="T15" fmla="*/ 120 h 165"/>
                  <a:gd name="T16" fmla="*/ 102 w 783"/>
                  <a:gd name="T17" fmla="*/ 130 h 165"/>
                  <a:gd name="T18" fmla="*/ 131 w 783"/>
                  <a:gd name="T19" fmla="*/ 136 h 165"/>
                  <a:gd name="T20" fmla="*/ 162 w 783"/>
                  <a:gd name="T21" fmla="*/ 143 h 165"/>
                  <a:gd name="T22" fmla="*/ 197 w 783"/>
                  <a:gd name="T23" fmla="*/ 148 h 165"/>
                  <a:gd name="T24" fmla="*/ 233 w 783"/>
                  <a:gd name="T25" fmla="*/ 153 h 165"/>
                  <a:gd name="T26" fmla="*/ 272 w 783"/>
                  <a:gd name="T27" fmla="*/ 157 h 165"/>
                  <a:gd name="T28" fmla="*/ 312 w 783"/>
                  <a:gd name="T29" fmla="*/ 160 h 165"/>
                  <a:gd name="T30" fmla="*/ 353 w 783"/>
                  <a:gd name="T31" fmla="*/ 162 h 165"/>
                  <a:gd name="T32" fmla="*/ 395 w 783"/>
                  <a:gd name="T33" fmla="*/ 163 h 165"/>
                  <a:gd name="T34" fmla="*/ 419 w 783"/>
                  <a:gd name="T35" fmla="*/ 163 h 165"/>
                  <a:gd name="T36" fmla="*/ 443 w 783"/>
                  <a:gd name="T37" fmla="*/ 163 h 165"/>
                  <a:gd name="T38" fmla="*/ 469 w 783"/>
                  <a:gd name="T39" fmla="*/ 165 h 165"/>
                  <a:gd name="T40" fmla="*/ 493 w 783"/>
                  <a:gd name="T41" fmla="*/ 163 h 165"/>
                  <a:gd name="T42" fmla="*/ 517 w 783"/>
                  <a:gd name="T43" fmla="*/ 163 h 165"/>
                  <a:gd name="T44" fmla="*/ 543 w 783"/>
                  <a:gd name="T45" fmla="*/ 163 h 165"/>
                  <a:gd name="T46" fmla="*/ 569 w 783"/>
                  <a:gd name="T47" fmla="*/ 162 h 165"/>
                  <a:gd name="T48" fmla="*/ 593 w 783"/>
                  <a:gd name="T49" fmla="*/ 160 h 165"/>
                  <a:gd name="T50" fmla="*/ 619 w 783"/>
                  <a:gd name="T51" fmla="*/ 159 h 165"/>
                  <a:gd name="T52" fmla="*/ 643 w 783"/>
                  <a:gd name="T53" fmla="*/ 157 h 165"/>
                  <a:gd name="T54" fmla="*/ 667 w 783"/>
                  <a:gd name="T55" fmla="*/ 154 h 165"/>
                  <a:gd name="T56" fmla="*/ 691 w 783"/>
                  <a:gd name="T57" fmla="*/ 151 h 165"/>
                  <a:gd name="T58" fmla="*/ 716 w 783"/>
                  <a:gd name="T59" fmla="*/ 148 h 165"/>
                  <a:gd name="T60" fmla="*/ 738 w 783"/>
                  <a:gd name="T61" fmla="*/ 145 h 165"/>
                  <a:gd name="T62" fmla="*/ 760 w 783"/>
                  <a:gd name="T63" fmla="*/ 140 h 165"/>
                  <a:gd name="T64" fmla="*/ 783 w 783"/>
                  <a:gd name="T65" fmla="*/ 136 h 165"/>
                  <a:gd name="T66" fmla="*/ 778 w 783"/>
                  <a:gd name="T67" fmla="*/ 120 h 165"/>
                  <a:gd name="T68" fmla="*/ 771 w 783"/>
                  <a:gd name="T69" fmla="*/ 110 h 165"/>
                  <a:gd name="T70" fmla="*/ 766 w 783"/>
                  <a:gd name="T71" fmla="*/ 102 h 165"/>
                  <a:gd name="T72" fmla="*/ 764 w 783"/>
                  <a:gd name="T73" fmla="*/ 99 h 165"/>
                  <a:gd name="T74" fmla="*/ 224 w 783"/>
                  <a:gd name="T75" fmla="*/ 8 h 165"/>
                  <a:gd name="T76" fmla="*/ 222 w 783"/>
                  <a:gd name="T77" fmla="*/ 8 h 165"/>
                  <a:gd name="T78" fmla="*/ 217 w 783"/>
                  <a:gd name="T79" fmla="*/ 6 h 165"/>
                  <a:gd name="T80" fmla="*/ 210 w 783"/>
                  <a:gd name="T81" fmla="*/ 6 h 165"/>
                  <a:gd name="T82" fmla="*/ 200 w 783"/>
                  <a:gd name="T83" fmla="*/ 5 h 165"/>
                  <a:gd name="T84" fmla="*/ 188 w 783"/>
                  <a:gd name="T85" fmla="*/ 3 h 165"/>
                  <a:gd name="T86" fmla="*/ 172 w 783"/>
                  <a:gd name="T87" fmla="*/ 2 h 165"/>
                  <a:gd name="T88" fmla="*/ 157 w 783"/>
                  <a:gd name="T89" fmla="*/ 2 h 165"/>
                  <a:gd name="T90" fmla="*/ 140 w 783"/>
                  <a:gd name="T91" fmla="*/ 0 h 165"/>
                  <a:gd name="T92" fmla="*/ 119 w 783"/>
                  <a:gd name="T93" fmla="*/ 2 h 165"/>
                  <a:gd name="T94" fmla="*/ 96 w 783"/>
                  <a:gd name="T95" fmla="*/ 5 h 165"/>
                  <a:gd name="T96" fmla="*/ 76 w 783"/>
                  <a:gd name="T97" fmla="*/ 8 h 165"/>
                  <a:gd name="T98" fmla="*/ 57 w 783"/>
                  <a:gd name="T99" fmla="*/ 12 h 165"/>
                  <a:gd name="T100" fmla="*/ 40 w 783"/>
                  <a:gd name="T101" fmla="*/ 19 h 165"/>
                  <a:gd name="T102" fmla="*/ 26 w 783"/>
                  <a:gd name="T103" fmla="*/ 26 h 165"/>
                  <a:gd name="T104" fmla="*/ 14 w 783"/>
                  <a:gd name="T105" fmla="*/ 34 h 165"/>
                  <a:gd name="T106" fmla="*/ 5 w 783"/>
                  <a:gd name="T107" fmla="*/ 45 h 1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83"/>
                  <a:gd name="T163" fmla="*/ 0 h 165"/>
                  <a:gd name="T164" fmla="*/ 783 w 783"/>
                  <a:gd name="T165" fmla="*/ 165 h 1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83" h="165">
                    <a:moveTo>
                      <a:pt x="5" y="45"/>
                    </a:moveTo>
                    <a:lnTo>
                      <a:pt x="0" y="57"/>
                    </a:lnTo>
                    <a:lnTo>
                      <a:pt x="2" y="69"/>
                    </a:lnTo>
                    <a:lnTo>
                      <a:pt x="7" y="82"/>
                    </a:lnTo>
                    <a:lnTo>
                      <a:pt x="19" y="93"/>
                    </a:lnTo>
                    <a:lnTo>
                      <a:pt x="33" y="102"/>
                    </a:lnTo>
                    <a:lnTo>
                      <a:pt x="52" y="113"/>
                    </a:lnTo>
                    <a:lnTo>
                      <a:pt x="74" y="120"/>
                    </a:lnTo>
                    <a:lnTo>
                      <a:pt x="102" y="130"/>
                    </a:lnTo>
                    <a:lnTo>
                      <a:pt x="131" y="136"/>
                    </a:lnTo>
                    <a:lnTo>
                      <a:pt x="162" y="143"/>
                    </a:lnTo>
                    <a:lnTo>
                      <a:pt x="197" y="148"/>
                    </a:lnTo>
                    <a:lnTo>
                      <a:pt x="233" y="153"/>
                    </a:lnTo>
                    <a:lnTo>
                      <a:pt x="272" y="157"/>
                    </a:lnTo>
                    <a:lnTo>
                      <a:pt x="312" y="160"/>
                    </a:lnTo>
                    <a:lnTo>
                      <a:pt x="353" y="162"/>
                    </a:lnTo>
                    <a:lnTo>
                      <a:pt x="395" y="163"/>
                    </a:lnTo>
                    <a:lnTo>
                      <a:pt x="419" y="163"/>
                    </a:lnTo>
                    <a:lnTo>
                      <a:pt x="443" y="163"/>
                    </a:lnTo>
                    <a:lnTo>
                      <a:pt x="469" y="165"/>
                    </a:lnTo>
                    <a:lnTo>
                      <a:pt x="493" y="163"/>
                    </a:lnTo>
                    <a:lnTo>
                      <a:pt x="517" y="163"/>
                    </a:lnTo>
                    <a:lnTo>
                      <a:pt x="543" y="163"/>
                    </a:lnTo>
                    <a:lnTo>
                      <a:pt x="569" y="162"/>
                    </a:lnTo>
                    <a:lnTo>
                      <a:pt x="593" y="160"/>
                    </a:lnTo>
                    <a:lnTo>
                      <a:pt x="619" y="159"/>
                    </a:lnTo>
                    <a:lnTo>
                      <a:pt x="643" y="157"/>
                    </a:lnTo>
                    <a:lnTo>
                      <a:pt x="667" y="154"/>
                    </a:lnTo>
                    <a:lnTo>
                      <a:pt x="691" y="151"/>
                    </a:lnTo>
                    <a:lnTo>
                      <a:pt x="716" y="148"/>
                    </a:lnTo>
                    <a:lnTo>
                      <a:pt x="738" y="145"/>
                    </a:lnTo>
                    <a:lnTo>
                      <a:pt x="760" y="140"/>
                    </a:lnTo>
                    <a:lnTo>
                      <a:pt x="783" y="136"/>
                    </a:lnTo>
                    <a:lnTo>
                      <a:pt x="778" y="120"/>
                    </a:lnTo>
                    <a:lnTo>
                      <a:pt x="771" y="110"/>
                    </a:lnTo>
                    <a:lnTo>
                      <a:pt x="766" y="102"/>
                    </a:lnTo>
                    <a:lnTo>
                      <a:pt x="764" y="99"/>
                    </a:lnTo>
                    <a:lnTo>
                      <a:pt x="224" y="8"/>
                    </a:lnTo>
                    <a:lnTo>
                      <a:pt x="222" y="8"/>
                    </a:lnTo>
                    <a:lnTo>
                      <a:pt x="217" y="6"/>
                    </a:lnTo>
                    <a:lnTo>
                      <a:pt x="210" y="6"/>
                    </a:lnTo>
                    <a:lnTo>
                      <a:pt x="200" y="5"/>
                    </a:lnTo>
                    <a:lnTo>
                      <a:pt x="188" y="3"/>
                    </a:lnTo>
                    <a:lnTo>
                      <a:pt x="172" y="2"/>
                    </a:lnTo>
                    <a:lnTo>
                      <a:pt x="157" y="2"/>
                    </a:lnTo>
                    <a:lnTo>
                      <a:pt x="140" y="0"/>
                    </a:lnTo>
                    <a:lnTo>
                      <a:pt x="119" y="2"/>
                    </a:lnTo>
                    <a:lnTo>
                      <a:pt x="96" y="5"/>
                    </a:lnTo>
                    <a:lnTo>
                      <a:pt x="76" y="8"/>
                    </a:lnTo>
                    <a:lnTo>
                      <a:pt x="57" y="12"/>
                    </a:lnTo>
                    <a:lnTo>
                      <a:pt x="40" y="19"/>
                    </a:lnTo>
                    <a:lnTo>
                      <a:pt x="26" y="26"/>
                    </a:lnTo>
                    <a:lnTo>
                      <a:pt x="14" y="34"/>
                    </a:lnTo>
                    <a:lnTo>
                      <a:pt x="5" y="45"/>
                    </a:lnTo>
                    <a:close/>
                  </a:path>
                </a:pathLst>
              </a:custGeom>
              <a:solidFill>
                <a:srgbClr val="82ADDB"/>
              </a:solidFill>
              <a:ln w="9525">
                <a:noFill/>
                <a:round/>
                <a:headEnd/>
                <a:tailEnd/>
              </a:ln>
            </p:spPr>
            <p:txBody>
              <a:bodyPr/>
              <a:lstStyle/>
              <a:p>
                <a:endParaRPr lang="fr-FR" sz="1350"/>
              </a:p>
            </p:txBody>
          </p:sp>
          <p:sp>
            <p:nvSpPr>
              <p:cNvPr id="65563" name="Freeform 144"/>
              <p:cNvSpPr>
                <a:spLocks/>
              </p:cNvSpPr>
              <p:nvPr/>
            </p:nvSpPr>
            <p:spPr bwMode="auto">
              <a:xfrm>
                <a:off x="244" y="3603"/>
                <a:ext cx="57" cy="219"/>
              </a:xfrm>
              <a:custGeom>
                <a:avLst/>
                <a:gdLst>
                  <a:gd name="T0" fmla="*/ 0 w 116"/>
                  <a:gd name="T1" fmla="*/ 0 h 438"/>
                  <a:gd name="T2" fmla="*/ 31 w 116"/>
                  <a:gd name="T3" fmla="*/ 438 h 438"/>
                  <a:gd name="T4" fmla="*/ 116 w 116"/>
                  <a:gd name="T5" fmla="*/ 433 h 438"/>
                  <a:gd name="T6" fmla="*/ 90 w 116"/>
                  <a:gd name="T7" fmla="*/ 4 h 438"/>
                  <a:gd name="T8" fmla="*/ 0 w 116"/>
                  <a:gd name="T9" fmla="*/ 0 h 438"/>
                  <a:gd name="T10" fmla="*/ 0 60000 65536"/>
                  <a:gd name="T11" fmla="*/ 0 60000 65536"/>
                  <a:gd name="T12" fmla="*/ 0 60000 65536"/>
                  <a:gd name="T13" fmla="*/ 0 60000 65536"/>
                  <a:gd name="T14" fmla="*/ 0 60000 65536"/>
                  <a:gd name="T15" fmla="*/ 0 w 116"/>
                  <a:gd name="T16" fmla="*/ 0 h 438"/>
                  <a:gd name="T17" fmla="*/ 116 w 116"/>
                  <a:gd name="T18" fmla="*/ 438 h 438"/>
                </a:gdLst>
                <a:ahLst/>
                <a:cxnLst>
                  <a:cxn ang="T10">
                    <a:pos x="T0" y="T1"/>
                  </a:cxn>
                  <a:cxn ang="T11">
                    <a:pos x="T2" y="T3"/>
                  </a:cxn>
                  <a:cxn ang="T12">
                    <a:pos x="T4" y="T5"/>
                  </a:cxn>
                  <a:cxn ang="T13">
                    <a:pos x="T6" y="T7"/>
                  </a:cxn>
                  <a:cxn ang="T14">
                    <a:pos x="T8" y="T9"/>
                  </a:cxn>
                </a:cxnLst>
                <a:rect l="T15" t="T16" r="T17" b="T18"/>
                <a:pathLst>
                  <a:path w="116" h="438">
                    <a:moveTo>
                      <a:pt x="0" y="0"/>
                    </a:moveTo>
                    <a:lnTo>
                      <a:pt x="31" y="438"/>
                    </a:lnTo>
                    <a:lnTo>
                      <a:pt x="116" y="433"/>
                    </a:lnTo>
                    <a:lnTo>
                      <a:pt x="90" y="4"/>
                    </a:lnTo>
                    <a:lnTo>
                      <a:pt x="0" y="0"/>
                    </a:lnTo>
                    <a:close/>
                  </a:path>
                </a:pathLst>
              </a:custGeom>
              <a:solidFill>
                <a:srgbClr val="001493"/>
              </a:solidFill>
              <a:ln w="9525">
                <a:noFill/>
                <a:round/>
                <a:headEnd/>
                <a:tailEnd/>
              </a:ln>
            </p:spPr>
            <p:txBody>
              <a:bodyPr/>
              <a:lstStyle/>
              <a:p>
                <a:endParaRPr lang="fr-FR" sz="1350"/>
              </a:p>
            </p:txBody>
          </p:sp>
          <p:sp>
            <p:nvSpPr>
              <p:cNvPr id="65564" name="Freeform 145"/>
              <p:cNvSpPr>
                <a:spLocks/>
              </p:cNvSpPr>
              <p:nvPr/>
            </p:nvSpPr>
            <p:spPr bwMode="auto">
              <a:xfrm>
                <a:off x="409" y="3952"/>
                <a:ext cx="55" cy="155"/>
              </a:xfrm>
              <a:custGeom>
                <a:avLst/>
                <a:gdLst>
                  <a:gd name="T0" fmla="*/ 111 w 111"/>
                  <a:gd name="T1" fmla="*/ 0 h 312"/>
                  <a:gd name="T2" fmla="*/ 111 w 111"/>
                  <a:gd name="T3" fmla="*/ 312 h 312"/>
                  <a:gd name="T4" fmla="*/ 0 w 111"/>
                  <a:gd name="T5" fmla="*/ 307 h 312"/>
                  <a:gd name="T6" fmla="*/ 0 w 111"/>
                  <a:gd name="T7" fmla="*/ 16 h 312"/>
                  <a:gd name="T8" fmla="*/ 111 w 111"/>
                  <a:gd name="T9" fmla="*/ 0 h 312"/>
                  <a:gd name="T10" fmla="*/ 0 60000 65536"/>
                  <a:gd name="T11" fmla="*/ 0 60000 65536"/>
                  <a:gd name="T12" fmla="*/ 0 60000 65536"/>
                  <a:gd name="T13" fmla="*/ 0 60000 65536"/>
                  <a:gd name="T14" fmla="*/ 0 60000 65536"/>
                  <a:gd name="T15" fmla="*/ 0 w 111"/>
                  <a:gd name="T16" fmla="*/ 0 h 312"/>
                  <a:gd name="T17" fmla="*/ 111 w 111"/>
                  <a:gd name="T18" fmla="*/ 312 h 312"/>
                </a:gdLst>
                <a:ahLst/>
                <a:cxnLst>
                  <a:cxn ang="T10">
                    <a:pos x="T0" y="T1"/>
                  </a:cxn>
                  <a:cxn ang="T11">
                    <a:pos x="T2" y="T3"/>
                  </a:cxn>
                  <a:cxn ang="T12">
                    <a:pos x="T4" y="T5"/>
                  </a:cxn>
                  <a:cxn ang="T13">
                    <a:pos x="T6" y="T7"/>
                  </a:cxn>
                  <a:cxn ang="T14">
                    <a:pos x="T8" y="T9"/>
                  </a:cxn>
                </a:cxnLst>
                <a:rect l="T15" t="T16" r="T17" b="T18"/>
                <a:pathLst>
                  <a:path w="111" h="312">
                    <a:moveTo>
                      <a:pt x="111" y="0"/>
                    </a:moveTo>
                    <a:lnTo>
                      <a:pt x="111" y="312"/>
                    </a:lnTo>
                    <a:lnTo>
                      <a:pt x="0" y="307"/>
                    </a:lnTo>
                    <a:lnTo>
                      <a:pt x="0" y="16"/>
                    </a:lnTo>
                    <a:lnTo>
                      <a:pt x="111" y="0"/>
                    </a:lnTo>
                    <a:close/>
                  </a:path>
                </a:pathLst>
              </a:custGeom>
              <a:solidFill>
                <a:srgbClr val="B7D1EA"/>
              </a:solidFill>
              <a:ln w="9525">
                <a:noFill/>
                <a:round/>
                <a:headEnd/>
                <a:tailEnd/>
              </a:ln>
            </p:spPr>
            <p:txBody>
              <a:bodyPr/>
              <a:lstStyle/>
              <a:p>
                <a:endParaRPr lang="fr-FR" sz="1350"/>
              </a:p>
            </p:txBody>
          </p:sp>
          <p:sp>
            <p:nvSpPr>
              <p:cNvPr id="65565" name="Freeform 146"/>
              <p:cNvSpPr>
                <a:spLocks/>
              </p:cNvSpPr>
              <p:nvPr/>
            </p:nvSpPr>
            <p:spPr bwMode="auto">
              <a:xfrm>
                <a:off x="424" y="3019"/>
                <a:ext cx="184" cy="225"/>
              </a:xfrm>
              <a:custGeom>
                <a:avLst/>
                <a:gdLst>
                  <a:gd name="T0" fmla="*/ 5 w 369"/>
                  <a:gd name="T1" fmla="*/ 450 h 450"/>
                  <a:gd name="T2" fmla="*/ 19 w 369"/>
                  <a:gd name="T3" fmla="*/ 448 h 450"/>
                  <a:gd name="T4" fmla="*/ 33 w 369"/>
                  <a:gd name="T5" fmla="*/ 447 h 450"/>
                  <a:gd name="T6" fmla="*/ 43 w 369"/>
                  <a:gd name="T7" fmla="*/ 442 h 450"/>
                  <a:gd name="T8" fmla="*/ 53 w 369"/>
                  <a:gd name="T9" fmla="*/ 436 h 450"/>
                  <a:gd name="T10" fmla="*/ 53 w 369"/>
                  <a:gd name="T11" fmla="*/ 433 h 450"/>
                  <a:gd name="T12" fmla="*/ 57 w 369"/>
                  <a:gd name="T13" fmla="*/ 425 h 450"/>
                  <a:gd name="T14" fmla="*/ 60 w 369"/>
                  <a:gd name="T15" fmla="*/ 413 h 450"/>
                  <a:gd name="T16" fmla="*/ 67 w 369"/>
                  <a:gd name="T17" fmla="*/ 399 h 450"/>
                  <a:gd name="T18" fmla="*/ 76 w 369"/>
                  <a:gd name="T19" fmla="*/ 385 h 450"/>
                  <a:gd name="T20" fmla="*/ 88 w 369"/>
                  <a:gd name="T21" fmla="*/ 371 h 450"/>
                  <a:gd name="T22" fmla="*/ 103 w 369"/>
                  <a:gd name="T23" fmla="*/ 359 h 450"/>
                  <a:gd name="T24" fmla="*/ 124 w 369"/>
                  <a:gd name="T25" fmla="*/ 350 h 450"/>
                  <a:gd name="T26" fmla="*/ 150 w 369"/>
                  <a:gd name="T27" fmla="*/ 340 h 450"/>
                  <a:gd name="T28" fmla="*/ 183 w 369"/>
                  <a:gd name="T29" fmla="*/ 326 h 450"/>
                  <a:gd name="T30" fmla="*/ 219 w 369"/>
                  <a:gd name="T31" fmla="*/ 310 h 450"/>
                  <a:gd name="T32" fmla="*/ 257 w 369"/>
                  <a:gd name="T33" fmla="*/ 286 h 450"/>
                  <a:gd name="T34" fmla="*/ 291 w 369"/>
                  <a:gd name="T35" fmla="*/ 262 h 450"/>
                  <a:gd name="T36" fmla="*/ 322 w 369"/>
                  <a:gd name="T37" fmla="*/ 234 h 450"/>
                  <a:gd name="T38" fmla="*/ 345 w 369"/>
                  <a:gd name="T39" fmla="*/ 205 h 450"/>
                  <a:gd name="T40" fmla="*/ 355 w 369"/>
                  <a:gd name="T41" fmla="*/ 172 h 450"/>
                  <a:gd name="T42" fmla="*/ 360 w 369"/>
                  <a:gd name="T43" fmla="*/ 132 h 450"/>
                  <a:gd name="T44" fmla="*/ 367 w 369"/>
                  <a:gd name="T45" fmla="*/ 88 h 450"/>
                  <a:gd name="T46" fmla="*/ 369 w 369"/>
                  <a:gd name="T47" fmla="*/ 41 h 450"/>
                  <a:gd name="T48" fmla="*/ 365 w 369"/>
                  <a:gd name="T49" fmla="*/ 0 h 450"/>
                  <a:gd name="T50" fmla="*/ 334 w 369"/>
                  <a:gd name="T51" fmla="*/ 6 h 450"/>
                  <a:gd name="T52" fmla="*/ 302 w 369"/>
                  <a:gd name="T53" fmla="*/ 14 h 450"/>
                  <a:gd name="T54" fmla="*/ 269 w 369"/>
                  <a:gd name="T55" fmla="*/ 24 h 450"/>
                  <a:gd name="T56" fmla="*/ 234 w 369"/>
                  <a:gd name="T57" fmla="*/ 37 h 450"/>
                  <a:gd name="T58" fmla="*/ 202 w 369"/>
                  <a:gd name="T59" fmla="*/ 52 h 450"/>
                  <a:gd name="T60" fmla="*/ 169 w 369"/>
                  <a:gd name="T61" fmla="*/ 69 h 450"/>
                  <a:gd name="T62" fmla="*/ 136 w 369"/>
                  <a:gd name="T63" fmla="*/ 91 h 450"/>
                  <a:gd name="T64" fmla="*/ 107 w 369"/>
                  <a:gd name="T65" fmla="*/ 114 h 450"/>
                  <a:gd name="T66" fmla="*/ 79 w 369"/>
                  <a:gd name="T67" fmla="*/ 142 h 450"/>
                  <a:gd name="T68" fmla="*/ 55 w 369"/>
                  <a:gd name="T69" fmla="*/ 172 h 450"/>
                  <a:gd name="T70" fmla="*/ 34 w 369"/>
                  <a:gd name="T71" fmla="*/ 208 h 450"/>
                  <a:gd name="T72" fmla="*/ 19 w 369"/>
                  <a:gd name="T73" fmla="*/ 246 h 450"/>
                  <a:gd name="T74" fmla="*/ 7 w 369"/>
                  <a:gd name="T75" fmla="*/ 289 h 450"/>
                  <a:gd name="T76" fmla="*/ 0 w 369"/>
                  <a:gd name="T77" fmla="*/ 339 h 450"/>
                  <a:gd name="T78" fmla="*/ 0 w 369"/>
                  <a:gd name="T79" fmla="*/ 391 h 450"/>
                  <a:gd name="T80" fmla="*/ 5 w 369"/>
                  <a:gd name="T81" fmla="*/ 450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69"/>
                  <a:gd name="T124" fmla="*/ 0 h 450"/>
                  <a:gd name="T125" fmla="*/ 369 w 369"/>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69" h="450">
                    <a:moveTo>
                      <a:pt x="5" y="450"/>
                    </a:moveTo>
                    <a:lnTo>
                      <a:pt x="19" y="448"/>
                    </a:lnTo>
                    <a:lnTo>
                      <a:pt x="33" y="447"/>
                    </a:lnTo>
                    <a:lnTo>
                      <a:pt x="43" y="442"/>
                    </a:lnTo>
                    <a:lnTo>
                      <a:pt x="53" y="436"/>
                    </a:lnTo>
                    <a:lnTo>
                      <a:pt x="53" y="433"/>
                    </a:lnTo>
                    <a:lnTo>
                      <a:pt x="57" y="425"/>
                    </a:lnTo>
                    <a:lnTo>
                      <a:pt x="60" y="413"/>
                    </a:lnTo>
                    <a:lnTo>
                      <a:pt x="67" y="399"/>
                    </a:lnTo>
                    <a:lnTo>
                      <a:pt x="76" y="385"/>
                    </a:lnTo>
                    <a:lnTo>
                      <a:pt x="88" y="371"/>
                    </a:lnTo>
                    <a:lnTo>
                      <a:pt x="103" y="359"/>
                    </a:lnTo>
                    <a:lnTo>
                      <a:pt x="124" y="350"/>
                    </a:lnTo>
                    <a:lnTo>
                      <a:pt x="150" y="340"/>
                    </a:lnTo>
                    <a:lnTo>
                      <a:pt x="183" y="326"/>
                    </a:lnTo>
                    <a:lnTo>
                      <a:pt x="219" y="310"/>
                    </a:lnTo>
                    <a:lnTo>
                      <a:pt x="257" y="286"/>
                    </a:lnTo>
                    <a:lnTo>
                      <a:pt x="291" y="262"/>
                    </a:lnTo>
                    <a:lnTo>
                      <a:pt x="322" y="234"/>
                    </a:lnTo>
                    <a:lnTo>
                      <a:pt x="345" y="205"/>
                    </a:lnTo>
                    <a:lnTo>
                      <a:pt x="355" y="172"/>
                    </a:lnTo>
                    <a:lnTo>
                      <a:pt x="360" y="132"/>
                    </a:lnTo>
                    <a:lnTo>
                      <a:pt x="367" y="88"/>
                    </a:lnTo>
                    <a:lnTo>
                      <a:pt x="369" y="41"/>
                    </a:lnTo>
                    <a:lnTo>
                      <a:pt x="365" y="0"/>
                    </a:lnTo>
                    <a:lnTo>
                      <a:pt x="334" y="6"/>
                    </a:lnTo>
                    <a:lnTo>
                      <a:pt x="302" y="14"/>
                    </a:lnTo>
                    <a:lnTo>
                      <a:pt x="269" y="24"/>
                    </a:lnTo>
                    <a:lnTo>
                      <a:pt x="234" y="37"/>
                    </a:lnTo>
                    <a:lnTo>
                      <a:pt x="202" y="52"/>
                    </a:lnTo>
                    <a:lnTo>
                      <a:pt x="169" y="69"/>
                    </a:lnTo>
                    <a:lnTo>
                      <a:pt x="136" y="91"/>
                    </a:lnTo>
                    <a:lnTo>
                      <a:pt x="107" y="114"/>
                    </a:lnTo>
                    <a:lnTo>
                      <a:pt x="79" y="142"/>
                    </a:lnTo>
                    <a:lnTo>
                      <a:pt x="55" y="172"/>
                    </a:lnTo>
                    <a:lnTo>
                      <a:pt x="34" y="208"/>
                    </a:lnTo>
                    <a:lnTo>
                      <a:pt x="19" y="246"/>
                    </a:lnTo>
                    <a:lnTo>
                      <a:pt x="7" y="289"/>
                    </a:lnTo>
                    <a:lnTo>
                      <a:pt x="0" y="339"/>
                    </a:lnTo>
                    <a:lnTo>
                      <a:pt x="0" y="391"/>
                    </a:lnTo>
                    <a:lnTo>
                      <a:pt x="5" y="450"/>
                    </a:lnTo>
                    <a:close/>
                  </a:path>
                </a:pathLst>
              </a:custGeom>
              <a:solidFill>
                <a:srgbClr val="FFBFBF"/>
              </a:solidFill>
              <a:ln w="9525">
                <a:noFill/>
                <a:round/>
                <a:headEnd/>
                <a:tailEnd/>
              </a:ln>
            </p:spPr>
            <p:txBody>
              <a:bodyPr/>
              <a:lstStyle/>
              <a:p>
                <a:endParaRPr lang="fr-FR" sz="1350"/>
              </a:p>
            </p:txBody>
          </p:sp>
          <p:sp>
            <p:nvSpPr>
              <p:cNvPr id="65566" name="Freeform 147"/>
              <p:cNvSpPr>
                <a:spLocks/>
              </p:cNvSpPr>
              <p:nvPr/>
            </p:nvSpPr>
            <p:spPr bwMode="auto">
              <a:xfrm>
                <a:off x="345" y="2985"/>
                <a:ext cx="262" cy="259"/>
              </a:xfrm>
              <a:custGeom>
                <a:avLst/>
                <a:gdLst>
                  <a:gd name="T0" fmla="*/ 438 w 524"/>
                  <a:gd name="T1" fmla="*/ 0 h 520"/>
                  <a:gd name="T2" fmla="*/ 397 w 524"/>
                  <a:gd name="T3" fmla="*/ 4 h 520"/>
                  <a:gd name="T4" fmla="*/ 362 w 524"/>
                  <a:gd name="T5" fmla="*/ 8 h 520"/>
                  <a:gd name="T6" fmla="*/ 335 w 524"/>
                  <a:gd name="T7" fmla="*/ 16 h 520"/>
                  <a:gd name="T8" fmla="*/ 314 w 524"/>
                  <a:gd name="T9" fmla="*/ 22 h 520"/>
                  <a:gd name="T10" fmla="*/ 297 w 524"/>
                  <a:gd name="T11" fmla="*/ 30 h 520"/>
                  <a:gd name="T12" fmla="*/ 285 w 524"/>
                  <a:gd name="T13" fmla="*/ 39 h 520"/>
                  <a:gd name="T14" fmla="*/ 276 w 524"/>
                  <a:gd name="T15" fmla="*/ 47 h 520"/>
                  <a:gd name="T16" fmla="*/ 271 w 524"/>
                  <a:gd name="T17" fmla="*/ 53 h 520"/>
                  <a:gd name="T18" fmla="*/ 257 w 524"/>
                  <a:gd name="T19" fmla="*/ 67 h 520"/>
                  <a:gd name="T20" fmla="*/ 226 w 524"/>
                  <a:gd name="T21" fmla="*/ 96 h 520"/>
                  <a:gd name="T22" fmla="*/ 186 w 524"/>
                  <a:gd name="T23" fmla="*/ 134 h 520"/>
                  <a:gd name="T24" fmla="*/ 143 w 524"/>
                  <a:gd name="T25" fmla="*/ 178 h 520"/>
                  <a:gd name="T26" fmla="*/ 98 w 524"/>
                  <a:gd name="T27" fmla="*/ 222 h 520"/>
                  <a:gd name="T28" fmla="*/ 59 w 524"/>
                  <a:gd name="T29" fmla="*/ 265 h 520"/>
                  <a:gd name="T30" fmla="*/ 31 w 524"/>
                  <a:gd name="T31" fmla="*/ 302 h 520"/>
                  <a:gd name="T32" fmla="*/ 19 w 524"/>
                  <a:gd name="T33" fmla="*/ 329 h 520"/>
                  <a:gd name="T34" fmla="*/ 19 w 524"/>
                  <a:gd name="T35" fmla="*/ 343 h 520"/>
                  <a:gd name="T36" fmla="*/ 24 w 524"/>
                  <a:gd name="T37" fmla="*/ 353 h 520"/>
                  <a:gd name="T38" fmla="*/ 28 w 524"/>
                  <a:gd name="T39" fmla="*/ 366 h 520"/>
                  <a:gd name="T40" fmla="*/ 28 w 524"/>
                  <a:gd name="T41" fmla="*/ 383 h 520"/>
                  <a:gd name="T42" fmla="*/ 21 w 524"/>
                  <a:gd name="T43" fmla="*/ 412 h 520"/>
                  <a:gd name="T44" fmla="*/ 12 w 524"/>
                  <a:gd name="T45" fmla="*/ 443 h 520"/>
                  <a:gd name="T46" fmla="*/ 4 w 524"/>
                  <a:gd name="T47" fmla="*/ 467 h 520"/>
                  <a:gd name="T48" fmla="*/ 0 w 524"/>
                  <a:gd name="T49" fmla="*/ 478 h 520"/>
                  <a:gd name="T50" fmla="*/ 4 w 524"/>
                  <a:gd name="T51" fmla="*/ 480 h 520"/>
                  <a:gd name="T52" fmla="*/ 16 w 524"/>
                  <a:gd name="T53" fmla="*/ 484 h 520"/>
                  <a:gd name="T54" fmla="*/ 35 w 524"/>
                  <a:gd name="T55" fmla="*/ 490 h 520"/>
                  <a:gd name="T56" fmla="*/ 57 w 524"/>
                  <a:gd name="T57" fmla="*/ 498 h 520"/>
                  <a:gd name="T58" fmla="*/ 83 w 524"/>
                  <a:gd name="T59" fmla="*/ 506 h 520"/>
                  <a:gd name="T60" fmla="*/ 111 w 524"/>
                  <a:gd name="T61" fmla="*/ 512 h 520"/>
                  <a:gd name="T62" fmla="*/ 138 w 524"/>
                  <a:gd name="T63" fmla="*/ 518 h 520"/>
                  <a:gd name="T64" fmla="*/ 164 w 524"/>
                  <a:gd name="T65" fmla="*/ 520 h 520"/>
                  <a:gd name="T66" fmla="*/ 159 w 524"/>
                  <a:gd name="T67" fmla="*/ 461 h 520"/>
                  <a:gd name="T68" fmla="*/ 159 w 524"/>
                  <a:gd name="T69" fmla="*/ 409 h 520"/>
                  <a:gd name="T70" fmla="*/ 166 w 524"/>
                  <a:gd name="T71" fmla="*/ 359 h 520"/>
                  <a:gd name="T72" fmla="*/ 178 w 524"/>
                  <a:gd name="T73" fmla="*/ 316 h 520"/>
                  <a:gd name="T74" fmla="*/ 193 w 524"/>
                  <a:gd name="T75" fmla="*/ 278 h 520"/>
                  <a:gd name="T76" fmla="*/ 214 w 524"/>
                  <a:gd name="T77" fmla="*/ 242 h 520"/>
                  <a:gd name="T78" fmla="*/ 238 w 524"/>
                  <a:gd name="T79" fmla="*/ 212 h 520"/>
                  <a:gd name="T80" fmla="*/ 266 w 524"/>
                  <a:gd name="T81" fmla="*/ 184 h 520"/>
                  <a:gd name="T82" fmla="*/ 295 w 524"/>
                  <a:gd name="T83" fmla="*/ 161 h 520"/>
                  <a:gd name="T84" fmla="*/ 328 w 524"/>
                  <a:gd name="T85" fmla="*/ 139 h 520"/>
                  <a:gd name="T86" fmla="*/ 361 w 524"/>
                  <a:gd name="T87" fmla="*/ 122 h 520"/>
                  <a:gd name="T88" fmla="*/ 393 w 524"/>
                  <a:gd name="T89" fmla="*/ 107 h 520"/>
                  <a:gd name="T90" fmla="*/ 428 w 524"/>
                  <a:gd name="T91" fmla="*/ 94 h 520"/>
                  <a:gd name="T92" fmla="*/ 461 w 524"/>
                  <a:gd name="T93" fmla="*/ 84 h 520"/>
                  <a:gd name="T94" fmla="*/ 493 w 524"/>
                  <a:gd name="T95" fmla="*/ 76 h 520"/>
                  <a:gd name="T96" fmla="*/ 524 w 524"/>
                  <a:gd name="T97" fmla="*/ 70 h 520"/>
                  <a:gd name="T98" fmla="*/ 521 w 524"/>
                  <a:gd name="T99" fmla="*/ 54 h 520"/>
                  <a:gd name="T100" fmla="*/ 514 w 524"/>
                  <a:gd name="T101" fmla="*/ 40 h 520"/>
                  <a:gd name="T102" fmla="*/ 507 w 524"/>
                  <a:gd name="T103" fmla="*/ 30 h 520"/>
                  <a:gd name="T104" fmla="*/ 499 w 524"/>
                  <a:gd name="T105" fmla="*/ 19 h 520"/>
                  <a:gd name="T106" fmla="*/ 486 w 524"/>
                  <a:gd name="T107" fmla="*/ 11 h 520"/>
                  <a:gd name="T108" fmla="*/ 473 w 524"/>
                  <a:gd name="T109" fmla="*/ 5 h 520"/>
                  <a:gd name="T110" fmla="*/ 457 w 524"/>
                  <a:gd name="T111" fmla="*/ 2 h 520"/>
                  <a:gd name="T112" fmla="*/ 438 w 524"/>
                  <a:gd name="T113" fmla="*/ 0 h 52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24"/>
                  <a:gd name="T172" fmla="*/ 0 h 520"/>
                  <a:gd name="T173" fmla="*/ 524 w 524"/>
                  <a:gd name="T174" fmla="*/ 520 h 52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24" h="520">
                    <a:moveTo>
                      <a:pt x="438" y="0"/>
                    </a:moveTo>
                    <a:lnTo>
                      <a:pt x="397" y="4"/>
                    </a:lnTo>
                    <a:lnTo>
                      <a:pt x="362" y="8"/>
                    </a:lnTo>
                    <a:lnTo>
                      <a:pt x="335" y="16"/>
                    </a:lnTo>
                    <a:lnTo>
                      <a:pt x="314" y="22"/>
                    </a:lnTo>
                    <a:lnTo>
                      <a:pt x="297" y="30"/>
                    </a:lnTo>
                    <a:lnTo>
                      <a:pt x="285" y="39"/>
                    </a:lnTo>
                    <a:lnTo>
                      <a:pt x="276" y="47"/>
                    </a:lnTo>
                    <a:lnTo>
                      <a:pt x="271" y="53"/>
                    </a:lnTo>
                    <a:lnTo>
                      <a:pt x="257" y="67"/>
                    </a:lnTo>
                    <a:lnTo>
                      <a:pt x="226" y="96"/>
                    </a:lnTo>
                    <a:lnTo>
                      <a:pt x="186" y="134"/>
                    </a:lnTo>
                    <a:lnTo>
                      <a:pt x="143" y="178"/>
                    </a:lnTo>
                    <a:lnTo>
                      <a:pt x="98" y="222"/>
                    </a:lnTo>
                    <a:lnTo>
                      <a:pt x="59" y="265"/>
                    </a:lnTo>
                    <a:lnTo>
                      <a:pt x="31" y="302"/>
                    </a:lnTo>
                    <a:lnTo>
                      <a:pt x="19" y="329"/>
                    </a:lnTo>
                    <a:lnTo>
                      <a:pt x="19" y="343"/>
                    </a:lnTo>
                    <a:lnTo>
                      <a:pt x="24" y="353"/>
                    </a:lnTo>
                    <a:lnTo>
                      <a:pt x="28" y="366"/>
                    </a:lnTo>
                    <a:lnTo>
                      <a:pt x="28" y="383"/>
                    </a:lnTo>
                    <a:lnTo>
                      <a:pt x="21" y="412"/>
                    </a:lnTo>
                    <a:lnTo>
                      <a:pt x="12" y="443"/>
                    </a:lnTo>
                    <a:lnTo>
                      <a:pt x="4" y="467"/>
                    </a:lnTo>
                    <a:lnTo>
                      <a:pt x="0" y="478"/>
                    </a:lnTo>
                    <a:lnTo>
                      <a:pt x="4" y="480"/>
                    </a:lnTo>
                    <a:lnTo>
                      <a:pt x="16" y="484"/>
                    </a:lnTo>
                    <a:lnTo>
                      <a:pt x="35" y="490"/>
                    </a:lnTo>
                    <a:lnTo>
                      <a:pt x="57" y="498"/>
                    </a:lnTo>
                    <a:lnTo>
                      <a:pt x="83" y="506"/>
                    </a:lnTo>
                    <a:lnTo>
                      <a:pt x="111" y="512"/>
                    </a:lnTo>
                    <a:lnTo>
                      <a:pt x="138" y="518"/>
                    </a:lnTo>
                    <a:lnTo>
                      <a:pt x="164" y="520"/>
                    </a:lnTo>
                    <a:lnTo>
                      <a:pt x="159" y="461"/>
                    </a:lnTo>
                    <a:lnTo>
                      <a:pt x="159" y="409"/>
                    </a:lnTo>
                    <a:lnTo>
                      <a:pt x="166" y="359"/>
                    </a:lnTo>
                    <a:lnTo>
                      <a:pt x="178" y="316"/>
                    </a:lnTo>
                    <a:lnTo>
                      <a:pt x="193" y="278"/>
                    </a:lnTo>
                    <a:lnTo>
                      <a:pt x="214" y="242"/>
                    </a:lnTo>
                    <a:lnTo>
                      <a:pt x="238" y="212"/>
                    </a:lnTo>
                    <a:lnTo>
                      <a:pt x="266" y="184"/>
                    </a:lnTo>
                    <a:lnTo>
                      <a:pt x="295" y="161"/>
                    </a:lnTo>
                    <a:lnTo>
                      <a:pt x="328" y="139"/>
                    </a:lnTo>
                    <a:lnTo>
                      <a:pt x="361" y="122"/>
                    </a:lnTo>
                    <a:lnTo>
                      <a:pt x="393" y="107"/>
                    </a:lnTo>
                    <a:lnTo>
                      <a:pt x="428" y="94"/>
                    </a:lnTo>
                    <a:lnTo>
                      <a:pt x="461" y="84"/>
                    </a:lnTo>
                    <a:lnTo>
                      <a:pt x="493" y="76"/>
                    </a:lnTo>
                    <a:lnTo>
                      <a:pt x="524" y="70"/>
                    </a:lnTo>
                    <a:lnTo>
                      <a:pt x="521" y="54"/>
                    </a:lnTo>
                    <a:lnTo>
                      <a:pt x="514" y="40"/>
                    </a:lnTo>
                    <a:lnTo>
                      <a:pt x="507" y="30"/>
                    </a:lnTo>
                    <a:lnTo>
                      <a:pt x="499" y="19"/>
                    </a:lnTo>
                    <a:lnTo>
                      <a:pt x="486" y="11"/>
                    </a:lnTo>
                    <a:lnTo>
                      <a:pt x="473" y="5"/>
                    </a:lnTo>
                    <a:lnTo>
                      <a:pt x="457" y="2"/>
                    </a:lnTo>
                    <a:lnTo>
                      <a:pt x="438" y="0"/>
                    </a:lnTo>
                    <a:close/>
                  </a:path>
                </a:pathLst>
              </a:custGeom>
              <a:solidFill>
                <a:srgbClr val="DD9E9E"/>
              </a:solidFill>
              <a:ln w="9525">
                <a:noFill/>
                <a:round/>
                <a:headEnd/>
                <a:tailEnd/>
              </a:ln>
            </p:spPr>
            <p:txBody>
              <a:bodyPr/>
              <a:lstStyle/>
              <a:p>
                <a:endParaRPr lang="fr-FR" sz="1350"/>
              </a:p>
            </p:txBody>
          </p:sp>
          <p:sp>
            <p:nvSpPr>
              <p:cNvPr id="65567" name="Freeform 148"/>
              <p:cNvSpPr>
                <a:spLocks/>
              </p:cNvSpPr>
              <p:nvPr/>
            </p:nvSpPr>
            <p:spPr bwMode="auto">
              <a:xfrm>
                <a:off x="358" y="2949"/>
                <a:ext cx="273" cy="235"/>
              </a:xfrm>
              <a:custGeom>
                <a:avLst/>
                <a:gdLst>
                  <a:gd name="T0" fmla="*/ 143 w 545"/>
                  <a:gd name="T1" fmla="*/ 90 h 470"/>
                  <a:gd name="T2" fmla="*/ 141 w 545"/>
                  <a:gd name="T3" fmla="*/ 143 h 470"/>
                  <a:gd name="T4" fmla="*/ 136 w 545"/>
                  <a:gd name="T5" fmla="*/ 184 h 470"/>
                  <a:gd name="T6" fmla="*/ 112 w 545"/>
                  <a:gd name="T7" fmla="*/ 218 h 470"/>
                  <a:gd name="T8" fmla="*/ 72 w 545"/>
                  <a:gd name="T9" fmla="*/ 248 h 470"/>
                  <a:gd name="T10" fmla="*/ 55 w 545"/>
                  <a:gd name="T11" fmla="*/ 297 h 470"/>
                  <a:gd name="T12" fmla="*/ 41 w 545"/>
                  <a:gd name="T13" fmla="*/ 363 h 470"/>
                  <a:gd name="T14" fmla="*/ 19 w 545"/>
                  <a:gd name="T15" fmla="*/ 433 h 470"/>
                  <a:gd name="T16" fmla="*/ 10 w 545"/>
                  <a:gd name="T17" fmla="*/ 468 h 470"/>
                  <a:gd name="T18" fmla="*/ 32 w 545"/>
                  <a:gd name="T19" fmla="*/ 470 h 470"/>
                  <a:gd name="T20" fmla="*/ 57 w 545"/>
                  <a:gd name="T21" fmla="*/ 456 h 470"/>
                  <a:gd name="T22" fmla="*/ 74 w 545"/>
                  <a:gd name="T23" fmla="*/ 426 h 470"/>
                  <a:gd name="T24" fmla="*/ 89 w 545"/>
                  <a:gd name="T25" fmla="*/ 377 h 470"/>
                  <a:gd name="T26" fmla="*/ 107 w 545"/>
                  <a:gd name="T27" fmla="*/ 339 h 470"/>
                  <a:gd name="T28" fmla="*/ 127 w 545"/>
                  <a:gd name="T29" fmla="*/ 322 h 470"/>
                  <a:gd name="T30" fmla="*/ 151 w 545"/>
                  <a:gd name="T31" fmla="*/ 314 h 470"/>
                  <a:gd name="T32" fmla="*/ 181 w 545"/>
                  <a:gd name="T33" fmla="*/ 309 h 470"/>
                  <a:gd name="T34" fmla="*/ 220 w 545"/>
                  <a:gd name="T35" fmla="*/ 292 h 470"/>
                  <a:gd name="T36" fmla="*/ 255 w 545"/>
                  <a:gd name="T37" fmla="*/ 263 h 470"/>
                  <a:gd name="T38" fmla="*/ 274 w 545"/>
                  <a:gd name="T39" fmla="*/ 220 h 470"/>
                  <a:gd name="T40" fmla="*/ 272 w 545"/>
                  <a:gd name="T41" fmla="*/ 164 h 470"/>
                  <a:gd name="T42" fmla="*/ 283 w 545"/>
                  <a:gd name="T43" fmla="*/ 121 h 470"/>
                  <a:gd name="T44" fmla="*/ 303 w 545"/>
                  <a:gd name="T45" fmla="*/ 95 h 470"/>
                  <a:gd name="T46" fmla="*/ 324 w 545"/>
                  <a:gd name="T47" fmla="*/ 89 h 470"/>
                  <a:gd name="T48" fmla="*/ 341 w 545"/>
                  <a:gd name="T49" fmla="*/ 97 h 470"/>
                  <a:gd name="T50" fmla="*/ 396 w 545"/>
                  <a:gd name="T51" fmla="*/ 107 h 470"/>
                  <a:gd name="T52" fmla="*/ 472 w 545"/>
                  <a:gd name="T53" fmla="*/ 114 h 470"/>
                  <a:gd name="T54" fmla="*/ 533 w 545"/>
                  <a:gd name="T55" fmla="*/ 95 h 470"/>
                  <a:gd name="T56" fmla="*/ 536 w 545"/>
                  <a:gd name="T57" fmla="*/ 69 h 470"/>
                  <a:gd name="T58" fmla="*/ 519 w 545"/>
                  <a:gd name="T59" fmla="*/ 67 h 470"/>
                  <a:gd name="T60" fmla="*/ 502 w 545"/>
                  <a:gd name="T61" fmla="*/ 61 h 470"/>
                  <a:gd name="T62" fmla="*/ 483 w 545"/>
                  <a:gd name="T63" fmla="*/ 55 h 470"/>
                  <a:gd name="T64" fmla="*/ 452 w 545"/>
                  <a:gd name="T65" fmla="*/ 41 h 470"/>
                  <a:gd name="T66" fmla="*/ 403 w 545"/>
                  <a:gd name="T67" fmla="*/ 23 h 470"/>
                  <a:gd name="T68" fmla="*/ 352 w 545"/>
                  <a:gd name="T69" fmla="*/ 10 h 470"/>
                  <a:gd name="T70" fmla="*/ 300 w 545"/>
                  <a:gd name="T71" fmla="*/ 1 h 470"/>
                  <a:gd name="T72" fmla="*/ 252 w 545"/>
                  <a:gd name="T73" fmla="*/ 0 h 470"/>
                  <a:gd name="T74" fmla="*/ 208 w 545"/>
                  <a:gd name="T75" fmla="*/ 4 h 470"/>
                  <a:gd name="T76" fmla="*/ 176 w 545"/>
                  <a:gd name="T77" fmla="*/ 18 h 470"/>
                  <a:gd name="T78" fmla="*/ 153 w 545"/>
                  <a:gd name="T79" fmla="*/ 43 h 4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45"/>
                  <a:gd name="T121" fmla="*/ 0 h 470"/>
                  <a:gd name="T122" fmla="*/ 545 w 545"/>
                  <a:gd name="T123" fmla="*/ 470 h 4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45" h="470">
                    <a:moveTo>
                      <a:pt x="148" y="58"/>
                    </a:moveTo>
                    <a:lnTo>
                      <a:pt x="143" y="90"/>
                    </a:lnTo>
                    <a:lnTo>
                      <a:pt x="143" y="118"/>
                    </a:lnTo>
                    <a:lnTo>
                      <a:pt x="141" y="143"/>
                    </a:lnTo>
                    <a:lnTo>
                      <a:pt x="141" y="166"/>
                    </a:lnTo>
                    <a:lnTo>
                      <a:pt x="136" y="184"/>
                    </a:lnTo>
                    <a:lnTo>
                      <a:pt x="127" y="203"/>
                    </a:lnTo>
                    <a:lnTo>
                      <a:pt x="112" y="218"/>
                    </a:lnTo>
                    <a:lnTo>
                      <a:pt x="88" y="234"/>
                    </a:lnTo>
                    <a:lnTo>
                      <a:pt x="72" y="248"/>
                    </a:lnTo>
                    <a:lnTo>
                      <a:pt x="64" y="269"/>
                    </a:lnTo>
                    <a:lnTo>
                      <a:pt x="55" y="297"/>
                    </a:lnTo>
                    <a:lnTo>
                      <a:pt x="50" y="328"/>
                    </a:lnTo>
                    <a:lnTo>
                      <a:pt x="41" y="363"/>
                    </a:lnTo>
                    <a:lnTo>
                      <a:pt x="32" y="399"/>
                    </a:lnTo>
                    <a:lnTo>
                      <a:pt x="19" y="433"/>
                    </a:lnTo>
                    <a:lnTo>
                      <a:pt x="0" y="463"/>
                    </a:lnTo>
                    <a:lnTo>
                      <a:pt x="10" y="468"/>
                    </a:lnTo>
                    <a:lnTo>
                      <a:pt x="22" y="470"/>
                    </a:lnTo>
                    <a:lnTo>
                      <a:pt x="32" y="470"/>
                    </a:lnTo>
                    <a:lnTo>
                      <a:pt x="45" y="463"/>
                    </a:lnTo>
                    <a:lnTo>
                      <a:pt x="57" y="456"/>
                    </a:lnTo>
                    <a:lnTo>
                      <a:pt x="65" y="443"/>
                    </a:lnTo>
                    <a:lnTo>
                      <a:pt x="74" y="426"/>
                    </a:lnTo>
                    <a:lnTo>
                      <a:pt x="81" y="405"/>
                    </a:lnTo>
                    <a:lnTo>
                      <a:pt x="89" y="377"/>
                    </a:lnTo>
                    <a:lnTo>
                      <a:pt x="96" y="356"/>
                    </a:lnTo>
                    <a:lnTo>
                      <a:pt x="107" y="339"/>
                    </a:lnTo>
                    <a:lnTo>
                      <a:pt x="115" y="328"/>
                    </a:lnTo>
                    <a:lnTo>
                      <a:pt x="127" y="322"/>
                    </a:lnTo>
                    <a:lnTo>
                      <a:pt x="138" y="317"/>
                    </a:lnTo>
                    <a:lnTo>
                      <a:pt x="151" y="314"/>
                    </a:lnTo>
                    <a:lnTo>
                      <a:pt x="165" y="312"/>
                    </a:lnTo>
                    <a:lnTo>
                      <a:pt x="181" y="309"/>
                    </a:lnTo>
                    <a:lnTo>
                      <a:pt x="200" y="302"/>
                    </a:lnTo>
                    <a:lnTo>
                      <a:pt x="220" y="292"/>
                    </a:lnTo>
                    <a:lnTo>
                      <a:pt x="239" y="280"/>
                    </a:lnTo>
                    <a:lnTo>
                      <a:pt x="255" y="263"/>
                    </a:lnTo>
                    <a:lnTo>
                      <a:pt x="269" y="245"/>
                    </a:lnTo>
                    <a:lnTo>
                      <a:pt x="274" y="220"/>
                    </a:lnTo>
                    <a:lnTo>
                      <a:pt x="274" y="192"/>
                    </a:lnTo>
                    <a:lnTo>
                      <a:pt x="272" y="164"/>
                    </a:lnTo>
                    <a:lnTo>
                      <a:pt x="276" y="140"/>
                    </a:lnTo>
                    <a:lnTo>
                      <a:pt x="283" y="121"/>
                    </a:lnTo>
                    <a:lnTo>
                      <a:pt x="291" y="106"/>
                    </a:lnTo>
                    <a:lnTo>
                      <a:pt x="303" y="95"/>
                    </a:lnTo>
                    <a:lnTo>
                      <a:pt x="314" y="90"/>
                    </a:lnTo>
                    <a:lnTo>
                      <a:pt x="324" y="89"/>
                    </a:lnTo>
                    <a:lnTo>
                      <a:pt x="333" y="94"/>
                    </a:lnTo>
                    <a:lnTo>
                      <a:pt x="341" y="97"/>
                    </a:lnTo>
                    <a:lnTo>
                      <a:pt x="364" y="101"/>
                    </a:lnTo>
                    <a:lnTo>
                      <a:pt x="396" y="107"/>
                    </a:lnTo>
                    <a:lnTo>
                      <a:pt x="434" y="112"/>
                    </a:lnTo>
                    <a:lnTo>
                      <a:pt x="472" y="114"/>
                    </a:lnTo>
                    <a:lnTo>
                      <a:pt x="507" y="109"/>
                    </a:lnTo>
                    <a:lnTo>
                      <a:pt x="533" y="95"/>
                    </a:lnTo>
                    <a:lnTo>
                      <a:pt x="545" y="70"/>
                    </a:lnTo>
                    <a:lnTo>
                      <a:pt x="536" y="69"/>
                    </a:lnTo>
                    <a:lnTo>
                      <a:pt x="527" y="69"/>
                    </a:lnTo>
                    <a:lnTo>
                      <a:pt x="519" y="67"/>
                    </a:lnTo>
                    <a:lnTo>
                      <a:pt x="510" y="64"/>
                    </a:lnTo>
                    <a:lnTo>
                      <a:pt x="502" y="61"/>
                    </a:lnTo>
                    <a:lnTo>
                      <a:pt x="491" y="58"/>
                    </a:lnTo>
                    <a:lnTo>
                      <a:pt x="483" y="55"/>
                    </a:lnTo>
                    <a:lnTo>
                      <a:pt x="474" y="50"/>
                    </a:lnTo>
                    <a:lnTo>
                      <a:pt x="452" y="41"/>
                    </a:lnTo>
                    <a:lnTo>
                      <a:pt x="429" y="32"/>
                    </a:lnTo>
                    <a:lnTo>
                      <a:pt x="403" y="23"/>
                    </a:lnTo>
                    <a:lnTo>
                      <a:pt x="377" y="16"/>
                    </a:lnTo>
                    <a:lnTo>
                      <a:pt x="352" y="10"/>
                    </a:lnTo>
                    <a:lnTo>
                      <a:pt x="326" y="4"/>
                    </a:lnTo>
                    <a:lnTo>
                      <a:pt x="300" y="1"/>
                    </a:lnTo>
                    <a:lnTo>
                      <a:pt x="276" y="0"/>
                    </a:lnTo>
                    <a:lnTo>
                      <a:pt x="252" y="0"/>
                    </a:lnTo>
                    <a:lnTo>
                      <a:pt x="229" y="1"/>
                    </a:lnTo>
                    <a:lnTo>
                      <a:pt x="208" y="4"/>
                    </a:lnTo>
                    <a:lnTo>
                      <a:pt x="191" y="10"/>
                    </a:lnTo>
                    <a:lnTo>
                      <a:pt x="176" y="18"/>
                    </a:lnTo>
                    <a:lnTo>
                      <a:pt x="162" y="29"/>
                    </a:lnTo>
                    <a:lnTo>
                      <a:pt x="153" y="43"/>
                    </a:lnTo>
                    <a:lnTo>
                      <a:pt x="148" y="58"/>
                    </a:lnTo>
                    <a:close/>
                  </a:path>
                </a:pathLst>
              </a:custGeom>
              <a:solidFill>
                <a:srgbClr val="D11C00"/>
              </a:solidFill>
              <a:ln w="9525">
                <a:noFill/>
                <a:round/>
                <a:headEnd/>
                <a:tailEnd/>
              </a:ln>
            </p:spPr>
            <p:txBody>
              <a:bodyPr/>
              <a:lstStyle/>
              <a:p>
                <a:endParaRPr lang="fr-FR" sz="1350"/>
              </a:p>
            </p:txBody>
          </p:sp>
          <p:sp>
            <p:nvSpPr>
              <p:cNvPr id="65568" name="Freeform 149"/>
              <p:cNvSpPr>
                <a:spLocks/>
              </p:cNvSpPr>
              <p:nvPr/>
            </p:nvSpPr>
            <p:spPr bwMode="auto">
              <a:xfrm>
                <a:off x="345" y="2915"/>
                <a:ext cx="286" cy="266"/>
              </a:xfrm>
              <a:custGeom>
                <a:avLst/>
                <a:gdLst>
                  <a:gd name="T0" fmla="*/ 186 w 573"/>
                  <a:gd name="T1" fmla="*/ 29 h 531"/>
                  <a:gd name="T2" fmla="*/ 135 w 573"/>
                  <a:gd name="T3" fmla="*/ 68 h 531"/>
                  <a:gd name="T4" fmla="*/ 97 w 573"/>
                  <a:gd name="T5" fmla="*/ 111 h 531"/>
                  <a:gd name="T6" fmla="*/ 64 w 573"/>
                  <a:gd name="T7" fmla="*/ 154 h 531"/>
                  <a:gd name="T8" fmla="*/ 28 w 573"/>
                  <a:gd name="T9" fmla="*/ 200 h 531"/>
                  <a:gd name="T10" fmla="*/ 7 w 573"/>
                  <a:gd name="T11" fmla="*/ 286 h 531"/>
                  <a:gd name="T12" fmla="*/ 0 w 573"/>
                  <a:gd name="T13" fmla="*/ 388 h 531"/>
                  <a:gd name="T14" fmla="*/ 2 w 573"/>
                  <a:gd name="T15" fmla="*/ 474 h 531"/>
                  <a:gd name="T16" fmla="*/ 10 w 573"/>
                  <a:gd name="T17" fmla="*/ 510 h 531"/>
                  <a:gd name="T18" fmla="*/ 21 w 573"/>
                  <a:gd name="T19" fmla="*/ 525 h 531"/>
                  <a:gd name="T20" fmla="*/ 47 w 573"/>
                  <a:gd name="T21" fmla="*/ 501 h 531"/>
                  <a:gd name="T22" fmla="*/ 69 w 573"/>
                  <a:gd name="T23" fmla="*/ 431 h 531"/>
                  <a:gd name="T24" fmla="*/ 83 w 573"/>
                  <a:gd name="T25" fmla="*/ 365 h 531"/>
                  <a:gd name="T26" fmla="*/ 100 w 573"/>
                  <a:gd name="T27" fmla="*/ 316 h 531"/>
                  <a:gd name="T28" fmla="*/ 140 w 573"/>
                  <a:gd name="T29" fmla="*/ 286 h 531"/>
                  <a:gd name="T30" fmla="*/ 164 w 573"/>
                  <a:gd name="T31" fmla="*/ 252 h 531"/>
                  <a:gd name="T32" fmla="*/ 169 w 573"/>
                  <a:gd name="T33" fmla="*/ 211 h 531"/>
                  <a:gd name="T34" fmla="*/ 171 w 573"/>
                  <a:gd name="T35" fmla="*/ 158 h 531"/>
                  <a:gd name="T36" fmla="*/ 181 w 573"/>
                  <a:gd name="T37" fmla="*/ 111 h 531"/>
                  <a:gd name="T38" fmla="*/ 204 w 573"/>
                  <a:gd name="T39" fmla="*/ 86 h 531"/>
                  <a:gd name="T40" fmla="*/ 236 w 573"/>
                  <a:gd name="T41" fmla="*/ 72 h 531"/>
                  <a:gd name="T42" fmla="*/ 280 w 573"/>
                  <a:gd name="T43" fmla="*/ 68 h 531"/>
                  <a:gd name="T44" fmla="*/ 328 w 573"/>
                  <a:gd name="T45" fmla="*/ 69 h 531"/>
                  <a:gd name="T46" fmla="*/ 380 w 573"/>
                  <a:gd name="T47" fmla="*/ 78 h 531"/>
                  <a:gd name="T48" fmla="*/ 431 w 573"/>
                  <a:gd name="T49" fmla="*/ 91 h 531"/>
                  <a:gd name="T50" fmla="*/ 480 w 573"/>
                  <a:gd name="T51" fmla="*/ 109 h 531"/>
                  <a:gd name="T52" fmla="*/ 511 w 573"/>
                  <a:gd name="T53" fmla="*/ 123 h 531"/>
                  <a:gd name="T54" fmla="*/ 530 w 573"/>
                  <a:gd name="T55" fmla="*/ 129 h 531"/>
                  <a:gd name="T56" fmla="*/ 547 w 573"/>
                  <a:gd name="T57" fmla="*/ 135 h 531"/>
                  <a:gd name="T58" fmla="*/ 564 w 573"/>
                  <a:gd name="T59" fmla="*/ 137 h 531"/>
                  <a:gd name="T60" fmla="*/ 573 w 573"/>
                  <a:gd name="T61" fmla="*/ 135 h 531"/>
                  <a:gd name="T62" fmla="*/ 573 w 573"/>
                  <a:gd name="T63" fmla="*/ 131 h 531"/>
                  <a:gd name="T64" fmla="*/ 569 w 573"/>
                  <a:gd name="T65" fmla="*/ 109 h 531"/>
                  <a:gd name="T66" fmla="*/ 545 w 573"/>
                  <a:gd name="T67" fmla="*/ 77 h 531"/>
                  <a:gd name="T68" fmla="*/ 507 w 573"/>
                  <a:gd name="T69" fmla="*/ 49 h 531"/>
                  <a:gd name="T70" fmla="*/ 457 w 573"/>
                  <a:gd name="T71" fmla="*/ 27 h 531"/>
                  <a:gd name="T72" fmla="*/ 400 w 573"/>
                  <a:gd name="T73" fmla="*/ 11 h 531"/>
                  <a:gd name="T74" fmla="*/ 343 w 573"/>
                  <a:gd name="T75" fmla="*/ 1 h 531"/>
                  <a:gd name="T76" fmla="*/ 286 w 573"/>
                  <a:gd name="T77" fmla="*/ 0 h 531"/>
                  <a:gd name="T78" fmla="*/ 238 w 573"/>
                  <a:gd name="T79" fmla="*/ 6 h 5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73"/>
                  <a:gd name="T121" fmla="*/ 0 h 531"/>
                  <a:gd name="T122" fmla="*/ 573 w 573"/>
                  <a:gd name="T123" fmla="*/ 531 h 5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73" h="531">
                    <a:moveTo>
                      <a:pt x="219" y="12"/>
                    </a:moveTo>
                    <a:lnTo>
                      <a:pt x="186" y="29"/>
                    </a:lnTo>
                    <a:lnTo>
                      <a:pt x="159" y="47"/>
                    </a:lnTo>
                    <a:lnTo>
                      <a:pt x="135" y="68"/>
                    </a:lnTo>
                    <a:lnTo>
                      <a:pt x="116" y="88"/>
                    </a:lnTo>
                    <a:lnTo>
                      <a:pt x="97" y="111"/>
                    </a:lnTo>
                    <a:lnTo>
                      <a:pt x="81" y="132"/>
                    </a:lnTo>
                    <a:lnTo>
                      <a:pt x="64" y="154"/>
                    </a:lnTo>
                    <a:lnTo>
                      <a:pt x="45" y="174"/>
                    </a:lnTo>
                    <a:lnTo>
                      <a:pt x="28" y="200"/>
                    </a:lnTo>
                    <a:lnTo>
                      <a:pt x="16" y="239"/>
                    </a:lnTo>
                    <a:lnTo>
                      <a:pt x="7" y="286"/>
                    </a:lnTo>
                    <a:lnTo>
                      <a:pt x="2" y="337"/>
                    </a:lnTo>
                    <a:lnTo>
                      <a:pt x="0" y="388"/>
                    </a:lnTo>
                    <a:lnTo>
                      <a:pt x="0" y="436"/>
                    </a:lnTo>
                    <a:lnTo>
                      <a:pt x="2" y="474"/>
                    </a:lnTo>
                    <a:lnTo>
                      <a:pt x="7" y="501"/>
                    </a:lnTo>
                    <a:lnTo>
                      <a:pt x="10" y="510"/>
                    </a:lnTo>
                    <a:lnTo>
                      <a:pt x="16" y="519"/>
                    </a:lnTo>
                    <a:lnTo>
                      <a:pt x="21" y="525"/>
                    </a:lnTo>
                    <a:lnTo>
                      <a:pt x="28" y="531"/>
                    </a:lnTo>
                    <a:lnTo>
                      <a:pt x="47" y="501"/>
                    </a:lnTo>
                    <a:lnTo>
                      <a:pt x="60" y="467"/>
                    </a:lnTo>
                    <a:lnTo>
                      <a:pt x="69" y="431"/>
                    </a:lnTo>
                    <a:lnTo>
                      <a:pt x="78" y="396"/>
                    </a:lnTo>
                    <a:lnTo>
                      <a:pt x="83" y="365"/>
                    </a:lnTo>
                    <a:lnTo>
                      <a:pt x="92" y="337"/>
                    </a:lnTo>
                    <a:lnTo>
                      <a:pt x="100" y="316"/>
                    </a:lnTo>
                    <a:lnTo>
                      <a:pt x="116" y="302"/>
                    </a:lnTo>
                    <a:lnTo>
                      <a:pt x="140" y="286"/>
                    </a:lnTo>
                    <a:lnTo>
                      <a:pt x="155" y="271"/>
                    </a:lnTo>
                    <a:lnTo>
                      <a:pt x="164" y="252"/>
                    </a:lnTo>
                    <a:lnTo>
                      <a:pt x="169" y="234"/>
                    </a:lnTo>
                    <a:lnTo>
                      <a:pt x="169" y="211"/>
                    </a:lnTo>
                    <a:lnTo>
                      <a:pt x="171" y="186"/>
                    </a:lnTo>
                    <a:lnTo>
                      <a:pt x="171" y="158"/>
                    </a:lnTo>
                    <a:lnTo>
                      <a:pt x="176" y="126"/>
                    </a:lnTo>
                    <a:lnTo>
                      <a:pt x="181" y="111"/>
                    </a:lnTo>
                    <a:lnTo>
                      <a:pt x="190" y="97"/>
                    </a:lnTo>
                    <a:lnTo>
                      <a:pt x="204" y="86"/>
                    </a:lnTo>
                    <a:lnTo>
                      <a:pt x="219" y="78"/>
                    </a:lnTo>
                    <a:lnTo>
                      <a:pt x="236" y="72"/>
                    </a:lnTo>
                    <a:lnTo>
                      <a:pt x="257" y="69"/>
                    </a:lnTo>
                    <a:lnTo>
                      <a:pt x="280" y="68"/>
                    </a:lnTo>
                    <a:lnTo>
                      <a:pt x="304" y="68"/>
                    </a:lnTo>
                    <a:lnTo>
                      <a:pt x="328" y="69"/>
                    </a:lnTo>
                    <a:lnTo>
                      <a:pt x="354" y="72"/>
                    </a:lnTo>
                    <a:lnTo>
                      <a:pt x="380" y="78"/>
                    </a:lnTo>
                    <a:lnTo>
                      <a:pt x="405" y="84"/>
                    </a:lnTo>
                    <a:lnTo>
                      <a:pt x="431" y="91"/>
                    </a:lnTo>
                    <a:lnTo>
                      <a:pt x="457" y="100"/>
                    </a:lnTo>
                    <a:lnTo>
                      <a:pt x="480" y="109"/>
                    </a:lnTo>
                    <a:lnTo>
                      <a:pt x="502" y="118"/>
                    </a:lnTo>
                    <a:lnTo>
                      <a:pt x="511" y="123"/>
                    </a:lnTo>
                    <a:lnTo>
                      <a:pt x="519" y="126"/>
                    </a:lnTo>
                    <a:lnTo>
                      <a:pt x="530" y="129"/>
                    </a:lnTo>
                    <a:lnTo>
                      <a:pt x="538" y="132"/>
                    </a:lnTo>
                    <a:lnTo>
                      <a:pt x="547" y="135"/>
                    </a:lnTo>
                    <a:lnTo>
                      <a:pt x="555" y="137"/>
                    </a:lnTo>
                    <a:lnTo>
                      <a:pt x="564" y="137"/>
                    </a:lnTo>
                    <a:lnTo>
                      <a:pt x="573" y="138"/>
                    </a:lnTo>
                    <a:lnTo>
                      <a:pt x="573" y="135"/>
                    </a:lnTo>
                    <a:lnTo>
                      <a:pt x="573" y="134"/>
                    </a:lnTo>
                    <a:lnTo>
                      <a:pt x="573" y="131"/>
                    </a:lnTo>
                    <a:lnTo>
                      <a:pt x="573" y="128"/>
                    </a:lnTo>
                    <a:lnTo>
                      <a:pt x="569" y="109"/>
                    </a:lnTo>
                    <a:lnTo>
                      <a:pt x="559" y="94"/>
                    </a:lnTo>
                    <a:lnTo>
                      <a:pt x="545" y="77"/>
                    </a:lnTo>
                    <a:lnTo>
                      <a:pt x="528" y="63"/>
                    </a:lnTo>
                    <a:lnTo>
                      <a:pt x="507" y="49"/>
                    </a:lnTo>
                    <a:lnTo>
                      <a:pt x="483" y="38"/>
                    </a:lnTo>
                    <a:lnTo>
                      <a:pt x="457" y="27"/>
                    </a:lnTo>
                    <a:lnTo>
                      <a:pt x="430" y="18"/>
                    </a:lnTo>
                    <a:lnTo>
                      <a:pt x="400" y="11"/>
                    </a:lnTo>
                    <a:lnTo>
                      <a:pt x="371" y="6"/>
                    </a:lnTo>
                    <a:lnTo>
                      <a:pt x="343" y="1"/>
                    </a:lnTo>
                    <a:lnTo>
                      <a:pt x="314" y="0"/>
                    </a:lnTo>
                    <a:lnTo>
                      <a:pt x="286" y="0"/>
                    </a:lnTo>
                    <a:lnTo>
                      <a:pt x="262" y="1"/>
                    </a:lnTo>
                    <a:lnTo>
                      <a:pt x="238" y="6"/>
                    </a:lnTo>
                    <a:lnTo>
                      <a:pt x="219" y="12"/>
                    </a:lnTo>
                    <a:close/>
                  </a:path>
                </a:pathLst>
              </a:custGeom>
              <a:solidFill>
                <a:srgbClr val="DD5B26"/>
              </a:solidFill>
              <a:ln w="9525">
                <a:noFill/>
                <a:round/>
                <a:headEnd/>
                <a:tailEnd/>
              </a:ln>
            </p:spPr>
            <p:txBody>
              <a:bodyPr/>
              <a:lstStyle/>
              <a:p>
                <a:endParaRPr lang="fr-FR" sz="1350"/>
              </a:p>
            </p:txBody>
          </p:sp>
          <p:sp>
            <p:nvSpPr>
              <p:cNvPr id="65569" name="Freeform 150"/>
              <p:cNvSpPr>
                <a:spLocks/>
              </p:cNvSpPr>
              <p:nvPr/>
            </p:nvSpPr>
            <p:spPr bwMode="auto">
              <a:xfrm>
                <a:off x="679" y="3947"/>
                <a:ext cx="46" cy="179"/>
              </a:xfrm>
              <a:custGeom>
                <a:avLst/>
                <a:gdLst>
                  <a:gd name="T0" fmla="*/ 90 w 92"/>
                  <a:gd name="T1" fmla="*/ 281 h 358"/>
                  <a:gd name="T2" fmla="*/ 85 w 92"/>
                  <a:gd name="T3" fmla="*/ 200 h 358"/>
                  <a:gd name="T4" fmla="*/ 85 w 92"/>
                  <a:gd name="T5" fmla="*/ 117 h 358"/>
                  <a:gd name="T6" fmla="*/ 80 w 92"/>
                  <a:gd name="T7" fmla="*/ 45 h 358"/>
                  <a:gd name="T8" fmla="*/ 57 w 92"/>
                  <a:gd name="T9" fmla="*/ 0 h 358"/>
                  <a:gd name="T10" fmla="*/ 49 w 92"/>
                  <a:gd name="T11" fmla="*/ 51 h 358"/>
                  <a:gd name="T12" fmla="*/ 40 w 92"/>
                  <a:gd name="T13" fmla="*/ 103 h 358"/>
                  <a:gd name="T14" fmla="*/ 30 w 92"/>
                  <a:gd name="T15" fmla="*/ 156 h 358"/>
                  <a:gd name="T16" fmla="*/ 21 w 92"/>
                  <a:gd name="T17" fmla="*/ 202 h 358"/>
                  <a:gd name="T18" fmla="*/ 12 w 92"/>
                  <a:gd name="T19" fmla="*/ 244 h 358"/>
                  <a:gd name="T20" fmla="*/ 5 w 92"/>
                  <a:gd name="T21" fmla="*/ 274 h 358"/>
                  <a:gd name="T22" fmla="*/ 2 w 92"/>
                  <a:gd name="T23" fmla="*/ 296 h 358"/>
                  <a:gd name="T24" fmla="*/ 0 w 92"/>
                  <a:gd name="T25" fmla="*/ 304 h 358"/>
                  <a:gd name="T26" fmla="*/ 5 w 92"/>
                  <a:gd name="T27" fmla="*/ 311 h 358"/>
                  <a:gd name="T28" fmla="*/ 11 w 92"/>
                  <a:gd name="T29" fmla="*/ 319 h 358"/>
                  <a:gd name="T30" fmla="*/ 18 w 92"/>
                  <a:gd name="T31" fmla="*/ 327 h 358"/>
                  <a:gd name="T32" fmla="*/ 26 w 92"/>
                  <a:gd name="T33" fmla="*/ 333 h 358"/>
                  <a:gd name="T34" fmla="*/ 37 w 92"/>
                  <a:gd name="T35" fmla="*/ 341 h 358"/>
                  <a:gd name="T36" fmla="*/ 47 w 92"/>
                  <a:gd name="T37" fmla="*/ 347 h 358"/>
                  <a:gd name="T38" fmla="*/ 57 w 92"/>
                  <a:gd name="T39" fmla="*/ 351 h 358"/>
                  <a:gd name="T40" fmla="*/ 68 w 92"/>
                  <a:gd name="T41" fmla="*/ 358 h 358"/>
                  <a:gd name="T42" fmla="*/ 80 w 92"/>
                  <a:gd name="T43" fmla="*/ 347 h 358"/>
                  <a:gd name="T44" fmla="*/ 88 w 92"/>
                  <a:gd name="T45" fmla="*/ 330 h 358"/>
                  <a:gd name="T46" fmla="*/ 92 w 92"/>
                  <a:gd name="T47" fmla="*/ 308 h 358"/>
                  <a:gd name="T48" fmla="*/ 90 w 92"/>
                  <a:gd name="T49" fmla="*/ 281 h 35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2"/>
                  <a:gd name="T76" fmla="*/ 0 h 358"/>
                  <a:gd name="T77" fmla="*/ 92 w 92"/>
                  <a:gd name="T78" fmla="*/ 358 h 35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2" h="358">
                    <a:moveTo>
                      <a:pt x="90" y="281"/>
                    </a:moveTo>
                    <a:lnTo>
                      <a:pt x="85" y="200"/>
                    </a:lnTo>
                    <a:lnTo>
                      <a:pt x="85" y="117"/>
                    </a:lnTo>
                    <a:lnTo>
                      <a:pt x="80" y="45"/>
                    </a:lnTo>
                    <a:lnTo>
                      <a:pt x="57" y="0"/>
                    </a:lnTo>
                    <a:lnTo>
                      <a:pt x="49" y="51"/>
                    </a:lnTo>
                    <a:lnTo>
                      <a:pt x="40" y="103"/>
                    </a:lnTo>
                    <a:lnTo>
                      <a:pt x="30" y="156"/>
                    </a:lnTo>
                    <a:lnTo>
                      <a:pt x="21" y="202"/>
                    </a:lnTo>
                    <a:lnTo>
                      <a:pt x="12" y="244"/>
                    </a:lnTo>
                    <a:lnTo>
                      <a:pt x="5" y="274"/>
                    </a:lnTo>
                    <a:lnTo>
                      <a:pt x="2" y="296"/>
                    </a:lnTo>
                    <a:lnTo>
                      <a:pt x="0" y="304"/>
                    </a:lnTo>
                    <a:lnTo>
                      <a:pt x="5" y="311"/>
                    </a:lnTo>
                    <a:lnTo>
                      <a:pt x="11" y="319"/>
                    </a:lnTo>
                    <a:lnTo>
                      <a:pt x="18" y="327"/>
                    </a:lnTo>
                    <a:lnTo>
                      <a:pt x="26" y="333"/>
                    </a:lnTo>
                    <a:lnTo>
                      <a:pt x="37" y="341"/>
                    </a:lnTo>
                    <a:lnTo>
                      <a:pt x="47" y="347"/>
                    </a:lnTo>
                    <a:lnTo>
                      <a:pt x="57" y="351"/>
                    </a:lnTo>
                    <a:lnTo>
                      <a:pt x="68" y="358"/>
                    </a:lnTo>
                    <a:lnTo>
                      <a:pt x="80" y="347"/>
                    </a:lnTo>
                    <a:lnTo>
                      <a:pt x="88" y="330"/>
                    </a:lnTo>
                    <a:lnTo>
                      <a:pt x="92" y="308"/>
                    </a:lnTo>
                    <a:lnTo>
                      <a:pt x="90" y="281"/>
                    </a:lnTo>
                    <a:close/>
                  </a:path>
                </a:pathLst>
              </a:custGeom>
              <a:solidFill>
                <a:srgbClr val="7FBFFF"/>
              </a:solidFill>
              <a:ln w="9525">
                <a:noFill/>
                <a:round/>
                <a:headEnd/>
                <a:tailEnd/>
              </a:ln>
            </p:spPr>
            <p:txBody>
              <a:bodyPr/>
              <a:lstStyle/>
              <a:p>
                <a:endParaRPr lang="fr-FR" sz="1350"/>
              </a:p>
            </p:txBody>
          </p:sp>
          <p:sp>
            <p:nvSpPr>
              <p:cNvPr id="65570" name="Freeform 151"/>
              <p:cNvSpPr>
                <a:spLocks/>
              </p:cNvSpPr>
              <p:nvPr/>
            </p:nvSpPr>
            <p:spPr bwMode="auto">
              <a:xfrm>
                <a:off x="561" y="3484"/>
                <a:ext cx="260" cy="45"/>
              </a:xfrm>
              <a:custGeom>
                <a:avLst/>
                <a:gdLst>
                  <a:gd name="T0" fmla="*/ 10 w 519"/>
                  <a:gd name="T1" fmla="*/ 86 h 89"/>
                  <a:gd name="T2" fmla="*/ 19 w 519"/>
                  <a:gd name="T3" fmla="*/ 88 h 89"/>
                  <a:gd name="T4" fmla="*/ 31 w 519"/>
                  <a:gd name="T5" fmla="*/ 88 h 89"/>
                  <a:gd name="T6" fmla="*/ 47 w 519"/>
                  <a:gd name="T7" fmla="*/ 89 h 89"/>
                  <a:gd name="T8" fmla="*/ 67 w 519"/>
                  <a:gd name="T9" fmla="*/ 89 h 89"/>
                  <a:gd name="T10" fmla="*/ 91 w 519"/>
                  <a:gd name="T11" fmla="*/ 89 h 89"/>
                  <a:gd name="T12" fmla="*/ 119 w 519"/>
                  <a:gd name="T13" fmla="*/ 89 h 89"/>
                  <a:gd name="T14" fmla="*/ 148 w 519"/>
                  <a:gd name="T15" fmla="*/ 89 h 89"/>
                  <a:gd name="T16" fmla="*/ 181 w 519"/>
                  <a:gd name="T17" fmla="*/ 89 h 89"/>
                  <a:gd name="T18" fmla="*/ 216 w 519"/>
                  <a:gd name="T19" fmla="*/ 89 h 89"/>
                  <a:gd name="T20" fmla="*/ 252 w 519"/>
                  <a:gd name="T21" fmla="*/ 89 h 89"/>
                  <a:gd name="T22" fmla="*/ 291 w 519"/>
                  <a:gd name="T23" fmla="*/ 88 h 89"/>
                  <a:gd name="T24" fmla="*/ 329 w 519"/>
                  <a:gd name="T25" fmla="*/ 88 h 89"/>
                  <a:gd name="T26" fmla="*/ 371 w 519"/>
                  <a:gd name="T27" fmla="*/ 88 h 89"/>
                  <a:gd name="T28" fmla="*/ 412 w 519"/>
                  <a:gd name="T29" fmla="*/ 86 h 89"/>
                  <a:gd name="T30" fmla="*/ 454 w 519"/>
                  <a:gd name="T31" fmla="*/ 86 h 89"/>
                  <a:gd name="T32" fmla="*/ 495 w 519"/>
                  <a:gd name="T33" fmla="*/ 85 h 89"/>
                  <a:gd name="T34" fmla="*/ 505 w 519"/>
                  <a:gd name="T35" fmla="*/ 68 h 89"/>
                  <a:gd name="T36" fmla="*/ 512 w 519"/>
                  <a:gd name="T37" fmla="*/ 54 h 89"/>
                  <a:gd name="T38" fmla="*/ 517 w 519"/>
                  <a:gd name="T39" fmla="*/ 43 h 89"/>
                  <a:gd name="T40" fmla="*/ 519 w 519"/>
                  <a:gd name="T41" fmla="*/ 34 h 89"/>
                  <a:gd name="T42" fmla="*/ 516 w 519"/>
                  <a:gd name="T43" fmla="*/ 29 h 89"/>
                  <a:gd name="T44" fmla="*/ 509 w 519"/>
                  <a:gd name="T45" fmla="*/ 26 h 89"/>
                  <a:gd name="T46" fmla="*/ 497 w 519"/>
                  <a:gd name="T47" fmla="*/ 22 h 89"/>
                  <a:gd name="T48" fmla="*/ 481 w 519"/>
                  <a:gd name="T49" fmla="*/ 18 h 89"/>
                  <a:gd name="T50" fmla="*/ 462 w 519"/>
                  <a:gd name="T51" fmla="*/ 15 h 89"/>
                  <a:gd name="T52" fmla="*/ 442 w 519"/>
                  <a:gd name="T53" fmla="*/ 12 h 89"/>
                  <a:gd name="T54" fmla="*/ 419 w 519"/>
                  <a:gd name="T55" fmla="*/ 11 h 89"/>
                  <a:gd name="T56" fmla="*/ 395 w 519"/>
                  <a:gd name="T57" fmla="*/ 8 h 89"/>
                  <a:gd name="T58" fmla="*/ 371 w 519"/>
                  <a:gd name="T59" fmla="*/ 6 h 89"/>
                  <a:gd name="T60" fmla="*/ 347 w 519"/>
                  <a:gd name="T61" fmla="*/ 5 h 89"/>
                  <a:gd name="T62" fmla="*/ 324 w 519"/>
                  <a:gd name="T63" fmla="*/ 3 h 89"/>
                  <a:gd name="T64" fmla="*/ 302 w 519"/>
                  <a:gd name="T65" fmla="*/ 2 h 89"/>
                  <a:gd name="T66" fmla="*/ 281 w 519"/>
                  <a:gd name="T67" fmla="*/ 2 h 89"/>
                  <a:gd name="T68" fmla="*/ 266 w 519"/>
                  <a:gd name="T69" fmla="*/ 0 h 89"/>
                  <a:gd name="T70" fmla="*/ 252 w 519"/>
                  <a:gd name="T71" fmla="*/ 0 h 89"/>
                  <a:gd name="T72" fmla="*/ 241 w 519"/>
                  <a:gd name="T73" fmla="*/ 0 h 89"/>
                  <a:gd name="T74" fmla="*/ 228 w 519"/>
                  <a:gd name="T75" fmla="*/ 0 h 89"/>
                  <a:gd name="T76" fmla="*/ 207 w 519"/>
                  <a:gd name="T77" fmla="*/ 0 h 89"/>
                  <a:gd name="T78" fmla="*/ 181 w 519"/>
                  <a:gd name="T79" fmla="*/ 2 h 89"/>
                  <a:gd name="T80" fmla="*/ 152 w 519"/>
                  <a:gd name="T81" fmla="*/ 2 h 89"/>
                  <a:gd name="T82" fmla="*/ 121 w 519"/>
                  <a:gd name="T83" fmla="*/ 3 h 89"/>
                  <a:gd name="T84" fmla="*/ 90 w 519"/>
                  <a:gd name="T85" fmla="*/ 3 h 89"/>
                  <a:gd name="T86" fmla="*/ 60 w 519"/>
                  <a:gd name="T87" fmla="*/ 5 h 89"/>
                  <a:gd name="T88" fmla="*/ 35 w 519"/>
                  <a:gd name="T89" fmla="*/ 5 h 89"/>
                  <a:gd name="T90" fmla="*/ 16 w 519"/>
                  <a:gd name="T91" fmla="*/ 34 h 89"/>
                  <a:gd name="T92" fmla="*/ 2 w 519"/>
                  <a:gd name="T93" fmla="*/ 59 h 89"/>
                  <a:gd name="T94" fmla="*/ 0 w 519"/>
                  <a:gd name="T95" fmla="*/ 77 h 89"/>
                  <a:gd name="T96" fmla="*/ 10 w 519"/>
                  <a:gd name="T97" fmla="*/ 86 h 8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19"/>
                  <a:gd name="T148" fmla="*/ 0 h 89"/>
                  <a:gd name="T149" fmla="*/ 519 w 519"/>
                  <a:gd name="T150" fmla="*/ 89 h 8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19" h="89">
                    <a:moveTo>
                      <a:pt x="10" y="86"/>
                    </a:moveTo>
                    <a:lnTo>
                      <a:pt x="19" y="88"/>
                    </a:lnTo>
                    <a:lnTo>
                      <a:pt x="31" y="88"/>
                    </a:lnTo>
                    <a:lnTo>
                      <a:pt x="47" y="89"/>
                    </a:lnTo>
                    <a:lnTo>
                      <a:pt x="67" y="89"/>
                    </a:lnTo>
                    <a:lnTo>
                      <a:pt x="91" y="89"/>
                    </a:lnTo>
                    <a:lnTo>
                      <a:pt x="119" y="89"/>
                    </a:lnTo>
                    <a:lnTo>
                      <a:pt x="148" y="89"/>
                    </a:lnTo>
                    <a:lnTo>
                      <a:pt x="181" y="89"/>
                    </a:lnTo>
                    <a:lnTo>
                      <a:pt x="216" y="89"/>
                    </a:lnTo>
                    <a:lnTo>
                      <a:pt x="252" y="89"/>
                    </a:lnTo>
                    <a:lnTo>
                      <a:pt x="291" y="88"/>
                    </a:lnTo>
                    <a:lnTo>
                      <a:pt x="329" y="88"/>
                    </a:lnTo>
                    <a:lnTo>
                      <a:pt x="371" y="88"/>
                    </a:lnTo>
                    <a:lnTo>
                      <a:pt x="412" y="86"/>
                    </a:lnTo>
                    <a:lnTo>
                      <a:pt x="454" y="86"/>
                    </a:lnTo>
                    <a:lnTo>
                      <a:pt x="495" y="85"/>
                    </a:lnTo>
                    <a:lnTo>
                      <a:pt x="505" y="68"/>
                    </a:lnTo>
                    <a:lnTo>
                      <a:pt x="512" y="54"/>
                    </a:lnTo>
                    <a:lnTo>
                      <a:pt x="517" y="43"/>
                    </a:lnTo>
                    <a:lnTo>
                      <a:pt x="519" y="34"/>
                    </a:lnTo>
                    <a:lnTo>
                      <a:pt x="516" y="29"/>
                    </a:lnTo>
                    <a:lnTo>
                      <a:pt x="509" y="26"/>
                    </a:lnTo>
                    <a:lnTo>
                      <a:pt x="497" y="22"/>
                    </a:lnTo>
                    <a:lnTo>
                      <a:pt x="481" y="18"/>
                    </a:lnTo>
                    <a:lnTo>
                      <a:pt x="462" y="15"/>
                    </a:lnTo>
                    <a:lnTo>
                      <a:pt x="442" y="12"/>
                    </a:lnTo>
                    <a:lnTo>
                      <a:pt x="419" y="11"/>
                    </a:lnTo>
                    <a:lnTo>
                      <a:pt x="395" y="8"/>
                    </a:lnTo>
                    <a:lnTo>
                      <a:pt x="371" y="6"/>
                    </a:lnTo>
                    <a:lnTo>
                      <a:pt x="347" y="5"/>
                    </a:lnTo>
                    <a:lnTo>
                      <a:pt x="324" y="3"/>
                    </a:lnTo>
                    <a:lnTo>
                      <a:pt x="302" y="2"/>
                    </a:lnTo>
                    <a:lnTo>
                      <a:pt x="281" y="2"/>
                    </a:lnTo>
                    <a:lnTo>
                      <a:pt x="266" y="0"/>
                    </a:lnTo>
                    <a:lnTo>
                      <a:pt x="252" y="0"/>
                    </a:lnTo>
                    <a:lnTo>
                      <a:pt x="241" y="0"/>
                    </a:lnTo>
                    <a:lnTo>
                      <a:pt x="228" y="0"/>
                    </a:lnTo>
                    <a:lnTo>
                      <a:pt x="207" y="0"/>
                    </a:lnTo>
                    <a:lnTo>
                      <a:pt x="181" y="2"/>
                    </a:lnTo>
                    <a:lnTo>
                      <a:pt x="152" y="2"/>
                    </a:lnTo>
                    <a:lnTo>
                      <a:pt x="121" y="3"/>
                    </a:lnTo>
                    <a:lnTo>
                      <a:pt x="90" y="3"/>
                    </a:lnTo>
                    <a:lnTo>
                      <a:pt x="60" y="5"/>
                    </a:lnTo>
                    <a:lnTo>
                      <a:pt x="35" y="5"/>
                    </a:lnTo>
                    <a:lnTo>
                      <a:pt x="16" y="34"/>
                    </a:lnTo>
                    <a:lnTo>
                      <a:pt x="2" y="59"/>
                    </a:lnTo>
                    <a:lnTo>
                      <a:pt x="0" y="77"/>
                    </a:lnTo>
                    <a:lnTo>
                      <a:pt x="10" y="86"/>
                    </a:lnTo>
                    <a:close/>
                  </a:path>
                </a:pathLst>
              </a:custGeom>
              <a:solidFill>
                <a:srgbClr val="7FBFFF"/>
              </a:solidFill>
              <a:ln w="9525">
                <a:noFill/>
                <a:round/>
                <a:headEnd/>
                <a:tailEnd/>
              </a:ln>
            </p:spPr>
            <p:txBody>
              <a:bodyPr/>
              <a:lstStyle/>
              <a:p>
                <a:endParaRPr lang="fr-FR" sz="1350"/>
              </a:p>
            </p:txBody>
          </p:sp>
          <p:sp>
            <p:nvSpPr>
              <p:cNvPr id="65571" name="Freeform 152"/>
              <p:cNvSpPr>
                <a:spLocks/>
              </p:cNvSpPr>
              <p:nvPr/>
            </p:nvSpPr>
            <p:spPr bwMode="auto">
              <a:xfrm>
                <a:off x="297" y="3677"/>
                <a:ext cx="346" cy="183"/>
              </a:xfrm>
              <a:custGeom>
                <a:avLst/>
                <a:gdLst>
                  <a:gd name="T0" fmla="*/ 597 w 692"/>
                  <a:gd name="T1" fmla="*/ 367 h 367"/>
                  <a:gd name="T2" fmla="*/ 625 w 692"/>
                  <a:gd name="T3" fmla="*/ 367 h 367"/>
                  <a:gd name="T4" fmla="*/ 652 w 692"/>
                  <a:gd name="T5" fmla="*/ 365 h 367"/>
                  <a:gd name="T6" fmla="*/ 678 w 692"/>
                  <a:gd name="T7" fmla="*/ 364 h 367"/>
                  <a:gd name="T8" fmla="*/ 692 w 692"/>
                  <a:gd name="T9" fmla="*/ 352 h 367"/>
                  <a:gd name="T10" fmla="*/ 671 w 692"/>
                  <a:gd name="T11" fmla="*/ 330 h 367"/>
                  <a:gd name="T12" fmla="*/ 631 w 692"/>
                  <a:gd name="T13" fmla="*/ 310 h 367"/>
                  <a:gd name="T14" fmla="*/ 576 w 692"/>
                  <a:gd name="T15" fmla="*/ 292 h 367"/>
                  <a:gd name="T16" fmla="*/ 509 w 692"/>
                  <a:gd name="T17" fmla="*/ 278 h 367"/>
                  <a:gd name="T18" fmla="*/ 435 w 692"/>
                  <a:gd name="T19" fmla="*/ 265 h 367"/>
                  <a:gd name="T20" fmla="*/ 359 w 692"/>
                  <a:gd name="T21" fmla="*/ 258 h 367"/>
                  <a:gd name="T22" fmla="*/ 283 w 692"/>
                  <a:gd name="T23" fmla="*/ 253 h 367"/>
                  <a:gd name="T24" fmla="*/ 214 w 692"/>
                  <a:gd name="T25" fmla="*/ 251 h 367"/>
                  <a:gd name="T26" fmla="*/ 173 w 692"/>
                  <a:gd name="T27" fmla="*/ 239 h 367"/>
                  <a:gd name="T28" fmla="*/ 161 w 692"/>
                  <a:gd name="T29" fmla="*/ 219 h 367"/>
                  <a:gd name="T30" fmla="*/ 173 w 692"/>
                  <a:gd name="T31" fmla="*/ 191 h 367"/>
                  <a:gd name="T32" fmla="*/ 202 w 692"/>
                  <a:gd name="T33" fmla="*/ 162 h 367"/>
                  <a:gd name="T34" fmla="*/ 242 w 692"/>
                  <a:gd name="T35" fmla="*/ 133 h 367"/>
                  <a:gd name="T36" fmla="*/ 285 w 692"/>
                  <a:gd name="T37" fmla="*/ 107 h 367"/>
                  <a:gd name="T38" fmla="*/ 325 w 692"/>
                  <a:gd name="T39" fmla="*/ 87 h 367"/>
                  <a:gd name="T40" fmla="*/ 357 w 692"/>
                  <a:gd name="T41" fmla="*/ 68 h 367"/>
                  <a:gd name="T42" fmla="*/ 340 w 692"/>
                  <a:gd name="T43" fmla="*/ 42 h 367"/>
                  <a:gd name="T44" fmla="*/ 290 w 692"/>
                  <a:gd name="T45" fmla="*/ 17 h 367"/>
                  <a:gd name="T46" fmla="*/ 243 w 692"/>
                  <a:gd name="T47" fmla="*/ 2 h 367"/>
                  <a:gd name="T48" fmla="*/ 237 w 692"/>
                  <a:gd name="T49" fmla="*/ 3 h 367"/>
                  <a:gd name="T50" fmla="*/ 233 w 692"/>
                  <a:gd name="T51" fmla="*/ 25 h 367"/>
                  <a:gd name="T52" fmla="*/ 204 w 692"/>
                  <a:gd name="T53" fmla="*/ 62 h 367"/>
                  <a:gd name="T54" fmla="*/ 130 w 692"/>
                  <a:gd name="T55" fmla="*/ 110 h 367"/>
                  <a:gd name="T56" fmla="*/ 59 w 692"/>
                  <a:gd name="T57" fmla="*/ 142 h 367"/>
                  <a:gd name="T58" fmla="*/ 42 w 692"/>
                  <a:gd name="T59" fmla="*/ 150 h 367"/>
                  <a:gd name="T60" fmla="*/ 24 w 692"/>
                  <a:gd name="T61" fmla="*/ 157 h 367"/>
                  <a:gd name="T62" fmla="*/ 12 w 692"/>
                  <a:gd name="T63" fmla="*/ 165 h 367"/>
                  <a:gd name="T64" fmla="*/ 0 w 692"/>
                  <a:gd name="T65" fmla="*/ 204 h 367"/>
                  <a:gd name="T66" fmla="*/ 24 w 692"/>
                  <a:gd name="T67" fmla="*/ 259 h 367"/>
                  <a:gd name="T68" fmla="*/ 90 w 692"/>
                  <a:gd name="T69" fmla="*/ 302 h 367"/>
                  <a:gd name="T70" fmla="*/ 180 w 692"/>
                  <a:gd name="T71" fmla="*/ 332 h 367"/>
                  <a:gd name="T72" fmla="*/ 285 w 692"/>
                  <a:gd name="T73" fmla="*/ 350 h 367"/>
                  <a:gd name="T74" fmla="*/ 390 w 692"/>
                  <a:gd name="T75" fmla="*/ 361 h 367"/>
                  <a:gd name="T76" fmla="*/ 487 w 692"/>
                  <a:gd name="T77" fmla="*/ 365 h 367"/>
                  <a:gd name="T78" fmla="*/ 559 w 692"/>
                  <a:gd name="T79" fmla="*/ 367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92"/>
                  <a:gd name="T121" fmla="*/ 0 h 367"/>
                  <a:gd name="T122" fmla="*/ 692 w 692"/>
                  <a:gd name="T123" fmla="*/ 367 h 36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92" h="367">
                    <a:moveTo>
                      <a:pt x="583" y="367"/>
                    </a:moveTo>
                    <a:lnTo>
                      <a:pt x="597" y="367"/>
                    </a:lnTo>
                    <a:lnTo>
                      <a:pt x="611" y="367"/>
                    </a:lnTo>
                    <a:lnTo>
                      <a:pt x="625" y="367"/>
                    </a:lnTo>
                    <a:lnTo>
                      <a:pt x="638" y="365"/>
                    </a:lnTo>
                    <a:lnTo>
                      <a:pt x="652" y="365"/>
                    </a:lnTo>
                    <a:lnTo>
                      <a:pt x="666" y="365"/>
                    </a:lnTo>
                    <a:lnTo>
                      <a:pt x="678" y="364"/>
                    </a:lnTo>
                    <a:lnTo>
                      <a:pt x="692" y="364"/>
                    </a:lnTo>
                    <a:lnTo>
                      <a:pt x="692" y="352"/>
                    </a:lnTo>
                    <a:lnTo>
                      <a:pt x="685" y="341"/>
                    </a:lnTo>
                    <a:lnTo>
                      <a:pt x="671" y="330"/>
                    </a:lnTo>
                    <a:lnTo>
                      <a:pt x="654" y="319"/>
                    </a:lnTo>
                    <a:lnTo>
                      <a:pt x="631" y="310"/>
                    </a:lnTo>
                    <a:lnTo>
                      <a:pt x="606" y="301"/>
                    </a:lnTo>
                    <a:lnTo>
                      <a:pt x="576" y="292"/>
                    </a:lnTo>
                    <a:lnTo>
                      <a:pt x="544" y="284"/>
                    </a:lnTo>
                    <a:lnTo>
                      <a:pt x="509" y="278"/>
                    </a:lnTo>
                    <a:lnTo>
                      <a:pt x="473" y="271"/>
                    </a:lnTo>
                    <a:lnTo>
                      <a:pt x="435" y="265"/>
                    </a:lnTo>
                    <a:lnTo>
                      <a:pt x="397" y="261"/>
                    </a:lnTo>
                    <a:lnTo>
                      <a:pt x="359" y="258"/>
                    </a:lnTo>
                    <a:lnTo>
                      <a:pt x="321" y="255"/>
                    </a:lnTo>
                    <a:lnTo>
                      <a:pt x="283" y="253"/>
                    </a:lnTo>
                    <a:lnTo>
                      <a:pt x="249" y="253"/>
                    </a:lnTo>
                    <a:lnTo>
                      <a:pt x="214" y="251"/>
                    </a:lnTo>
                    <a:lnTo>
                      <a:pt x="188" y="247"/>
                    </a:lnTo>
                    <a:lnTo>
                      <a:pt x="173" y="239"/>
                    </a:lnTo>
                    <a:lnTo>
                      <a:pt x="162" y="230"/>
                    </a:lnTo>
                    <a:lnTo>
                      <a:pt x="161" y="219"/>
                    </a:lnTo>
                    <a:lnTo>
                      <a:pt x="164" y="205"/>
                    </a:lnTo>
                    <a:lnTo>
                      <a:pt x="173" y="191"/>
                    </a:lnTo>
                    <a:lnTo>
                      <a:pt x="187" y="177"/>
                    </a:lnTo>
                    <a:lnTo>
                      <a:pt x="202" y="162"/>
                    </a:lnTo>
                    <a:lnTo>
                      <a:pt x="221" y="147"/>
                    </a:lnTo>
                    <a:lnTo>
                      <a:pt x="242" y="133"/>
                    </a:lnTo>
                    <a:lnTo>
                      <a:pt x="264" y="119"/>
                    </a:lnTo>
                    <a:lnTo>
                      <a:pt x="285" y="107"/>
                    </a:lnTo>
                    <a:lnTo>
                      <a:pt x="306" y="96"/>
                    </a:lnTo>
                    <a:lnTo>
                      <a:pt x="325" y="87"/>
                    </a:lnTo>
                    <a:lnTo>
                      <a:pt x="340" y="80"/>
                    </a:lnTo>
                    <a:lnTo>
                      <a:pt x="357" y="68"/>
                    </a:lnTo>
                    <a:lnTo>
                      <a:pt x="356" y="56"/>
                    </a:lnTo>
                    <a:lnTo>
                      <a:pt x="340" y="42"/>
                    </a:lnTo>
                    <a:lnTo>
                      <a:pt x="318" y="30"/>
                    </a:lnTo>
                    <a:lnTo>
                      <a:pt x="290" y="17"/>
                    </a:lnTo>
                    <a:lnTo>
                      <a:pt x="264" y="8"/>
                    </a:lnTo>
                    <a:lnTo>
                      <a:pt x="243" y="2"/>
                    </a:lnTo>
                    <a:lnTo>
                      <a:pt x="237" y="0"/>
                    </a:lnTo>
                    <a:lnTo>
                      <a:pt x="237" y="3"/>
                    </a:lnTo>
                    <a:lnTo>
                      <a:pt x="237" y="11"/>
                    </a:lnTo>
                    <a:lnTo>
                      <a:pt x="233" y="25"/>
                    </a:lnTo>
                    <a:lnTo>
                      <a:pt x="223" y="40"/>
                    </a:lnTo>
                    <a:lnTo>
                      <a:pt x="204" y="62"/>
                    </a:lnTo>
                    <a:lnTo>
                      <a:pt x="174" y="85"/>
                    </a:lnTo>
                    <a:lnTo>
                      <a:pt x="130" y="110"/>
                    </a:lnTo>
                    <a:lnTo>
                      <a:pt x="69" y="137"/>
                    </a:lnTo>
                    <a:lnTo>
                      <a:pt x="59" y="142"/>
                    </a:lnTo>
                    <a:lnTo>
                      <a:pt x="50" y="145"/>
                    </a:lnTo>
                    <a:lnTo>
                      <a:pt x="42" y="150"/>
                    </a:lnTo>
                    <a:lnTo>
                      <a:pt x="33" y="153"/>
                    </a:lnTo>
                    <a:lnTo>
                      <a:pt x="24" y="157"/>
                    </a:lnTo>
                    <a:lnTo>
                      <a:pt x="18" y="161"/>
                    </a:lnTo>
                    <a:lnTo>
                      <a:pt x="12" y="165"/>
                    </a:lnTo>
                    <a:lnTo>
                      <a:pt x="5" y="168"/>
                    </a:lnTo>
                    <a:lnTo>
                      <a:pt x="0" y="204"/>
                    </a:lnTo>
                    <a:lnTo>
                      <a:pt x="7" y="233"/>
                    </a:lnTo>
                    <a:lnTo>
                      <a:pt x="24" y="259"/>
                    </a:lnTo>
                    <a:lnTo>
                      <a:pt x="54" y="282"/>
                    </a:lnTo>
                    <a:lnTo>
                      <a:pt x="90" y="302"/>
                    </a:lnTo>
                    <a:lnTo>
                      <a:pt x="131" y="318"/>
                    </a:lnTo>
                    <a:lnTo>
                      <a:pt x="180" y="332"/>
                    </a:lnTo>
                    <a:lnTo>
                      <a:pt x="231" y="341"/>
                    </a:lnTo>
                    <a:lnTo>
                      <a:pt x="285" y="350"/>
                    </a:lnTo>
                    <a:lnTo>
                      <a:pt x="338" y="356"/>
                    </a:lnTo>
                    <a:lnTo>
                      <a:pt x="390" y="361"/>
                    </a:lnTo>
                    <a:lnTo>
                      <a:pt x="440" y="364"/>
                    </a:lnTo>
                    <a:lnTo>
                      <a:pt x="487" y="365"/>
                    </a:lnTo>
                    <a:lnTo>
                      <a:pt x="526" y="367"/>
                    </a:lnTo>
                    <a:lnTo>
                      <a:pt x="559" y="367"/>
                    </a:lnTo>
                    <a:lnTo>
                      <a:pt x="583" y="367"/>
                    </a:lnTo>
                    <a:close/>
                  </a:path>
                </a:pathLst>
              </a:custGeom>
              <a:solidFill>
                <a:srgbClr val="007FFF"/>
              </a:solidFill>
              <a:ln w="9525">
                <a:noFill/>
                <a:round/>
                <a:headEnd/>
                <a:tailEnd/>
              </a:ln>
            </p:spPr>
            <p:txBody>
              <a:bodyPr/>
              <a:lstStyle/>
              <a:p>
                <a:endParaRPr lang="fr-FR" sz="1350"/>
              </a:p>
            </p:txBody>
          </p:sp>
          <p:sp>
            <p:nvSpPr>
              <p:cNvPr id="65572" name="Freeform 153"/>
              <p:cNvSpPr>
                <a:spLocks/>
              </p:cNvSpPr>
              <p:nvPr/>
            </p:nvSpPr>
            <p:spPr bwMode="auto">
              <a:xfrm>
                <a:off x="246" y="3210"/>
                <a:ext cx="234" cy="310"/>
              </a:xfrm>
              <a:custGeom>
                <a:avLst/>
                <a:gdLst>
                  <a:gd name="T0" fmla="*/ 139 w 467"/>
                  <a:gd name="T1" fmla="*/ 37 h 621"/>
                  <a:gd name="T2" fmla="*/ 127 w 467"/>
                  <a:gd name="T3" fmla="*/ 59 h 621"/>
                  <a:gd name="T4" fmla="*/ 87 w 467"/>
                  <a:gd name="T5" fmla="*/ 79 h 621"/>
                  <a:gd name="T6" fmla="*/ 44 w 467"/>
                  <a:gd name="T7" fmla="*/ 110 h 621"/>
                  <a:gd name="T8" fmla="*/ 18 w 467"/>
                  <a:gd name="T9" fmla="*/ 179 h 621"/>
                  <a:gd name="T10" fmla="*/ 3 w 467"/>
                  <a:gd name="T11" fmla="*/ 272 h 621"/>
                  <a:gd name="T12" fmla="*/ 0 w 467"/>
                  <a:gd name="T13" fmla="*/ 378 h 621"/>
                  <a:gd name="T14" fmla="*/ 25 w 467"/>
                  <a:gd name="T15" fmla="*/ 427 h 621"/>
                  <a:gd name="T16" fmla="*/ 46 w 467"/>
                  <a:gd name="T17" fmla="*/ 463 h 621"/>
                  <a:gd name="T18" fmla="*/ 62 w 467"/>
                  <a:gd name="T19" fmla="*/ 473 h 621"/>
                  <a:gd name="T20" fmla="*/ 67 w 467"/>
                  <a:gd name="T21" fmla="*/ 452 h 621"/>
                  <a:gd name="T22" fmla="*/ 79 w 467"/>
                  <a:gd name="T23" fmla="*/ 404 h 621"/>
                  <a:gd name="T24" fmla="*/ 112 w 467"/>
                  <a:gd name="T25" fmla="*/ 400 h 621"/>
                  <a:gd name="T26" fmla="*/ 151 w 467"/>
                  <a:gd name="T27" fmla="*/ 421 h 621"/>
                  <a:gd name="T28" fmla="*/ 189 w 467"/>
                  <a:gd name="T29" fmla="*/ 452 h 621"/>
                  <a:gd name="T30" fmla="*/ 220 w 467"/>
                  <a:gd name="T31" fmla="*/ 480 h 621"/>
                  <a:gd name="T32" fmla="*/ 243 w 467"/>
                  <a:gd name="T33" fmla="*/ 497 h 621"/>
                  <a:gd name="T34" fmla="*/ 248 w 467"/>
                  <a:gd name="T35" fmla="*/ 489 h 621"/>
                  <a:gd name="T36" fmla="*/ 229 w 467"/>
                  <a:gd name="T37" fmla="*/ 446 h 621"/>
                  <a:gd name="T38" fmla="*/ 201 w 467"/>
                  <a:gd name="T39" fmla="*/ 384 h 621"/>
                  <a:gd name="T40" fmla="*/ 189 w 467"/>
                  <a:gd name="T41" fmla="*/ 329 h 621"/>
                  <a:gd name="T42" fmla="*/ 194 w 467"/>
                  <a:gd name="T43" fmla="*/ 289 h 621"/>
                  <a:gd name="T44" fmla="*/ 222 w 467"/>
                  <a:gd name="T45" fmla="*/ 269 h 621"/>
                  <a:gd name="T46" fmla="*/ 269 w 467"/>
                  <a:gd name="T47" fmla="*/ 313 h 621"/>
                  <a:gd name="T48" fmla="*/ 325 w 467"/>
                  <a:gd name="T49" fmla="*/ 426 h 621"/>
                  <a:gd name="T50" fmla="*/ 386 w 467"/>
                  <a:gd name="T51" fmla="*/ 547 h 621"/>
                  <a:gd name="T52" fmla="*/ 446 w 467"/>
                  <a:gd name="T53" fmla="*/ 618 h 621"/>
                  <a:gd name="T54" fmla="*/ 467 w 467"/>
                  <a:gd name="T55" fmla="*/ 609 h 621"/>
                  <a:gd name="T56" fmla="*/ 434 w 467"/>
                  <a:gd name="T57" fmla="*/ 538 h 621"/>
                  <a:gd name="T58" fmla="*/ 377 w 467"/>
                  <a:gd name="T59" fmla="*/ 420 h 621"/>
                  <a:gd name="T60" fmla="*/ 325 w 467"/>
                  <a:gd name="T61" fmla="*/ 269 h 621"/>
                  <a:gd name="T62" fmla="*/ 274 w 467"/>
                  <a:gd name="T63" fmla="*/ 178 h 621"/>
                  <a:gd name="T64" fmla="*/ 205 w 467"/>
                  <a:gd name="T65" fmla="*/ 184 h 621"/>
                  <a:gd name="T66" fmla="*/ 141 w 467"/>
                  <a:gd name="T67" fmla="*/ 219 h 621"/>
                  <a:gd name="T68" fmla="*/ 100 w 467"/>
                  <a:gd name="T69" fmla="*/ 212 h 621"/>
                  <a:gd name="T70" fmla="*/ 98 w 467"/>
                  <a:gd name="T71" fmla="*/ 161 h 621"/>
                  <a:gd name="T72" fmla="*/ 127 w 467"/>
                  <a:gd name="T73" fmla="*/ 113 h 621"/>
                  <a:gd name="T74" fmla="*/ 169 w 467"/>
                  <a:gd name="T75" fmla="*/ 71 h 621"/>
                  <a:gd name="T76" fmla="*/ 203 w 467"/>
                  <a:gd name="T77" fmla="*/ 39 h 621"/>
                  <a:gd name="T78" fmla="*/ 210 w 467"/>
                  <a:gd name="T79" fmla="*/ 24 h 621"/>
                  <a:gd name="T80" fmla="*/ 210 w 467"/>
                  <a:gd name="T81" fmla="*/ 2 h 621"/>
                  <a:gd name="T82" fmla="*/ 177 w 467"/>
                  <a:gd name="T83" fmla="*/ 3 h 621"/>
                  <a:gd name="T84" fmla="*/ 156 w 467"/>
                  <a:gd name="T85" fmla="*/ 13 h 621"/>
                  <a:gd name="T86" fmla="*/ 146 w 467"/>
                  <a:gd name="T87" fmla="*/ 24 h 621"/>
                  <a:gd name="T88" fmla="*/ 144 w 467"/>
                  <a:gd name="T89" fmla="*/ 28 h 62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67"/>
                  <a:gd name="T136" fmla="*/ 0 h 621"/>
                  <a:gd name="T137" fmla="*/ 467 w 467"/>
                  <a:gd name="T138" fmla="*/ 621 h 62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67" h="621">
                    <a:moveTo>
                      <a:pt x="144" y="28"/>
                    </a:moveTo>
                    <a:lnTo>
                      <a:pt x="139" y="37"/>
                    </a:lnTo>
                    <a:lnTo>
                      <a:pt x="132" y="50"/>
                    </a:lnTo>
                    <a:lnTo>
                      <a:pt x="127" y="59"/>
                    </a:lnTo>
                    <a:lnTo>
                      <a:pt x="125" y="62"/>
                    </a:lnTo>
                    <a:lnTo>
                      <a:pt x="87" y="79"/>
                    </a:lnTo>
                    <a:lnTo>
                      <a:pt x="63" y="90"/>
                    </a:lnTo>
                    <a:lnTo>
                      <a:pt x="44" y="110"/>
                    </a:lnTo>
                    <a:lnTo>
                      <a:pt x="29" y="141"/>
                    </a:lnTo>
                    <a:lnTo>
                      <a:pt x="18" y="179"/>
                    </a:lnTo>
                    <a:lnTo>
                      <a:pt x="10" y="222"/>
                    </a:lnTo>
                    <a:lnTo>
                      <a:pt x="3" y="272"/>
                    </a:lnTo>
                    <a:lnTo>
                      <a:pt x="1" y="324"/>
                    </a:lnTo>
                    <a:lnTo>
                      <a:pt x="0" y="378"/>
                    </a:lnTo>
                    <a:lnTo>
                      <a:pt x="12" y="403"/>
                    </a:lnTo>
                    <a:lnTo>
                      <a:pt x="25" y="427"/>
                    </a:lnTo>
                    <a:lnTo>
                      <a:pt x="36" y="447"/>
                    </a:lnTo>
                    <a:lnTo>
                      <a:pt x="46" y="463"/>
                    </a:lnTo>
                    <a:lnTo>
                      <a:pt x="55" y="472"/>
                    </a:lnTo>
                    <a:lnTo>
                      <a:pt x="62" y="473"/>
                    </a:lnTo>
                    <a:lnTo>
                      <a:pt x="65" y="467"/>
                    </a:lnTo>
                    <a:lnTo>
                      <a:pt x="67" y="452"/>
                    </a:lnTo>
                    <a:lnTo>
                      <a:pt x="70" y="423"/>
                    </a:lnTo>
                    <a:lnTo>
                      <a:pt x="79" y="404"/>
                    </a:lnTo>
                    <a:lnTo>
                      <a:pt x="94" y="398"/>
                    </a:lnTo>
                    <a:lnTo>
                      <a:pt x="112" y="400"/>
                    </a:lnTo>
                    <a:lnTo>
                      <a:pt x="131" y="407"/>
                    </a:lnTo>
                    <a:lnTo>
                      <a:pt x="151" y="421"/>
                    </a:lnTo>
                    <a:lnTo>
                      <a:pt x="170" y="437"/>
                    </a:lnTo>
                    <a:lnTo>
                      <a:pt x="189" y="452"/>
                    </a:lnTo>
                    <a:lnTo>
                      <a:pt x="206" y="467"/>
                    </a:lnTo>
                    <a:lnTo>
                      <a:pt x="220" y="480"/>
                    </a:lnTo>
                    <a:lnTo>
                      <a:pt x="234" y="490"/>
                    </a:lnTo>
                    <a:lnTo>
                      <a:pt x="243" y="497"/>
                    </a:lnTo>
                    <a:lnTo>
                      <a:pt x="248" y="497"/>
                    </a:lnTo>
                    <a:lnTo>
                      <a:pt x="248" y="489"/>
                    </a:lnTo>
                    <a:lnTo>
                      <a:pt x="243" y="472"/>
                    </a:lnTo>
                    <a:lnTo>
                      <a:pt x="229" y="446"/>
                    </a:lnTo>
                    <a:lnTo>
                      <a:pt x="213" y="413"/>
                    </a:lnTo>
                    <a:lnTo>
                      <a:pt x="201" y="384"/>
                    </a:lnTo>
                    <a:lnTo>
                      <a:pt x="193" y="355"/>
                    </a:lnTo>
                    <a:lnTo>
                      <a:pt x="189" y="329"/>
                    </a:lnTo>
                    <a:lnTo>
                      <a:pt x="189" y="307"/>
                    </a:lnTo>
                    <a:lnTo>
                      <a:pt x="194" y="289"/>
                    </a:lnTo>
                    <a:lnTo>
                      <a:pt x="205" y="276"/>
                    </a:lnTo>
                    <a:lnTo>
                      <a:pt x="222" y="269"/>
                    </a:lnTo>
                    <a:lnTo>
                      <a:pt x="243" y="279"/>
                    </a:lnTo>
                    <a:lnTo>
                      <a:pt x="269" y="313"/>
                    </a:lnTo>
                    <a:lnTo>
                      <a:pt x="296" y="366"/>
                    </a:lnTo>
                    <a:lnTo>
                      <a:pt x="325" y="426"/>
                    </a:lnTo>
                    <a:lnTo>
                      <a:pt x="355" y="489"/>
                    </a:lnTo>
                    <a:lnTo>
                      <a:pt x="386" y="547"/>
                    </a:lnTo>
                    <a:lnTo>
                      <a:pt x="417" y="592"/>
                    </a:lnTo>
                    <a:lnTo>
                      <a:pt x="446" y="618"/>
                    </a:lnTo>
                    <a:lnTo>
                      <a:pt x="465" y="621"/>
                    </a:lnTo>
                    <a:lnTo>
                      <a:pt x="467" y="609"/>
                    </a:lnTo>
                    <a:lnTo>
                      <a:pt x="455" y="580"/>
                    </a:lnTo>
                    <a:lnTo>
                      <a:pt x="434" y="538"/>
                    </a:lnTo>
                    <a:lnTo>
                      <a:pt x="407" y="484"/>
                    </a:lnTo>
                    <a:lnTo>
                      <a:pt x="377" y="420"/>
                    </a:lnTo>
                    <a:lnTo>
                      <a:pt x="348" y="347"/>
                    </a:lnTo>
                    <a:lnTo>
                      <a:pt x="325" y="269"/>
                    </a:lnTo>
                    <a:lnTo>
                      <a:pt x="303" y="207"/>
                    </a:lnTo>
                    <a:lnTo>
                      <a:pt x="274" y="178"/>
                    </a:lnTo>
                    <a:lnTo>
                      <a:pt x="239" y="173"/>
                    </a:lnTo>
                    <a:lnTo>
                      <a:pt x="205" y="184"/>
                    </a:lnTo>
                    <a:lnTo>
                      <a:pt x="172" y="202"/>
                    </a:lnTo>
                    <a:lnTo>
                      <a:pt x="141" y="219"/>
                    </a:lnTo>
                    <a:lnTo>
                      <a:pt x="117" y="225"/>
                    </a:lnTo>
                    <a:lnTo>
                      <a:pt x="100" y="212"/>
                    </a:lnTo>
                    <a:lnTo>
                      <a:pt x="93" y="185"/>
                    </a:lnTo>
                    <a:lnTo>
                      <a:pt x="98" y="161"/>
                    </a:lnTo>
                    <a:lnTo>
                      <a:pt x="110" y="136"/>
                    </a:lnTo>
                    <a:lnTo>
                      <a:pt x="127" y="113"/>
                    </a:lnTo>
                    <a:lnTo>
                      <a:pt x="148" y="91"/>
                    </a:lnTo>
                    <a:lnTo>
                      <a:pt x="169" y="71"/>
                    </a:lnTo>
                    <a:lnTo>
                      <a:pt x="188" y="54"/>
                    </a:lnTo>
                    <a:lnTo>
                      <a:pt x="203" y="39"/>
                    </a:lnTo>
                    <a:lnTo>
                      <a:pt x="206" y="33"/>
                    </a:lnTo>
                    <a:lnTo>
                      <a:pt x="210" y="24"/>
                    </a:lnTo>
                    <a:lnTo>
                      <a:pt x="210" y="13"/>
                    </a:lnTo>
                    <a:lnTo>
                      <a:pt x="210" y="2"/>
                    </a:lnTo>
                    <a:lnTo>
                      <a:pt x="191" y="0"/>
                    </a:lnTo>
                    <a:lnTo>
                      <a:pt x="177" y="3"/>
                    </a:lnTo>
                    <a:lnTo>
                      <a:pt x="165" y="7"/>
                    </a:lnTo>
                    <a:lnTo>
                      <a:pt x="156" y="13"/>
                    </a:lnTo>
                    <a:lnTo>
                      <a:pt x="151" y="17"/>
                    </a:lnTo>
                    <a:lnTo>
                      <a:pt x="146" y="24"/>
                    </a:lnTo>
                    <a:lnTo>
                      <a:pt x="144" y="27"/>
                    </a:lnTo>
                    <a:lnTo>
                      <a:pt x="144" y="28"/>
                    </a:lnTo>
                    <a:close/>
                  </a:path>
                </a:pathLst>
              </a:custGeom>
              <a:solidFill>
                <a:srgbClr val="7FBFFF"/>
              </a:solidFill>
              <a:ln w="9525">
                <a:noFill/>
                <a:round/>
                <a:headEnd/>
                <a:tailEnd/>
              </a:ln>
            </p:spPr>
            <p:txBody>
              <a:bodyPr/>
              <a:lstStyle/>
              <a:p>
                <a:endParaRPr lang="fr-FR" sz="1350"/>
              </a:p>
            </p:txBody>
          </p:sp>
          <p:sp>
            <p:nvSpPr>
              <p:cNvPr id="65573" name="Freeform 154"/>
              <p:cNvSpPr>
                <a:spLocks/>
              </p:cNvSpPr>
              <p:nvPr/>
            </p:nvSpPr>
            <p:spPr bwMode="auto">
              <a:xfrm>
                <a:off x="246" y="3210"/>
                <a:ext cx="562" cy="931"/>
              </a:xfrm>
              <a:custGeom>
                <a:avLst/>
                <a:gdLst>
                  <a:gd name="T0" fmla="*/ 474 w 1124"/>
                  <a:gd name="T1" fmla="*/ 792 h 1861"/>
                  <a:gd name="T2" fmla="*/ 524 w 1124"/>
                  <a:gd name="T3" fmla="*/ 783 h 1861"/>
                  <a:gd name="T4" fmla="*/ 839 w 1124"/>
                  <a:gd name="T5" fmla="*/ 763 h 1861"/>
                  <a:gd name="T6" fmla="*/ 1071 w 1124"/>
                  <a:gd name="T7" fmla="*/ 743 h 1861"/>
                  <a:gd name="T8" fmla="*/ 1098 w 1124"/>
                  <a:gd name="T9" fmla="*/ 680 h 1861"/>
                  <a:gd name="T10" fmla="*/ 1000 w 1124"/>
                  <a:gd name="T11" fmla="*/ 635 h 1861"/>
                  <a:gd name="T12" fmla="*/ 777 w 1124"/>
                  <a:gd name="T13" fmla="*/ 636 h 1861"/>
                  <a:gd name="T14" fmla="*/ 648 w 1124"/>
                  <a:gd name="T15" fmla="*/ 635 h 1861"/>
                  <a:gd name="T16" fmla="*/ 646 w 1124"/>
                  <a:gd name="T17" fmla="*/ 552 h 1861"/>
                  <a:gd name="T18" fmla="*/ 588 w 1124"/>
                  <a:gd name="T19" fmla="*/ 225 h 1861"/>
                  <a:gd name="T20" fmla="*/ 501 w 1124"/>
                  <a:gd name="T21" fmla="*/ 52 h 1861"/>
                  <a:gd name="T22" fmla="*/ 467 w 1124"/>
                  <a:gd name="T23" fmla="*/ 125 h 1861"/>
                  <a:gd name="T24" fmla="*/ 505 w 1124"/>
                  <a:gd name="T25" fmla="*/ 450 h 1861"/>
                  <a:gd name="T26" fmla="*/ 439 w 1124"/>
                  <a:gd name="T27" fmla="*/ 308 h 1861"/>
                  <a:gd name="T28" fmla="*/ 389 w 1124"/>
                  <a:gd name="T29" fmla="*/ 123 h 1861"/>
                  <a:gd name="T30" fmla="*/ 372 w 1124"/>
                  <a:gd name="T31" fmla="*/ 46 h 1861"/>
                  <a:gd name="T32" fmla="*/ 241 w 1124"/>
                  <a:gd name="T33" fmla="*/ 9 h 1861"/>
                  <a:gd name="T34" fmla="*/ 210 w 1124"/>
                  <a:gd name="T35" fmla="*/ 22 h 1861"/>
                  <a:gd name="T36" fmla="*/ 127 w 1124"/>
                  <a:gd name="T37" fmla="*/ 111 h 1861"/>
                  <a:gd name="T38" fmla="*/ 141 w 1124"/>
                  <a:gd name="T39" fmla="*/ 217 h 1861"/>
                  <a:gd name="T40" fmla="*/ 325 w 1124"/>
                  <a:gd name="T41" fmla="*/ 267 h 1861"/>
                  <a:gd name="T42" fmla="*/ 467 w 1124"/>
                  <a:gd name="T43" fmla="*/ 607 h 1861"/>
                  <a:gd name="T44" fmla="*/ 325 w 1124"/>
                  <a:gd name="T45" fmla="*/ 424 h 1861"/>
                  <a:gd name="T46" fmla="*/ 194 w 1124"/>
                  <a:gd name="T47" fmla="*/ 287 h 1861"/>
                  <a:gd name="T48" fmla="*/ 229 w 1124"/>
                  <a:gd name="T49" fmla="*/ 444 h 1861"/>
                  <a:gd name="T50" fmla="*/ 220 w 1124"/>
                  <a:gd name="T51" fmla="*/ 478 h 1861"/>
                  <a:gd name="T52" fmla="*/ 112 w 1124"/>
                  <a:gd name="T53" fmla="*/ 398 h 1861"/>
                  <a:gd name="T54" fmla="*/ 62 w 1124"/>
                  <a:gd name="T55" fmla="*/ 471 h 1861"/>
                  <a:gd name="T56" fmla="*/ 0 w 1124"/>
                  <a:gd name="T57" fmla="*/ 376 h 1861"/>
                  <a:gd name="T58" fmla="*/ 39 w 1124"/>
                  <a:gd name="T59" fmla="*/ 775 h 1861"/>
                  <a:gd name="T60" fmla="*/ 103 w 1124"/>
                  <a:gd name="T61" fmla="*/ 877 h 1861"/>
                  <a:gd name="T62" fmla="*/ 143 w 1124"/>
                  <a:gd name="T63" fmla="*/ 974 h 1861"/>
                  <a:gd name="T64" fmla="*/ 153 w 1124"/>
                  <a:gd name="T65" fmla="*/ 1049 h 1861"/>
                  <a:gd name="T66" fmla="*/ 103 w 1124"/>
                  <a:gd name="T67" fmla="*/ 1097 h 1861"/>
                  <a:gd name="T68" fmla="*/ 106 w 1124"/>
                  <a:gd name="T69" fmla="*/ 1100 h 1861"/>
                  <a:gd name="T70" fmla="*/ 151 w 1124"/>
                  <a:gd name="T71" fmla="*/ 1077 h 1861"/>
                  <a:gd name="T72" fmla="*/ 324 w 1124"/>
                  <a:gd name="T73" fmla="*/ 972 h 1861"/>
                  <a:gd name="T74" fmla="*/ 365 w 1124"/>
                  <a:gd name="T75" fmla="*/ 940 h 1861"/>
                  <a:gd name="T76" fmla="*/ 441 w 1124"/>
                  <a:gd name="T77" fmla="*/ 1012 h 1861"/>
                  <a:gd name="T78" fmla="*/ 322 w 1124"/>
                  <a:gd name="T79" fmla="*/ 1079 h 1861"/>
                  <a:gd name="T80" fmla="*/ 263 w 1124"/>
                  <a:gd name="T81" fmla="*/ 1162 h 1861"/>
                  <a:gd name="T82" fmla="*/ 422 w 1124"/>
                  <a:gd name="T83" fmla="*/ 1187 h 1861"/>
                  <a:gd name="T84" fmla="*/ 645 w 1124"/>
                  <a:gd name="T85" fmla="*/ 1216 h 1861"/>
                  <a:gd name="T86" fmla="*/ 786 w 1124"/>
                  <a:gd name="T87" fmla="*/ 1273 h 1861"/>
                  <a:gd name="T88" fmla="*/ 877 w 1124"/>
                  <a:gd name="T89" fmla="*/ 1296 h 1861"/>
                  <a:gd name="T90" fmla="*/ 934 w 1124"/>
                  <a:gd name="T91" fmla="*/ 1365 h 1861"/>
                  <a:gd name="T92" fmla="*/ 955 w 1124"/>
                  <a:gd name="T93" fmla="*/ 1754 h 1861"/>
                  <a:gd name="T94" fmla="*/ 967 w 1124"/>
                  <a:gd name="T95" fmla="*/ 1845 h 1861"/>
                  <a:gd name="T96" fmla="*/ 1033 w 1124"/>
                  <a:gd name="T97" fmla="*/ 1861 h 1861"/>
                  <a:gd name="T98" fmla="*/ 1019 w 1124"/>
                  <a:gd name="T99" fmla="*/ 1177 h 1861"/>
                  <a:gd name="T100" fmla="*/ 970 w 1124"/>
                  <a:gd name="T101" fmla="*/ 1059 h 1861"/>
                  <a:gd name="T102" fmla="*/ 776 w 1124"/>
                  <a:gd name="T103" fmla="*/ 997 h 1861"/>
                  <a:gd name="T104" fmla="*/ 650 w 1124"/>
                  <a:gd name="T105" fmla="*/ 958 h 1861"/>
                  <a:gd name="T106" fmla="*/ 619 w 1124"/>
                  <a:gd name="T107" fmla="*/ 901 h 1861"/>
                  <a:gd name="T108" fmla="*/ 588 w 1124"/>
                  <a:gd name="T109" fmla="*/ 897 h 18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24"/>
                  <a:gd name="T166" fmla="*/ 0 h 1861"/>
                  <a:gd name="T167" fmla="*/ 1124 w 1124"/>
                  <a:gd name="T168" fmla="*/ 1861 h 18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24" h="1861">
                    <a:moveTo>
                      <a:pt x="550" y="834"/>
                    </a:moveTo>
                    <a:lnTo>
                      <a:pt x="543" y="823"/>
                    </a:lnTo>
                    <a:lnTo>
                      <a:pt x="529" y="814"/>
                    </a:lnTo>
                    <a:lnTo>
                      <a:pt x="512" y="806"/>
                    </a:lnTo>
                    <a:lnTo>
                      <a:pt x="493" y="798"/>
                    </a:lnTo>
                    <a:lnTo>
                      <a:pt x="474" y="792"/>
                    </a:lnTo>
                    <a:lnTo>
                      <a:pt x="457" y="787"/>
                    </a:lnTo>
                    <a:lnTo>
                      <a:pt x="446" y="784"/>
                    </a:lnTo>
                    <a:lnTo>
                      <a:pt x="441" y="783"/>
                    </a:lnTo>
                    <a:lnTo>
                      <a:pt x="458" y="784"/>
                    </a:lnTo>
                    <a:lnTo>
                      <a:pt x="486" y="784"/>
                    </a:lnTo>
                    <a:lnTo>
                      <a:pt x="524" y="783"/>
                    </a:lnTo>
                    <a:lnTo>
                      <a:pt x="567" y="781"/>
                    </a:lnTo>
                    <a:lnTo>
                      <a:pt x="617" y="778"/>
                    </a:lnTo>
                    <a:lnTo>
                      <a:pt x="670" y="775"/>
                    </a:lnTo>
                    <a:lnTo>
                      <a:pt x="726" y="770"/>
                    </a:lnTo>
                    <a:lnTo>
                      <a:pt x="783" y="767"/>
                    </a:lnTo>
                    <a:lnTo>
                      <a:pt x="839" y="763"/>
                    </a:lnTo>
                    <a:lnTo>
                      <a:pt x="893" y="758"/>
                    </a:lnTo>
                    <a:lnTo>
                      <a:pt x="943" y="753"/>
                    </a:lnTo>
                    <a:lnTo>
                      <a:pt x="988" y="750"/>
                    </a:lnTo>
                    <a:lnTo>
                      <a:pt x="1024" y="747"/>
                    </a:lnTo>
                    <a:lnTo>
                      <a:pt x="1053" y="744"/>
                    </a:lnTo>
                    <a:lnTo>
                      <a:pt x="1071" y="743"/>
                    </a:lnTo>
                    <a:lnTo>
                      <a:pt x="1077" y="743"/>
                    </a:lnTo>
                    <a:lnTo>
                      <a:pt x="1077" y="733"/>
                    </a:lnTo>
                    <a:lnTo>
                      <a:pt x="1079" y="721"/>
                    </a:lnTo>
                    <a:lnTo>
                      <a:pt x="1084" y="709"/>
                    </a:lnTo>
                    <a:lnTo>
                      <a:pt x="1091" y="693"/>
                    </a:lnTo>
                    <a:lnTo>
                      <a:pt x="1098" y="680"/>
                    </a:lnTo>
                    <a:lnTo>
                      <a:pt x="1107" y="663"/>
                    </a:lnTo>
                    <a:lnTo>
                      <a:pt x="1115" y="647"/>
                    </a:lnTo>
                    <a:lnTo>
                      <a:pt x="1124" y="632"/>
                    </a:lnTo>
                    <a:lnTo>
                      <a:pt x="1083" y="633"/>
                    </a:lnTo>
                    <a:lnTo>
                      <a:pt x="1041" y="633"/>
                    </a:lnTo>
                    <a:lnTo>
                      <a:pt x="1000" y="635"/>
                    </a:lnTo>
                    <a:lnTo>
                      <a:pt x="958" y="635"/>
                    </a:lnTo>
                    <a:lnTo>
                      <a:pt x="920" y="635"/>
                    </a:lnTo>
                    <a:lnTo>
                      <a:pt x="881" y="636"/>
                    </a:lnTo>
                    <a:lnTo>
                      <a:pt x="845" y="636"/>
                    </a:lnTo>
                    <a:lnTo>
                      <a:pt x="810" y="636"/>
                    </a:lnTo>
                    <a:lnTo>
                      <a:pt x="777" y="636"/>
                    </a:lnTo>
                    <a:lnTo>
                      <a:pt x="748" y="636"/>
                    </a:lnTo>
                    <a:lnTo>
                      <a:pt x="720" y="636"/>
                    </a:lnTo>
                    <a:lnTo>
                      <a:pt x="696" y="636"/>
                    </a:lnTo>
                    <a:lnTo>
                      <a:pt x="676" y="636"/>
                    </a:lnTo>
                    <a:lnTo>
                      <a:pt x="660" y="635"/>
                    </a:lnTo>
                    <a:lnTo>
                      <a:pt x="648" y="635"/>
                    </a:lnTo>
                    <a:lnTo>
                      <a:pt x="639" y="633"/>
                    </a:lnTo>
                    <a:lnTo>
                      <a:pt x="629" y="624"/>
                    </a:lnTo>
                    <a:lnTo>
                      <a:pt x="631" y="606"/>
                    </a:lnTo>
                    <a:lnTo>
                      <a:pt x="645" y="581"/>
                    </a:lnTo>
                    <a:lnTo>
                      <a:pt x="664" y="552"/>
                    </a:lnTo>
                    <a:lnTo>
                      <a:pt x="646" y="552"/>
                    </a:lnTo>
                    <a:lnTo>
                      <a:pt x="632" y="552"/>
                    </a:lnTo>
                    <a:lnTo>
                      <a:pt x="624" y="553"/>
                    </a:lnTo>
                    <a:lnTo>
                      <a:pt x="620" y="553"/>
                    </a:lnTo>
                    <a:lnTo>
                      <a:pt x="615" y="496"/>
                    </a:lnTo>
                    <a:lnTo>
                      <a:pt x="603" y="365"/>
                    </a:lnTo>
                    <a:lnTo>
                      <a:pt x="588" y="225"/>
                    </a:lnTo>
                    <a:lnTo>
                      <a:pt x="576" y="136"/>
                    </a:lnTo>
                    <a:lnTo>
                      <a:pt x="567" y="114"/>
                    </a:lnTo>
                    <a:lnTo>
                      <a:pt x="555" y="95"/>
                    </a:lnTo>
                    <a:lnTo>
                      <a:pt x="538" y="79"/>
                    </a:lnTo>
                    <a:lnTo>
                      <a:pt x="519" y="65"/>
                    </a:lnTo>
                    <a:lnTo>
                      <a:pt x="501" y="52"/>
                    </a:lnTo>
                    <a:lnTo>
                      <a:pt x="486" y="45"/>
                    </a:lnTo>
                    <a:lnTo>
                      <a:pt x="476" y="38"/>
                    </a:lnTo>
                    <a:lnTo>
                      <a:pt x="472" y="37"/>
                    </a:lnTo>
                    <a:lnTo>
                      <a:pt x="472" y="83"/>
                    </a:lnTo>
                    <a:lnTo>
                      <a:pt x="470" y="95"/>
                    </a:lnTo>
                    <a:lnTo>
                      <a:pt x="467" y="125"/>
                    </a:lnTo>
                    <a:lnTo>
                      <a:pt x="465" y="163"/>
                    </a:lnTo>
                    <a:lnTo>
                      <a:pt x="467" y="199"/>
                    </a:lnTo>
                    <a:lnTo>
                      <a:pt x="476" y="254"/>
                    </a:lnTo>
                    <a:lnTo>
                      <a:pt x="488" y="339"/>
                    </a:lnTo>
                    <a:lnTo>
                      <a:pt x="500" y="416"/>
                    </a:lnTo>
                    <a:lnTo>
                      <a:pt x="505" y="450"/>
                    </a:lnTo>
                    <a:lnTo>
                      <a:pt x="501" y="444"/>
                    </a:lnTo>
                    <a:lnTo>
                      <a:pt x="493" y="425"/>
                    </a:lnTo>
                    <a:lnTo>
                      <a:pt x="481" y="399"/>
                    </a:lnTo>
                    <a:lnTo>
                      <a:pt x="467" y="368"/>
                    </a:lnTo>
                    <a:lnTo>
                      <a:pt x="451" y="336"/>
                    </a:lnTo>
                    <a:lnTo>
                      <a:pt x="439" y="308"/>
                    </a:lnTo>
                    <a:lnTo>
                      <a:pt x="431" y="285"/>
                    </a:lnTo>
                    <a:lnTo>
                      <a:pt x="427" y="273"/>
                    </a:lnTo>
                    <a:lnTo>
                      <a:pt x="424" y="245"/>
                    </a:lnTo>
                    <a:lnTo>
                      <a:pt x="415" y="197"/>
                    </a:lnTo>
                    <a:lnTo>
                      <a:pt x="403" y="151"/>
                    </a:lnTo>
                    <a:lnTo>
                      <a:pt x="389" y="123"/>
                    </a:lnTo>
                    <a:lnTo>
                      <a:pt x="381" y="105"/>
                    </a:lnTo>
                    <a:lnTo>
                      <a:pt x="379" y="80"/>
                    </a:lnTo>
                    <a:lnTo>
                      <a:pt x="381" y="58"/>
                    </a:lnTo>
                    <a:lnTo>
                      <a:pt x="382" y="49"/>
                    </a:lnTo>
                    <a:lnTo>
                      <a:pt x="379" y="49"/>
                    </a:lnTo>
                    <a:lnTo>
                      <a:pt x="372" y="46"/>
                    </a:lnTo>
                    <a:lnTo>
                      <a:pt x="360" y="45"/>
                    </a:lnTo>
                    <a:lnTo>
                      <a:pt x="343" y="40"/>
                    </a:lnTo>
                    <a:lnTo>
                      <a:pt x="322" y="34"/>
                    </a:lnTo>
                    <a:lnTo>
                      <a:pt x="298" y="28"/>
                    </a:lnTo>
                    <a:lnTo>
                      <a:pt x="272" y="18"/>
                    </a:lnTo>
                    <a:lnTo>
                      <a:pt x="241" y="9"/>
                    </a:lnTo>
                    <a:lnTo>
                      <a:pt x="232" y="6"/>
                    </a:lnTo>
                    <a:lnTo>
                      <a:pt x="224" y="3"/>
                    </a:lnTo>
                    <a:lnTo>
                      <a:pt x="217" y="1"/>
                    </a:lnTo>
                    <a:lnTo>
                      <a:pt x="210" y="0"/>
                    </a:lnTo>
                    <a:lnTo>
                      <a:pt x="210" y="11"/>
                    </a:lnTo>
                    <a:lnTo>
                      <a:pt x="210" y="22"/>
                    </a:lnTo>
                    <a:lnTo>
                      <a:pt x="206" y="31"/>
                    </a:lnTo>
                    <a:lnTo>
                      <a:pt x="203" y="37"/>
                    </a:lnTo>
                    <a:lnTo>
                      <a:pt x="188" y="52"/>
                    </a:lnTo>
                    <a:lnTo>
                      <a:pt x="169" y="69"/>
                    </a:lnTo>
                    <a:lnTo>
                      <a:pt x="148" y="89"/>
                    </a:lnTo>
                    <a:lnTo>
                      <a:pt x="127" y="111"/>
                    </a:lnTo>
                    <a:lnTo>
                      <a:pt x="110" y="134"/>
                    </a:lnTo>
                    <a:lnTo>
                      <a:pt x="98" y="159"/>
                    </a:lnTo>
                    <a:lnTo>
                      <a:pt x="93" y="183"/>
                    </a:lnTo>
                    <a:lnTo>
                      <a:pt x="100" y="210"/>
                    </a:lnTo>
                    <a:lnTo>
                      <a:pt x="117" y="223"/>
                    </a:lnTo>
                    <a:lnTo>
                      <a:pt x="141" y="217"/>
                    </a:lnTo>
                    <a:lnTo>
                      <a:pt x="172" y="200"/>
                    </a:lnTo>
                    <a:lnTo>
                      <a:pt x="205" y="182"/>
                    </a:lnTo>
                    <a:lnTo>
                      <a:pt x="239" y="171"/>
                    </a:lnTo>
                    <a:lnTo>
                      <a:pt x="274" y="176"/>
                    </a:lnTo>
                    <a:lnTo>
                      <a:pt x="303" y="205"/>
                    </a:lnTo>
                    <a:lnTo>
                      <a:pt x="325" y="267"/>
                    </a:lnTo>
                    <a:lnTo>
                      <a:pt x="348" y="345"/>
                    </a:lnTo>
                    <a:lnTo>
                      <a:pt x="377" y="418"/>
                    </a:lnTo>
                    <a:lnTo>
                      <a:pt x="407" y="482"/>
                    </a:lnTo>
                    <a:lnTo>
                      <a:pt x="434" y="536"/>
                    </a:lnTo>
                    <a:lnTo>
                      <a:pt x="455" y="578"/>
                    </a:lnTo>
                    <a:lnTo>
                      <a:pt x="467" y="607"/>
                    </a:lnTo>
                    <a:lnTo>
                      <a:pt x="465" y="619"/>
                    </a:lnTo>
                    <a:lnTo>
                      <a:pt x="446" y="616"/>
                    </a:lnTo>
                    <a:lnTo>
                      <a:pt x="417" y="590"/>
                    </a:lnTo>
                    <a:lnTo>
                      <a:pt x="386" y="545"/>
                    </a:lnTo>
                    <a:lnTo>
                      <a:pt x="355" y="487"/>
                    </a:lnTo>
                    <a:lnTo>
                      <a:pt x="325" y="424"/>
                    </a:lnTo>
                    <a:lnTo>
                      <a:pt x="296" y="364"/>
                    </a:lnTo>
                    <a:lnTo>
                      <a:pt x="269" y="311"/>
                    </a:lnTo>
                    <a:lnTo>
                      <a:pt x="243" y="277"/>
                    </a:lnTo>
                    <a:lnTo>
                      <a:pt x="222" y="267"/>
                    </a:lnTo>
                    <a:lnTo>
                      <a:pt x="205" y="274"/>
                    </a:lnTo>
                    <a:lnTo>
                      <a:pt x="194" y="287"/>
                    </a:lnTo>
                    <a:lnTo>
                      <a:pt x="189" y="305"/>
                    </a:lnTo>
                    <a:lnTo>
                      <a:pt x="189" y="327"/>
                    </a:lnTo>
                    <a:lnTo>
                      <a:pt x="193" y="353"/>
                    </a:lnTo>
                    <a:lnTo>
                      <a:pt x="201" y="382"/>
                    </a:lnTo>
                    <a:lnTo>
                      <a:pt x="213" y="411"/>
                    </a:lnTo>
                    <a:lnTo>
                      <a:pt x="229" y="444"/>
                    </a:lnTo>
                    <a:lnTo>
                      <a:pt x="243" y="470"/>
                    </a:lnTo>
                    <a:lnTo>
                      <a:pt x="248" y="487"/>
                    </a:lnTo>
                    <a:lnTo>
                      <a:pt x="248" y="495"/>
                    </a:lnTo>
                    <a:lnTo>
                      <a:pt x="243" y="495"/>
                    </a:lnTo>
                    <a:lnTo>
                      <a:pt x="234" y="488"/>
                    </a:lnTo>
                    <a:lnTo>
                      <a:pt x="220" y="478"/>
                    </a:lnTo>
                    <a:lnTo>
                      <a:pt x="206" y="465"/>
                    </a:lnTo>
                    <a:lnTo>
                      <a:pt x="189" y="450"/>
                    </a:lnTo>
                    <a:lnTo>
                      <a:pt x="170" y="435"/>
                    </a:lnTo>
                    <a:lnTo>
                      <a:pt x="151" y="419"/>
                    </a:lnTo>
                    <a:lnTo>
                      <a:pt x="131" y="405"/>
                    </a:lnTo>
                    <a:lnTo>
                      <a:pt x="112" y="398"/>
                    </a:lnTo>
                    <a:lnTo>
                      <a:pt x="94" y="396"/>
                    </a:lnTo>
                    <a:lnTo>
                      <a:pt x="79" y="402"/>
                    </a:lnTo>
                    <a:lnTo>
                      <a:pt x="70" y="421"/>
                    </a:lnTo>
                    <a:lnTo>
                      <a:pt x="67" y="450"/>
                    </a:lnTo>
                    <a:lnTo>
                      <a:pt x="65" y="465"/>
                    </a:lnTo>
                    <a:lnTo>
                      <a:pt x="62" y="471"/>
                    </a:lnTo>
                    <a:lnTo>
                      <a:pt x="55" y="470"/>
                    </a:lnTo>
                    <a:lnTo>
                      <a:pt x="46" y="461"/>
                    </a:lnTo>
                    <a:lnTo>
                      <a:pt x="36" y="445"/>
                    </a:lnTo>
                    <a:lnTo>
                      <a:pt x="25" y="425"/>
                    </a:lnTo>
                    <a:lnTo>
                      <a:pt x="12" y="401"/>
                    </a:lnTo>
                    <a:lnTo>
                      <a:pt x="0" y="376"/>
                    </a:lnTo>
                    <a:lnTo>
                      <a:pt x="3" y="481"/>
                    </a:lnTo>
                    <a:lnTo>
                      <a:pt x="12" y="576"/>
                    </a:lnTo>
                    <a:lnTo>
                      <a:pt x="20" y="653"/>
                    </a:lnTo>
                    <a:lnTo>
                      <a:pt x="29" y="703"/>
                    </a:lnTo>
                    <a:lnTo>
                      <a:pt x="34" y="735"/>
                    </a:lnTo>
                    <a:lnTo>
                      <a:pt x="39" y="775"/>
                    </a:lnTo>
                    <a:lnTo>
                      <a:pt x="41" y="820"/>
                    </a:lnTo>
                    <a:lnTo>
                      <a:pt x="43" y="866"/>
                    </a:lnTo>
                    <a:lnTo>
                      <a:pt x="60" y="869"/>
                    </a:lnTo>
                    <a:lnTo>
                      <a:pt x="75" y="871"/>
                    </a:lnTo>
                    <a:lnTo>
                      <a:pt x="89" y="874"/>
                    </a:lnTo>
                    <a:lnTo>
                      <a:pt x="103" y="877"/>
                    </a:lnTo>
                    <a:lnTo>
                      <a:pt x="113" y="880"/>
                    </a:lnTo>
                    <a:lnTo>
                      <a:pt x="122" y="884"/>
                    </a:lnTo>
                    <a:lnTo>
                      <a:pt x="127" y="891"/>
                    </a:lnTo>
                    <a:lnTo>
                      <a:pt x="132" y="897"/>
                    </a:lnTo>
                    <a:lnTo>
                      <a:pt x="143" y="940"/>
                    </a:lnTo>
                    <a:lnTo>
                      <a:pt x="143" y="974"/>
                    </a:lnTo>
                    <a:lnTo>
                      <a:pt x="144" y="1000"/>
                    </a:lnTo>
                    <a:lnTo>
                      <a:pt x="158" y="1019"/>
                    </a:lnTo>
                    <a:lnTo>
                      <a:pt x="163" y="1023"/>
                    </a:lnTo>
                    <a:lnTo>
                      <a:pt x="163" y="1031"/>
                    </a:lnTo>
                    <a:lnTo>
                      <a:pt x="160" y="1039"/>
                    </a:lnTo>
                    <a:lnTo>
                      <a:pt x="153" y="1049"/>
                    </a:lnTo>
                    <a:lnTo>
                      <a:pt x="143" y="1060"/>
                    </a:lnTo>
                    <a:lnTo>
                      <a:pt x="129" y="1072"/>
                    </a:lnTo>
                    <a:lnTo>
                      <a:pt x="113" y="1085"/>
                    </a:lnTo>
                    <a:lnTo>
                      <a:pt x="94" y="1096"/>
                    </a:lnTo>
                    <a:lnTo>
                      <a:pt x="100" y="1097"/>
                    </a:lnTo>
                    <a:lnTo>
                      <a:pt x="103" y="1097"/>
                    </a:lnTo>
                    <a:lnTo>
                      <a:pt x="105" y="1099"/>
                    </a:lnTo>
                    <a:lnTo>
                      <a:pt x="106" y="1099"/>
                    </a:lnTo>
                    <a:lnTo>
                      <a:pt x="106" y="1100"/>
                    </a:lnTo>
                    <a:lnTo>
                      <a:pt x="113" y="1097"/>
                    </a:lnTo>
                    <a:lnTo>
                      <a:pt x="119" y="1093"/>
                    </a:lnTo>
                    <a:lnTo>
                      <a:pt x="125" y="1089"/>
                    </a:lnTo>
                    <a:lnTo>
                      <a:pt x="134" y="1085"/>
                    </a:lnTo>
                    <a:lnTo>
                      <a:pt x="143" y="1082"/>
                    </a:lnTo>
                    <a:lnTo>
                      <a:pt x="151" y="1077"/>
                    </a:lnTo>
                    <a:lnTo>
                      <a:pt x="160" y="1074"/>
                    </a:lnTo>
                    <a:lnTo>
                      <a:pt x="170" y="1069"/>
                    </a:lnTo>
                    <a:lnTo>
                      <a:pt x="231" y="1042"/>
                    </a:lnTo>
                    <a:lnTo>
                      <a:pt x="275" y="1017"/>
                    </a:lnTo>
                    <a:lnTo>
                      <a:pt x="305" y="994"/>
                    </a:lnTo>
                    <a:lnTo>
                      <a:pt x="324" y="972"/>
                    </a:lnTo>
                    <a:lnTo>
                      <a:pt x="334" y="957"/>
                    </a:lnTo>
                    <a:lnTo>
                      <a:pt x="338" y="943"/>
                    </a:lnTo>
                    <a:lnTo>
                      <a:pt x="338" y="935"/>
                    </a:lnTo>
                    <a:lnTo>
                      <a:pt x="338" y="932"/>
                    </a:lnTo>
                    <a:lnTo>
                      <a:pt x="344" y="934"/>
                    </a:lnTo>
                    <a:lnTo>
                      <a:pt x="365" y="940"/>
                    </a:lnTo>
                    <a:lnTo>
                      <a:pt x="391" y="949"/>
                    </a:lnTo>
                    <a:lnTo>
                      <a:pt x="419" y="962"/>
                    </a:lnTo>
                    <a:lnTo>
                      <a:pt x="441" y="974"/>
                    </a:lnTo>
                    <a:lnTo>
                      <a:pt x="457" y="988"/>
                    </a:lnTo>
                    <a:lnTo>
                      <a:pt x="458" y="1000"/>
                    </a:lnTo>
                    <a:lnTo>
                      <a:pt x="441" y="1012"/>
                    </a:lnTo>
                    <a:lnTo>
                      <a:pt x="426" y="1019"/>
                    </a:lnTo>
                    <a:lnTo>
                      <a:pt x="407" y="1028"/>
                    </a:lnTo>
                    <a:lnTo>
                      <a:pt x="386" y="1039"/>
                    </a:lnTo>
                    <a:lnTo>
                      <a:pt x="365" y="1051"/>
                    </a:lnTo>
                    <a:lnTo>
                      <a:pt x="343" y="1065"/>
                    </a:lnTo>
                    <a:lnTo>
                      <a:pt x="322" y="1079"/>
                    </a:lnTo>
                    <a:lnTo>
                      <a:pt x="303" y="1094"/>
                    </a:lnTo>
                    <a:lnTo>
                      <a:pt x="288" y="1109"/>
                    </a:lnTo>
                    <a:lnTo>
                      <a:pt x="274" y="1123"/>
                    </a:lnTo>
                    <a:lnTo>
                      <a:pt x="265" y="1137"/>
                    </a:lnTo>
                    <a:lnTo>
                      <a:pt x="262" y="1151"/>
                    </a:lnTo>
                    <a:lnTo>
                      <a:pt x="263" y="1162"/>
                    </a:lnTo>
                    <a:lnTo>
                      <a:pt x="274" y="1171"/>
                    </a:lnTo>
                    <a:lnTo>
                      <a:pt x="289" y="1179"/>
                    </a:lnTo>
                    <a:lnTo>
                      <a:pt x="315" y="1183"/>
                    </a:lnTo>
                    <a:lnTo>
                      <a:pt x="350" y="1185"/>
                    </a:lnTo>
                    <a:lnTo>
                      <a:pt x="384" y="1185"/>
                    </a:lnTo>
                    <a:lnTo>
                      <a:pt x="422" y="1187"/>
                    </a:lnTo>
                    <a:lnTo>
                      <a:pt x="460" y="1190"/>
                    </a:lnTo>
                    <a:lnTo>
                      <a:pt x="498" y="1193"/>
                    </a:lnTo>
                    <a:lnTo>
                      <a:pt x="536" y="1197"/>
                    </a:lnTo>
                    <a:lnTo>
                      <a:pt x="574" y="1203"/>
                    </a:lnTo>
                    <a:lnTo>
                      <a:pt x="610" y="1210"/>
                    </a:lnTo>
                    <a:lnTo>
                      <a:pt x="645" y="1216"/>
                    </a:lnTo>
                    <a:lnTo>
                      <a:pt x="677" y="1224"/>
                    </a:lnTo>
                    <a:lnTo>
                      <a:pt x="707" y="1233"/>
                    </a:lnTo>
                    <a:lnTo>
                      <a:pt x="732" y="1242"/>
                    </a:lnTo>
                    <a:lnTo>
                      <a:pt x="755" y="1251"/>
                    </a:lnTo>
                    <a:lnTo>
                      <a:pt x="772" y="1262"/>
                    </a:lnTo>
                    <a:lnTo>
                      <a:pt x="786" y="1273"/>
                    </a:lnTo>
                    <a:lnTo>
                      <a:pt x="793" y="1284"/>
                    </a:lnTo>
                    <a:lnTo>
                      <a:pt x="793" y="1296"/>
                    </a:lnTo>
                    <a:lnTo>
                      <a:pt x="815" y="1294"/>
                    </a:lnTo>
                    <a:lnTo>
                      <a:pt x="838" y="1294"/>
                    </a:lnTo>
                    <a:lnTo>
                      <a:pt x="858" y="1294"/>
                    </a:lnTo>
                    <a:lnTo>
                      <a:pt x="877" y="1296"/>
                    </a:lnTo>
                    <a:lnTo>
                      <a:pt x="893" y="1297"/>
                    </a:lnTo>
                    <a:lnTo>
                      <a:pt x="908" y="1301"/>
                    </a:lnTo>
                    <a:lnTo>
                      <a:pt x="920" y="1305"/>
                    </a:lnTo>
                    <a:lnTo>
                      <a:pt x="929" y="1311"/>
                    </a:lnTo>
                    <a:lnTo>
                      <a:pt x="934" y="1330"/>
                    </a:lnTo>
                    <a:lnTo>
                      <a:pt x="934" y="1365"/>
                    </a:lnTo>
                    <a:lnTo>
                      <a:pt x="931" y="1415"/>
                    </a:lnTo>
                    <a:lnTo>
                      <a:pt x="922" y="1473"/>
                    </a:lnTo>
                    <a:lnTo>
                      <a:pt x="945" y="1518"/>
                    </a:lnTo>
                    <a:lnTo>
                      <a:pt x="950" y="1590"/>
                    </a:lnTo>
                    <a:lnTo>
                      <a:pt x="950" y="1673"/>
                    </a:lnTo>
                    <a:lnTo>
                      <a:pt x="955" y="1754"/>
                    </a:lnTo>
                    <a:lnTo>
                      <a:pt x="957" y="1781"/>
                    </a:lnTo>
                    <a:lnTo>
                      <a:pt x="953" y="1803"/>
                    </a:lnTo>
                    <a:lnTo>
                      <a:pt x="945" y="1820"/>
                    </a:lnTo>
                    <a:lnTo>
                      <a:pt x="933" y="1831"/>
                    </a:lnTo>
                    <a:lnTo>
                      <a:pt x="950" y="1838"/>
                    </a:lnTo>
                    <a:lnTo>
                      <a:pt x="967" y="1845"/>
                    </a:lnTo>
                    <a:lnTo>
                      <a:pt x="984" y="1849"/>
                    </a:lnTo>
                    <a:lnTo>
                      <a:pt x="1000" y="1854"/>
                    </a:lnTo>
                    <a:lnTo>
                      <a:pt x="1014" y="1857"/>
                    </a:lnTo>
                    <a:lnTo>
                      <a:pt x="1024" y="1860"/>
                    </a:lnTo>
                    <a:lnTo>
                      <a:pt x="1031" y="1861"/>
                    </a:lnTo>
                    <a:lnTo>
                      <a:pt x="1033" y="1861"/>
                    </a:lnTo>
                    <a:lnTo>
                      <a:pt x="1029" y="1783"/>
                    </a:lnTo>
                    <a:lnTo>
                      <a:pt x="1021" y="1596"/>
                    </a:lnTo>
                    <a:lnTo>
                      <a:pt x="1015" y="1385"/>
                    </a:lnTo>
                    <a:lnTo>
                      <a:pt x="1019" y="1225"/>
                    </a:lnTo>
                    <a:lnTo>
                      <a:pt x="1021" y="1200"/>
                    </a:lnTo>
                    <a:lnTo>
                      <a:pt x="1019" y="1177"/>
                    </a:lnTo>
                    <a:lnTo>
                      <a:pt x="1015" y="1156"/>
                    </a:lnTo>
                    <a:lnTo>
                      <a:pt x="1008" y="1134"/>
                    </a:lnTo>
                    <a:lnTo>
                      <a:pt x="1002" y="1114"/>
                    </a:lnTo>
                    <a:lnTo>
                      <a:pt x="993" y="1094"/>
                    </a:lnTo>
                    <a:lnTo>
                      <a:pt x="983" y="1076"/>
                    </a:lnTo>
                    <a:lnTo>
                      <a:pt x="970" y="1059"/>
                    </a:lnTo>
                    <a:lnTo>
                      <a:pt x="938" y="1046"/>
                    </a:lnTo>
                    <a:lnTo>
                      <a:pt x="903" y="1034"/>
                    </a:lnTo>
                    <a:lnTo>
                      <a:pt x="870" y="1023"/>
                    </a:lnTo>
                    <a:lnTo>
                      <a:pt x="838" y="1012"/>
                    </a:lnTo>
                    <a:lnTo>
                      <a:pt x="807" y="1005"/>
                    </a:lnTo>
                    <a:lnTo>
                      <a:pt x="776" y="997"/>
                    </a:lnTo>
                    <a:lnTo>
                      <a:pt x="746" y="992"/>
                    </a:lnTo>
                    <a:lnTo>
                      <a:pt x="717" y="989"/>
                    </a:lnTo>
                    <a:lnTo>
                      <a:pt x="693" y="986"/>
                    </a:lnTo>
                    <a:lnTo>
                      <a:pt x="676" y="978"/>
                    </a:lnTo>
                    <a:lnTo>
                      <a:pt x="660" y="971"/>
                    </a:lnTo>
                    <a:lnTo>
                      <a:pt x="650" y="958"/>
                    </a:lnTo>
                    <a:lnTo>
                      <a:pt x="643" y="946"/>
                    </a:lnTo>
                    <a:lnTo>
                      <a:pt x="639" y="932"/>
                    </a:lnTo>
                    <a:lnTo>
                      <a:pt x="638" y="917"/>
                    </a:lnTo>
                    <a:lnTo>
                      <a:pt x="639" y="903"/>
                    </a:lnTo>
                    <a:lnTo>
                      <a:pt x="629" y="901"/>
                    </a:lnTo>
                    <a:lnTo>
                      <a:pt x="619" y="901"/>
                    </a:lnTo>
                    <a:lnTo>
                      <a:pt x="610" y="900"/>
                    </a:lnTo>
                    <a:lnTo>
                      <a:pt x="603" y="898"/>
                    </a:lnTo>
                    <a:lnTo>
                      <a:pt x="596" y="898"/>
                    </a:lnTo>
                    <a:lnTo>
                      <a:pt x="591" y="897"/>
                    </a:lnTo>
                    <a:lnTo>
                      <a:pt x="589" y="897"/>
                    </a:lnTo>
                    <a:lnTo>
                      <a:pt x="588" y="897"/>
                    </a:lnTo>
                    <a:lnTo>
                      <a:pt x="582" y="891"/>
                    </a:lnTo>
                    <a:lnTo>
                      <a:pt x="572" y="877"/>
                    </a:lnTo>
                    <a:lnTo>
                      <a:pt x="558" y="855"/>
                    </a:lnTo>
                    <a:lnTo>
                      <a:pt x="550" y="834"/>
                    </a:lnTo>
                    <a:close/>
                  </a:path>
                </a:pathLst>
              </a:custGeom>
              <a:solidFill>
                <a:srgbClr val="3F9EFF"/>
              </a:solidFill>
              <a:ln w="9525">
                <a:noFill/>
                <a:round/>
                <a:headEnd/>
                <a:tailEnd/>
              </a:ln>
            </p:spPr>
            <p:txBody>
              <a:bodyPr/>
              <a:lstStyle/>
              <a:p>
                <a:endParaRPr lang="fr-FR" sz="1350"/>
              </a:p>
            </p:txBody>
          </p:sp>
          <p:sp>
            <p:nvSpPr>
              <p:cNvPr id="65574" name="Freeform 155"/>
              <p:cNvSpPr>
                <a:spLocks/>
              </p:cNvSpPr>
              <p:nvPr/>
            </p:nvSpPr>
            <p:spPr bwMode="auto">
              <a:xfrm>
                <a:off x="565" y="3662"/>
                <a:ext cx="167" cy="78"/>
              </a:xfrm>
              <a:custGeom>
                <a:avLst/>
                <a:gdLst>
                  <a:gd name="T0" fmla="*/ 79 w 332"/>
                  <a:gd name="T1" fmla="*/ 86 h 156"/>
                  <a:gd name="T2" fmla="*/ 108 w 332"/>
                  <a:gd name="T3" fmla="*/ 89 h 156"/>
                  <a:gd name="T4" fmla="*/ 138 w 332"/>
                  <a:gd name="T5" fmla="*/ 94 h 156"/>
                  <a:gd name="T6" fmla="*/ 169 w 332"/>
                  <a:gd name="T7" fmla="*/ 102 h 156"/>
                  <a:gd name="T8" fmla="*/ 200 w 332"/>
                  <a:gd name="T9" fmla="*/ 109 h 156"/>
                  <a:gd name="T10" fmla="*/ 232 w 332"/>
                  <a:gd name="T11" fmla="*/ 120 h 156"/>
                  <a:gd name="T12" fmla="*/ 265 w 332"/>
                  <a:gd name="T13" fmla="*/ 131 h 156"/>
                  <a:gd name="T14" fmla="*/ 300 w 332"/>
                  <a:gd name="T15" fmla="*/ 143 h 156"/>
                  <a:gd name="T16" fmla="*/ 332 w 332"/>
                  <a:gd name="T17" fmla="*/ 156 h 156"/>
                  <a:gd name="T18" fmla="*/ 317 w 332"/>
                  <a:gd name="T19" fmla="*/ 136 h 156"/>
                  <a:gd name="T20" fmla="*/ 303 w 332"/>
                  <a:gd name="T21" fmla="*/ 117 h 156"/>
                  <a:gd name="T22" fmla="*/ 286 w 332"/>
                  <a:gd name="T23" fmla="*/ 100 h 156"/>
                  <a:gd name="T24" fmla="*/ 272 w 332"/>
                  <a:gd name="T25" fmla="*/ 86 h 156"/>
                  <a:gd name="T26" fmla="*/ 257 w 332"/>
                  <a:gd name="T27" fmla="*/ 72 h 156"/>
                  <a:gd name="T28" fmla="*/ 243 w 332"/>
                  <a:gd name="T29" fmla="*/ 62 h 156"/>
                  <a:gd name="T30" fmla="*/ 231 w 332"/>
                  <a:gd name="T31" fmla="*/ 52 h 156"/>
                  <a:gd name="T32" fmla="*/ 220 w 332"/>
                  <a:gd name="T33" fmla="*/ 46 h 156"/>
                  <a:gd name="T34" fmla="*/ 205 w 332"/>
                  <a:gd name="T35" fmla="*/ 38 h 156"/>
                  <a:gd name="T36" fmla="*/ 182 w 332"/>
                  <a:gd name="T37" fmla="*/ 32 h 156"/>
                  <a:gd name="T38" fmla="*/ 157 w 332"/>
                  <a:gd name="T39" fmla="*/ 25 h 156"/>
                  <a:gd name="T40" fmla="*/ 126 w 332"/>
                  <a:gd name="T41" fmla="*/ 18 h 156"/>
                  <a:gd name="T42" fmla="*/ 93 w 332"/>
                  <a:gd name="T43" fmla="*/ 14 h 156"/>
                  <a:gd name="T44" fmla="*/ 62 w 332"/>
                  <a:gd name="T45" fmla="*/ 8 h 156"/>
                  <a:gd name="T46" fmla="*/ 29 w 332"/>
                  <a:gd name="T47" fmla="*/ 3 h 156"/>
                  <a:gd name="T48" fmla="*/ 1 w 332"/>
                  <a:gd name="T49" fmla="*/ 0 h 156"/>
                  <a:gd name="T50" fmla="*/ 0 w 332"/>
                  <a:gd name="T51" fmla="*/ 14 h 156"/>
                  <a:gd name="T52" fmla="*/ 1 w 332"/>
                  <a:gd name="T53" fmla="*/ 29 h 156"/>
                  <a:gd name="T54" fmla="*/ 5 w 332"/>
                  <a:gd name="T55" fmla="*/ 43 h 156"/>
                  <a:gd name="T56" fmla="*/ 12 w 332"/>
                  <a:gd name="T57" fmla="*/ 55 h 156"/>
                  <a:gd name="T58" fmla="*/ 22 w 332"/>
                  <a:gd name="T59" fmla="*/ 68 h 156"/>
                  <a:gd name="T60" fmla="*/ 38 w 332"/>
                  <a:gd name="T61" fmla="*/ 75 h 156"/>
                  <a:gd name="T62" fmla="*/ 55 w 332"/>
                  <a:gd name="T63" fmla="*/ 83 h 156"/>
                  <a:gd name="T64" fmla="*/ 79 w 332"/>
                  <a:gd name="T65" fmla="*/ 86 h 1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2"/>
                  <a:gd name="T100" fmla="*/ 0 h 156"/>
                  <a:gd name="T101" fmla="*/ 332 w 332"/>
                  <a:gd name="T102" fmla="*/ 156 h 1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2" h="156">
                    <a:moveTo>
                      <a:pt x="79" y="86"/>
                    </a:moveTo>
                    <a:lnTo>
                      <a:pt x="108" y="89"/>
                    </a:lnTo>
                    <a:lnTo>
                      <a:pt x="138" y="94"/>
                    </a:lnTo>
                    <a:lnTo>
                      <a:pt x="169" y="102"/>
                    </a:lnTo>
                    <a:lnTo>
                      <a:pt x="200" y="109"/>
                    </a:lnTo>
                    <a:lnTo>
                      <a:pt x="232" y="120"/>
                    </a:lnTo>
                    <a:lnTo>
                      <a:pt x="265" y="131"/>
                    </a:lnTo>
                    <a:lnTo>
                      <a:pt x="300" y="143"/>
                    </a:lnTo>
                    <a:lnTo>
                      <a:pt x="332" y="156"/>
                    </a:lnTo>
                    <a:lnTo>
                      <a:pt x="317" y="136"/>
                    </a:lnTo>
                    <a:lnTo>
                      <a:pt x="303" y="117"/>
                    </a:lnTo>
                    <a:lnTo>
                      <a:pt x="286" y="100"/>
                    </a:lnTo>
                    <a:lnTo>
                      <a:pt x="272" y="86"/>
                    </a:lnTo>
                    <a:lnTo>
                      <a:pt x="257" y="72"/>
                    </a:lnTo>
                    <a:lnTo>
                      <a:pt x="243" y="62"/>
                    </a:lnTo>
                    <a:lnTo>
                      <a:pt x="231" y="52"/>
                    </a:lnTo>
                    <a:lnTo>
                      <a:pt x="220" y="46"/>
                    </a:lnTo>
                    <a:lnTo>
                      <a:pt x="205" y="38"/>
                    </a:lnTo>
                    <a:lnTo>
                      <a:pt x="182" y="32"/>
                    </a:lnTo>
                    <a:lnTo>
                      <a:pt x="157" y="25"/>
                    </a:lnTo>
                    <a:lnTo>
                      <a:pt x="126" y="18"/>
                    </a:lnTo>
                    <a:lnTo>
                      <a:pt x="93" y="14"/>
                    </a:lnTo>
                    <a:lnTo>
                      <a:pt x="62" y="8"/>
                    </a:lnTo>
                    <a:lnTo>
                      <a:pt x="29" y="3"/>
                    </a:lnTo>
                    <a:lnTo>
                      <a:pt x="1" y="0"/>
                    </a:lnTo>
                    <a:lnTo>
                      <a:pt x="0" y="14"/>
                    </a:lnTo>
                    <a:lnTo>
                      <a:pt x="1" y="29"/>
                    </a:lnTo>
                    <a:lnTo>
                      <a:pt x="5" y="43"/>
                    </a:lnTo>
                    <a:lnTo>
                      <a:pt x="12" y="55"/>
                    </a:lnTo>
                    <a:lnTo>
                      <a:pt x="22" y="68"/>
                    </a:lnTo>
                    <a:lnTo>
                      <a:pt x="38" y="75"/>
                    </a:lnTo>
                    <a:lnTo>
                      <a:pt x="55" y="83"/>
                    </a:lnTo>
                    <a:lnTo>
                      <a:pt x="79" y="86"/>
                    </a:lnTo>
                    <a:close/>
                  </a:path>
                </a:pathLst>
              </a:custGeom>
              <a:solidFill>
                <a:srgbClr val="7FBFFF"/>
              </a:solidFill>
              <a:ln w="9525">
                <a:noFill/>
                <a:round/>
                <a:headEnd/>
                <a:tailEnd/>
              </a:ln>
            </p:spPr>
            <p:txBody>
              <a:bodyPr/>
              <a:lstStyle/>
              <a:p>
                <a:endParaRPr lang="fr-FR" sz="1350"/>
              </a:p>
            </p:txBody>
          </p:sp>
          <p:sp>
            <p:nvSpPr>
              <p:cNvPr id="65575" name="Freeform 156"/>
              <p:cNvSpPr>
                <a:spLocks/>
              </p:cNvSpPr>
              <p:nvPr/>
            </p:nvSpPr>
            <p:spPr bwMode="auto">
              <a:xfrm>
                <a:off x="268" y="3643"/>
                <a:ext cx="60" cy="115"/>
              </a:xfrm>
              <a:custGeom>
                <a:avLst/>
                <a:gdLst>
                  <a:gd name="T0" fmla="*/ 51 w 120"/>
                  <a:gd name="T1" fmla="*/ 230 h 230"/>
                  <a:gd name="T2" fmla="*/ 70 w 120"/>
                  <a:gd name="T3" fmla="*/ 219 h 230"/>
                  <a:gd name="T4" fmla="*/ 86 w 120"/>
                  <a:gd name="T5" fmla="*/ 206 h 230"/>
                  <a:gd name="T6" fmla="*/ 100 w 120"/>
                  <a:gd name="T7" fmla="*/ 194 h 230"/>
                  <a:gd name="T8" fmla="*/ 110 w 120"/>
                  <a:gd name="T9" fmla="*/ 183 h 230"/>
                  <a:gd name="T10" fmla="*/ 117 w 120"/>
                  <a:gd name="T11" fmla="*/ 173 h 230"/>
                  <a:gd name="T12" fmla="*/ 120 w 120"/>
                  <a:gd name="T13" fmla="*/ 165 h 230"/>
                  <a:gd name="T14" fmla="*/ 120 w 120"/>
                  <a:gd name="T15" fmla="*/ 157 h 230"/>
                  <a:gd name="T16" fmla="*/ 115 w 120"/>
                  <a:gd name="T17" fmla="*/ 153 h 230"/>
                  <a:gd name="T18" fmla="*/ 101 w 120"/>
                  <a:gd name="T19" fmla="*/ 134 h 230"/>
                  <a:gd name="T20" fmla="*/ 100 w 120"/>
                  <a:gd name="T21" fmla="*/ 108 h 230"/>
                  <a:gd name="T22" fmla="*/ 100 w 120"/>
                  <a:gd name="T23" fmla="*/ 74 h 230"/>
                  <a:gd name="T24" fmla="*/ 89 w 120"/>
                  <a:gd name="T25" fmla="*/ 31 h 230"/>
                  <a:gd name="T26" fmla="*/ 84 w 120"/>
                  <a:gd name="T27" fmla="*/ 25 h 230"/>
                  <a:gd name="T28" fmla="*/ 79 w 120"/>
                  <a:gd name="T29" fmla="*/ 18 h 230"/>
                  <a:gd name="T30" fmla="*/ 70 w 120"/>
                  <a:gd name="T31" fmla="*/ 14 h 230"/>
                  <a:gd name="T32" fmla="*/ 60 w 120"/>
                  <a:gd name="T33" fmla="*/ 11 h 230"/>
                  <a:gd name="T34" fmla="*/ 46 w 120"/>
                  <a:gd name="T35" fmla="*/ 8 h 230"/>
                  <a:gd name="T36" fmla="*/ 32 w 120"/>
                  <a:gd name="T37" fmla="*/ 5 h 230"/>
                  <a:gd name="T38" fmla="*/ 17 w 120"/>
                  <a:gd name="T39" fmla="*/ 3 h 230"/>
                  <a:gd name="T40" fmla="*/ 0 w 120"/>
                  <a:gd name="T41" fmla="*/ 0 h 230"/>
                  <a:gd name="T42" fmla="*/ 1 w 120"/>
                  <a:gd name="T43" fmla="*/ 62 h 230"/>
                  <a:gd name="T44" fmla="*/ 1 w 120"/>
                  <a:gd name="T45" fmla="*/ 117 h 230"/>
                  <a:gd name="T46" fmla="*/ 3 w 120"/>
                  <a:gd name="T47" fmla="*/ 160 h 230"/>
                  <a:gd name="T48" fmla="*/ 5 w 120"/>
                  <a:gd name="T49" fmla="*/ 186 h 230"/>
                  <a:gd name="T50" fmla="*/ 12 w 120"/>
                  <a:gd name="T51" fmla="*/ 203 h 230"/>
                  <a:gd name="T52" fmla="*/ 26 w 120"/>
                  <a:gd name="T53" fmla="*/ 214 h 230"/>
                  <a:gd name="T54" fmla="*/ 39 w 120"/>
                  <a:gd name="T55" fmla="*/ 223 h 230"/>
                  <a:gd name="T56" fmla="*/ 51 w 120"/>
                  <a:gd name="T57" fmla="*/ 230 h 2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0"/>
                  <a:gd name="T88" fmla="*/ 0 h 230"/>
                  <a:gd name="T89" fmla="*/ 120 w 120"/>
                  <a:gd name="T90" fmla="*/ 230 h 2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0" h="230">
                    <a:moveTo>
                      <a:pt x="51" y="230"/>
                    </a:moveTo>
                    <a:lnTo>
                      <a:pt x="70" y="219"/>
                    </a:lnTo>
                    <a:lnTo>
                      <a:pt x="86" y="206"/>
                    </a:lnTo>
                    <a:lnTo>
                      <a:pt x="100" y="194"/>
                    </a:lnTo>
                    <a:lnTo>
                      <a:pt x="110" y="183"/>
                    </a:lnTo>
                    <a:lnTo>
                      <a:pt x="117" y="173"/>
                    </a:lnTo>
                    <a:lnTo>
                      <a:pt x="120" y="165"/>
                    </a:lnTo>
                    <a:lnTo>
                      <a:pt x="120" y="157"/>
                    </a:lnTo>
                    <a:lnTo>
                      <a:pt x="115" y="153"/>
                    </a:lnTo>
                    <a:lnTo>
                      <a:pt x="101" y="134"/>
                    </a:lnTo>
                    <a:lnTo>
                      <a:pt x="100" y="108"/>
                    </a:lnTo>
                    <a:lnTo>
                      <a:pt x="100" y="74"/>
                    </a:lnTo>
                    <a:lnTo>
                      <a:pt x="89" y="31"/>
                    </a:lnTo>
                    <a:lnTo>
                      <a:pt x="84" y="25"/>
                    </a:lnTo>
                    <a:lnTo>
                      <a:pt x="79" y="18"/>
                    </a:lnTo>
                    <a:lnTo>
                      <a:pt x="70" y="14"/>
                    </a:lnTo>
                    <a:lnTo>
                      <a:pt x="60" y="11"/>
                    </a:lnTo>
                    <a:lnTo>
                      <a:pt x="46" y="8"/>
                    </a:lnTo>
                    <a:lnTo>
                      <a:pt x="32" y="5"/>
                    </a:lnTo>
                    <a:lnTo>
                      <a:pt x="17" y="3"/>
                    </a:lnTo>
                    <a:lnTo>
                      <a:pt x="0" y="0"/>
                    </a:lnTo>
                    <a:lnTo>
                      <a:pt x="1" y="62"/>
                    </a:lnTo>
                    <a:lnTo>
                      <a:pt x="1" y="117"/>
                    </a:lnTo>
                    <a:lnTo>
                      <a:pt x="3" y="160"/>
                    </a:lnTo>
                    <a:lnTo>
                      <a:pt x="5" y="186"/>
                    </a:lnTo>
                    <a:lnTo>
                      <a:pt x="12" y="203"/>
                    </a:lnTo>
                    <a:lnTo>
                      <a:pt x="26" y="214"/>
                    </a:lnTo>
                    <a:lnTo>
                      <a:pt x="39" y="223"/>
                    </a:lnTo>
                    <a:lnTo>
                      <a:pt x="51" y="230"/>
                    </a:lnTo>
                    <a:close/>
                  </a:path>
                </a:pathLst>
              </a:custGeom>
              <a:solidFill>
                <a:srgbClr val="7FBFFF"/>
              </a:solidFill>
              <a:ln w="9525">
                <a:noFill/>
                <a:round/>
                <a:headEnd/>
                <a:tailEnd/>
              </a:ln>
            </p:spPr>
            <p:txBody>
              <a:bodyPr/>
              <a:lstStyle/>
              <a:p>
                <a:endParaRPr lang="fr-FR" sz="1350"/>
              </a:p>
            </p:txBody>
          </p:sp>
          <p:sp>
            <p:nvSpPr>
              <p:cNvPr id="65576" name="Freeform 157"/>
              <p:cNvSpPr>
                <a:spLocks/>
              </p:cNvSpPr>
              <p:nvPr/>
            </p:nvSpPr>
            <p:spPr bwMode="auto">
              <a:xfrm>
                <a:off x="318" y="3453"/>
                <a:ext cx="201" cy="197"/>
              </a:xfrm>
              <a:custGeom>
                <a:avLst/>
                <a:gdLst>
                  <a:gd name="T0" fmla="*/ 303 w 402"/>
                  <a:gd name="T1" fmla="*/ 309 h 395"/>
                  <a:gd name="T2" fmla="*/ 298 w 402"/>
                  <a:gd name="T3" fmla="*/ 307 h 395"/>
                  <a:gd name="T4" fmla="*/ 284 w 402"/>
                  <a:gd name="T5" fmla="*/ 301 h 395"/>
                  <a:gd name="T6" fmla="*/ 265 w 402"/>
                  <a:gd name="T7" fmla="*/ 290 h 395"/>
                  <a:gd name="T8" fmla="*/ 241 w 402"/>
                  <a:gd name="T9" fmla="*/ 276 h 395"/>
                  <a:gd name="T10" fmla="*/ 215 w 402"/>
                  <a:gd name="T11" fmla="*/ 256 h 395"/>
                  <a:gd name="T12" fmla="*/ 189 w 402"/>
                  <a:gd name="T13" fmla="*/ 232 h 395"/>
                  <a:gd name="T14" fmla="*/ 167 w 402"/>
                  <a:gd name="T15" fmla="*/ 201 h 395"/>
                  <a:gd name="T16" fmla="*/ 150 w 402"/>
                  <a:gd name="T17" fmla="*/ 165 h 395"/>
                  <a:gd name="T18" fmla="*/ 132 w 402"/>
                  <a:gd name="T19" fmla="*/ 127 h 395"/>
                  <a:gd name="T20" fmla="*/ 113 w 402"/>
                  <a:gd name="T21" fmla="*/ 91 h 395"/>
                  <a:gd name="T22" fmla="*/ 91 w 402"/>
                  <a:gd name="T23" fmla="*/ 60 h 395"/>
                  <a:gd name="T24" fmla="*/ 69 w 402"/>
                  <a:gd name="T25" fmla="*/ 34 h 395"/>
                  <a:gd name="T26" fmla="*/ 46 w 402"/>
                  <a:gd name="T27" fmla="*/ 14 h 395"/>
                  <a:gd name="T28" fmla="*/ 27 w 402"/>
                  <a:gd name="T29" fmla="*/ 2 h 395"/>
                  <a:gd name="T30" fmla="*/ 12 w 402"/>
                  <a:gd name="T31" fmla="*/ 0 h 395"/>
                  <a:gd name="T32" fmla="*/ 1 w 402"/>
                  <a:gd name="T33" fmla="*/ 10 h 395"/>
                  <a:gd name="T34" fmla="*/ 0 w 402"/>
                  <a:gd name="T35" fmla="*/ 34 h 395"/>
                  <a:gd name="T36" fmla="*/ 7 w 402"/>
                  <a:gd name="T37" fmla="*/ 73 h 395"/>
                  <a:gd name="T38" fmla="*/ 20 w 402"/>
                  <a:gd name="T39" fmla="*/ 121 h 395"/>
                  <a:gd name="T40" fmla="*/ 39 w 402"/>
                  <a:gd name="T41" fmla="*/ 173 h 395"/>
                  <a:gd name="T42" fmla="*/ 58 w 402"/>
                  <a:gd name="T43" fmla="*/ 227 h 395"/>
                  <a:gd name="T44" fmla="*/ 77 w 402"/>
                  <a:gd name="T45" fmla="*/ 275 h 395"/>
                  <a:gd name="T46" fmla="*/ 95 w 402"/>
                  <a:gd name="T47" fmla="*/ 313 h 395"/>
                  <a:gd name="T48" fmla="*/ 105 w 402"/>
                  <a:gd name="T49" fmla="*/ 338 h 395"/>
                  <a:gd name="T50" fmla="*/ 113 w 402"/>
                  <a:gd name="T51" fmla="*/ 352 h 395"/>
                  <a:gd name="T52" fmla="*/ 127 w 402"/>
                  <a:gd name="T53" fmla="*/ 366 h 395"/>
                  <a:gd name="T54" fmla="*/ 143 w 402"/>
                  <a:gd name="T55" fmla="*/ 376 h 395"/>
                  <a:gd name="T56" fmla="*/ 165 w 402"/>
                  <a:gd name="T57" fmla="*/ 386 h 395"/>
                  <a:gd name="T58" fmla="*/ 189 w 402"/>
                  <a:gd name="T59" fmla="*/ 392 h 395"/>
                  <a:gd name="T60" fmla="*/ 219 w 402"/>
                  <a:gd name="T61" fmla="*/ 395 h 395"/>
                  <a:gd name="T62" fmla="*/ 253 w 402"/>
                  <a:gd name="T63" fmla="*/ 393 h 395"/>
                  <a:gd name="T64" fmla="*/ 291 w 402"/>
                  <a:gd name="T65" fmla="*/ 389 h 395"/>
                  <a:gd name="T66" fmla="*/ 327 w 402"/>
                  <a:gd name="T67" fmla="*/ 384 h 395"/>
                  <a:gd name="T68" fmla="*/ 355 w 402"/>
                  <a:gd name="T69" fmla="*/ 381 h 395"/>
                  <a:gd name="T70" fmla="*/ 376 w 402"/>
                  <a:gd name="T71" fmla="*/ 379 h 395"/>
                  <a:gd name="T72" fmla="*/ 389 w 402"/>
                  <a:gd name="T73" fmla="*/ 378 h 395"/>
                  <a:gd name="T74" fmla="*/ 396 w 402"/>
                  <a:gd name="T75" fmla="*/ 376 h 395"/>
                  <a:gd name="T76" fmla="*/ 402 w 402"/>
                  <a:gd name="T77" fmla="*/ 372 h 395"/>
                  <a:gd name="T78" fmla="*/ 402 w 402"/>
                  <a:gd name="T79" fmla="*/ 366 h 395"/>
                  <a:gd name="T80" fmla="*/ 400 w 402"/>
                  <a:gd name="T81" fmla="*/ 355 h 395"/>
                  <a:gd name="T82" fmla="*/ 398 w 402"/>
                  <a:gd name="T83" fmla="*/ 333 h 395"/>
                  <a:gd name="T84" fmla="*/ 398 w 402"/>
                  <a:gd name="T85" fmla="*/ 319 h 395"/>
                  <a:gd name="T86" fmla="*/ 400 w 402"/>
                  <a:gd name="T87" fmla="*/ 312 h 395"/>
                  <a:gd name="T88" fmla="*/ 400 w 402"/>
                  <a:gd name="T89" fmla="*/ 309 h 395"/>
                  <a:gd name="T90" fmla="*/ 303 w 402"/>
                  <a:gd name="T91" fmla="*/ 309 h 39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02"/>
                  <a:gd name="T139" fmla="*/ 0 h 395"/>
                  <a:gd name="T140" fmla="*/ 402 w 402"/>
                  <a:gd name="T141" fmla="*/ 395 h 39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02" h="395">
                    <a:moveTo>
                      <a:pt x="303" y="309"/>
                    </a:moveTo>
                    <a:lnTo>
                      <a:pt x="298" y="307"/>
                    </a:lnTo>
                    <a:lnTo>
                      <a:pt x="284" y="301"/>
                    </a:lnTo>
                    <a:lnTo>
                      <a:pt x="265" y="290"/>
                    </a:lnTo>
                    <a:lnTo>
                      <a:pt x="241" y="276"/>
                    </a:lnTo>
                    <a:lnTo>
                      <a:pt x="215" y="256"/>
                    </a:lnTo>
                    <a:lnTo>
                      <a:pt x="189" y="232"/>
                    </a:lnTo>
                    <a:lnTo>
                      <a:pt x="167" y="201"/>
                    </a:lnTo>
                    <a:lnTo>
                      <a:pt x="150" y="165"/>
                    </a:lnTo>
                    <a:lnTo>
                      <a:pt x="132" y="127"/>
                    </a:lnTo>
                    <a:lnTo>
                      <a:pt x="113" y="91"/>
                    </a:lnTo>
                    <a:lnTo>
                      <a:pt x="91" y="60"/>
                    </a:lnTo>
                    <a:lnTo>
                      <a:pt x="69" y="34"/>
                    </a:lnTo>
                    <a:lnTo>
                      <a:pt x="46" y="14"/>
                    </a:lnTo>
                    <a:lnTo>
                      <a:pt x="27" y="2"/>
                    </a:lnTo>
                    <a:lnTo>
                      <a:pt x="12" y="0"/>
                    </a:lnTo>
                    <a:lnTo>
                      <a:pt x="1" y="10"/>
                    </a:lnTo>
                    <a:lnTo>
                      <a:pt x="0" y="34"/>
                    </a:lnTo>
                    <a:lnTo>
                      <a:pt x="7" y="73"/>
                    </a:lnTo>
                    <a:lnTo>
                      <a:pt x="20" y="121"/>
                    </a:lnTo>
                    <a:lnTo>
                      <a:pt x="39" y="173"/>
                    </a:lnTo>
                    <a:lnTo>
                      <a:pt x="58" y="227"/>
                    </a:lnTo>
                    <a:lnTo>
                      <a:pt x="77" y="275"/>
                    </a:lnTo>
                    <a:lnTo>
                      <a:pt x="95" y="313"/>
                    </a:lnTo>
                    <a:lnTo>
                      <a:pt x="105" y="338"/>
                    </a:lnTo>
                    <a:lnTo>
                      <a:pt x="113" y="352"/>
                    </a:lnTo>
                    <a:lnTo>
                      <a:pt x="127" y="366"/>
                    </a:lnTo>
                    <a:lnTo>
                      <a:pt x="143" y="376"/>
                    </a:lnTo>
                    <a:lnTo>
                      <a:pt x="165" y="386"/>
                    </a:lnTo>
                    <a:lnTo>
                      <a:pt x="189" y="392"/>
                    </a:lnTo>
                    <a:lnTo>
                      <a:pt x="219" y="395"/>
                    </a:lnTo>
                    <a:lnTo>
                      <a:pt x="253" y="393"/>
                    </a:lnTo>
                    <a:lnTo>
                      <a:pt x="291" y="389"/>
                    </a:lnTo>
                    <a:lnTo>
                      <a:pt x="327" y="384"/>
                    </a:lnTo>
                    <a:lnTo>
                      <a:pt x="355" y="381"/>
                    </a:lnTo>
                    <a:lnTo>
                      <a:pt x="376" y="379"/>
                    </a:lnTo>
                    <a:lnTo>
                      <a:pt x="389" y="378"/>
                    </a:lnTo>
                    <a:lnTo>
                      <a:pt x="396" y="376"/>
                    </a:lnTo>
                    <a:lnTo>
                      <a:pt x="402" y="372"/>
                    </a:lnTo>
                    <a:lnTo>
                      <a:pt x="402" y="366"/>
                    </a:lnTo>
                    <a:lnTo>
                      <a:pt x="400" y="355"/>
                    </a:lnTo>
                    <a:lnTo>
                      <a:pt x="398" y="333"/>
                    </a:lnTo>
                    <a:lnTo>
                      <a:pt x="398" y="319"/>
                    </a:lnTo>
                    <a:lnTo>
                      <a:pt x="400" y="312"/>
                    </a:lnTo>
                    <a:lnTo>
                      <a:pt x="400" y="309"/>
                    </a:lnTo>
                    <a:lnTo>
                      <a:pt x="303" y="309"/>
                    </a:lnTo>
                    <a:close/>
                  </a:path>
                </a:pathLst>
              </a:custGeom>
              <a:solidFill>
                <a:srgbClr val="007FFF"/>
              </a:solidFill>
              <a:ln w="9525">
                <a:noFill/>
                <a:round/>
                <a:headEnd/>
                <a:tailEnd/>
              </a:ln>
            </p:spPr>
            <p:txBody>
              <a:bodyPr/>
              <a:lstStyle/>
              <a:p>
                <a:endParaRPr lang="fr-FR" sz="1350"/>
              </a:p>
            </p:txBody>
          </p:sp>
          <p:sp>
            <p:nvSpPr>
              <p:cNvPr id="65577" name="Freeform 158"/>
              <p:cNvSpPr>
                <a:spLocks/>
              </p:cNvSpPr>
              <p:nvPr/>
            </p:nvSpPr>
            <p:spPr bwMode="auto">
              <a:xfrm>
                <a:off x="409" y="3226"/>
                <a:ext cx="67" cy="138"/>
              </a:xfrm>
              <a:custGeom>
                <a:avLst/>
                <a:gdLst>
                  <a:gd name="T0" fmla="*/ 0 w 135"/>
                  <a:gd name="T1" fmla="*/ 0 h 276"/>
                  <a:gd name="T2" fmla="*/ 4 w 135"/>
                  <a:gd name="T3" fmla="*/ 7 h 276"/>
                  <a:gd name="T4" fmla="*/ 9 w 135"/>
                  <a:gd name="T5" fmla="*/ 26 h 276"/>
                  <a:gd name="T6" fmla="*/ 14 w 135"/>
                  <a:gd name="T7" fmla="*/ 54 h 276"/>
                  <a:gd name="T8" fmla="*/ 13 w 135"/>
                  <a:gd name="T9" fmla="*/ 86 h 276"/>
                  <a:gd name="T10" fmla="*/ 14 w 135"/>
                  <a:gd name="T11" fmla="*/ 108 h 276"/>
                  <a:gd name="T12" fmla="*/ 25 w 135"/>
                  <a:gd name="T13" fmla="*/ 135 h 276"/>
                  <a:gd name="T14" fmla="*/ 40 w 135"/>
                  <a:gd name="T15" fmla="*/ 166 h 276"/>
                  <a:gd name="T16" fmla="*/ 59 w 135"/>
                  <a:gd name="T17" fmla="*/ 199 h 276"/>
                  <a:gd name="T18" fmla="*/ 76 w 135"/>
                  <a:gd name="T19" fmla="*/ 228 h 276"/>
                  <a:gd name="T20" fmla="*/ 94 w 135"/>
                  <a:gd name="T21" fmla="*/ 252 h 276"/>
                  <a:gd name="T22" fmla="*/ 104 w 135"/>
                  <a:gd name="T23" fmla="*/ 269 h 276"/>
                  <a:gd name="T24" fmla="*/ 109 w 135"/>
                  <a:gd name="T25" fmla="*/ 276 h 276"/>
                  <a:gd name="T26" fmla="*/ 114 w 135"/>
                  <a:gd name="T27" fmla="*/ 269 h 276"/>
                  <a:gd name="T28" fmla="*/ 125 w 135"/>
                  <a:gd name="T29" fmla="*/ 252 h 276"/>
                  <a:gd name="T30" fmla="*/ 133 w 135"/>
                  <a:gd name="T31" fmla="*/ 228 h 276"/>
                  <a:gd name="T32" fmla="*/ 135 w 135"/>
                  <a:gd name="T33" fmla="*/ 195 h 276"/>
                  <a:gd name="T34" fmla="*/ 132 w 135"/>
                  <a:gd name="T35" fmla="*/ 152 h 276"/>
                  <a:gd name="T36" fmla="*/ 130 w 135"/>
                  <a:gd name="T37" fmla="*/ 98 h 276"/>
                  <a:gd name="T38" fmla="*/ 126 w 135"/>
                  <a:gd name="T39" fmla="*/ 51 h 276"/>
                  <a:gd name="T40" fmla="*/ 116 w 135"/>
                  <a:gd name="T41" fmla="*/ 23 h 276"/>
                  <a:gd name="T42" fmla="*/ 107 w 135"/>
                  <a:gd name="T43" fmla="*/ 18 h 276"/>
                  <a:gd name="T44" fmla="*/ 97 w 135"/>
                  <a:gd name="T45" fmla="*/ 17 h 276"/>
                  <a:gd name="T46" fmla="*/ 83 w 135"/>
                  <a:gd name="T47" fmla="*/ 15 h 276"/>
                  <a:gd name="T48" fmla="*/ 69 w 135"/>
                  <a:gd name="T49" fmla="*/ 15 h 276"/>
                  <a:gd name="T50" fmla="*/ 54 w 135"/>
                  <a:gd name="T51" fmla="*/ 15 h 276"/>
                  <a:gd name="T52" fmla="*/ 37 w 135"/>
                  <a:gd name="T53" fmla="*/ 14 h 276"/>
                  <a:gd name="T54" fmla="*/ 19 w 135"/>
                  <a:gd name="T55" fmla="*/ 9 h 276"/>
                  <a:gd name="T56" fmla="*/ 0 w 135"/>
                  <a:gd name="T57" fmla="*/ 0 h 2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5"/>
                  <a:gd name="T88" fmla="*/ 0 h 276"/>
                  <a:gd name="T89" fmla="*/ 135 w 135"/>
                  <a:gd name="T90" fmla="*/ 276 h 2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5" h="276">
                    <a:moveTo>
                      <a:pt x="0" y="0"/>
                    </a:moveTo>
                    <a:lnTo>
                      <a:pt x="4" y="7"/>
                    </a:lnTo>
                    <a:lnTo>
                      <a:pt x="9" y="26"/>
                    </a:lnTo>
                    <a:lnTo>
                      <a:pt x="14" y="54"/>
                    </a:lnTo>
                    <a:lnTo>
                      <a:pt x="13" y="86"/>
                    </a:lnTo>
                    <a:lnTo>
                      <a:pt x="14" y="108"/>
                    </a:lnTo>
                    <a:lnTo>
                      <a:pt x="25" y="135"/>
                    </a:lnTo>
                    <a:lnTo>
                      <a:pt x="40" y="166"/>
                    </a:lnTo>
                    <a:lnTo>
                      <a:pt x="59" y="199"/>
                    </a:lnTo>
                    <a:lnTo>
                      <a:pt x="76" y="228"/>
                    </a:lnTo>
                    <a:lnTo>
                      <a:pt x="94" y="252"/>
                    </a:lnTo>
                    <a:lnTo>
                      <a:pt x="104" y="269"/>
                    </a:lnTo>
                    <a:lnTo>
                      <a:pt x="109" y="276"/>
                    </a:lnTo>
                    <a:lnTo>
                      <a:pt x="114" y="269"/>
                    </a:lnTo>
                    <a:lnTo>
                      <a:pt x="125" y="252"/>
                    </a:lnTo>
                    <a:lnTo>
                      <a:pt x="133" y="228"/>
                    </a:lnTo>
                    <a:lnTo>
                      <a:pt x="135" y="195"/>
                    </a:lnTo>
                    <a:lnTo>
                      <a:pt x="132" y="152"/>
                    </a:lnTo>
                    <a:lnTo>
                      <a:pt x="130" y="98"/>
                    </a:lnTo>
                    <a:lnTo>
                      <a:pt x="126" y="51"/>
                    </a:lnTo>
                    <a:lnTo>
                      <a:pt x="116" y="23"/>
                    </a:lnTo>
                    <a:lnTo>
                      <a:pt x="107" y="18"/>
                    </a:lnTo>
                    <a:lnTo>
                      <a:pt x="97" y="17"/>
                    </a:lnTo>
                    <a:lnTo>
                      <a:pt x="83" y="15"/>
                    </a:lnTo>
                    <a:lnTo>
                      <a:pt x="69" y="15"/>
                    </a:lnTo>
                    <a:lnTo>
                      <a:pt x="54" y="15"/>
                    </a:lnTo>
                    <a:lnTo>
                      <a:pt x="37" y="14"/>
                    </a:lnTo>
                    <a:lnTo>
                      <a:pt x="19" y="9"/>
                    </a:lnTo>
                    <a:lnTo>
                      <a:pt x="0" y="0"/>
                    </a:lnTo>
                    <a:close/>
                  </a:path>
                </a:pathLst>
              </a:custGeom>
              <a:solidFill>
                <a:srgbClr val="FFFFFF"/>
              </a:solidFill>
              <a:ln w="9525">
                <a:noFill/>
                <a:round/>
                <a:headEnd/>
                <a:tailEnd/>
              </a:ln>
            </p:spPr>
            <p:txBody>
              <a:bodyPr/>
              <a:lstStyle/>
              <a:p>
                <a:endParaRPr lang="fr-FR" sz="1350"/>
              </a:p>
            </p:txBody>
          </p:sp>
          <p:sp>
            <p:nvSpPr>
              <p:cNvPr id="65578" name="Freeform 159"/>
              <p:cNvSpPr>
                <a:spLocks/>
              </p:cNvSpPr>
              <p:nvPr/>
            </p:nvSpPr>
            <p:spPr bwMode="auto">
              <a:xfrm>
                <a:off x="785" y="3496"/>
                <a:ext cx="36" cy="86"/>
              </a:xfrm>
              <a:custGeom>
                <a:avLst/>
                <a:gdLst>
                  <a:gd name="T0" fmla="*/ 71 w 71"/>
                  <a:gd name="T1" fmla="*/ 51 h 173"/>
                  <a:gd name="T2" fmla="*/ 64 w 71"/>
                  <a:gd name="T3" fmla="*/ 0 h 173"/>
                  <a:gd name="T4" fmla="*/ 61 w 71"/>
                  <a:gd name="T5" fmla="*/ 0 h 173"/>
                  <a:gd name="T6" fmla="*/ 54 w 71"/>
                  <a:gd name="T7" fmla="*/ 0 h 173"/>
                  <a:gd name="T8" fmla="*/ 42 w 71"/>
                  <a:gd name="T9" fmla="*/ 3 h 173"/>
                  <a:gd name="T10" fmla="*/ 30 w 71"/>
                  <a:gd name="T11" fmla="*/ 11 h 173"/>
                  <a:gd name="T12" fmla="*/ 18 w 71"/>
                  <a:gd name="T13" fmla="*/ 26 h 173"/>
                  <a:gd name="T14" fmla="*/ 7 w 71"/>
                  <a:gd name="T15" fmla="*/ 48 h 173"/>
                  <a:gd name="T16" fmla="*/ 0 w 71"/>
                  <a:gd name="T17" fmla="*/ 82 h 173"/>
                  <a:gd name="T18" fmla="*/ 0 w 71"/>
                  <a:gd name="T19" fmla="*/ 126 h 173"/>
                  <a:gd name="T20" fmla="*/ 6 w 71"/>
                  <a:gd name="T21" fmla="*/ 162 h 173"/>
                  <a:gd name="T22" fmla="*/ 14 w 71"/>
                  <a:gd name="T23" fmla="*/ 173 h 173"/>
                  <a:gd name="T24" fmla="*/ 25 w 71"/>
                  <a:gd name="T25" fmla="*/ 163 h 173"/>
                  <a:gd name="T26" fmla="*/ 38 w 71"/>
                  <a:gd name="T27" fmla="*/ 140 h 173"/>
                  <a:gd name="T28" fmla="*/ 50 w 71"/>
                  <a:gd name="T29" fmla="*/ 111 h 173"/>
                  <a:gd name="T30" fmla="*/ 61 w 71"/>
                  <a:gd name="T31" fmla="*/ 82 h 173"/>
                  <a:gd name="T32" fmla="*/ 68 w 71"/>
                  <a:gd name="T33" fmla="*/ 60 h 173"/>
                  <a:gd name="T34" fmla="*/ 71 w 71"/>
                  <a:gd name="T35" fmla="*/ 51 h 1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173"/>
                  <a:gd name="T56" fmla="*/ 71 w 71"/>
                  <a:gd name="T57" fmla="*/ 173 h 1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173">
                    <a:moveTo>
                      <a:pt x="71" y="51"/>
                    </a:moveTo>
                    <a:lnTo>
                      <a:pt x="64" y="0"/>
                    </a:lnTo>
                    <a:lnTo>
                      <a:pt x="61" y="0"/>
                    </a:lnTo>
                    <a:lnTo>
                      <a:pt x="54" y="0"/>
                    </a:lnTo>
                    <a:lnTo>
                      <a:pt x="42" y="3"/>
                    </a:lnTo>
                    <a:lnTo>
                      <a:pt x="30" y="11"/>
                    </a:lnTo>
                    <a:lnTo>
                      <a:pt x="18" y="26"/>
                    </a:lnTo>
                    <a:lnTo>
                      <a:pt x="7" y="48"/>
                    </a:lnTo>
                    <a:lnTo>
                      <a:pt x="0" y="82"/>
                    </a:lnTo>
                    <a:lnTo>
                      <a:pt x="0" y="126"/>
                    </a:lnTo>
                    <a:lnTo>
                      <a:pt x="6" y="162"/>
                    </a:lnTo>
                    <a:lnTo>
                      <a:pt x="14" y="173"/>
                    </a:lnTo>
                    <a:lnTo>
                      <a:pt x="25" y="163"/>
                    </a:lnTo>
                    <a:lnTo>
                      <a:pt x="38" y="140"/>
                    </a:lnTo>
                    <a:lnTo>
                      <a:pt x="50" y="111"/>
                    </a:lnTo>
                    <a:lnTo>
                      <a:pt x="61" y="82"/>
                    </a:lnTo>
                    <a:lnTo>
                      <a:pt x="68" y="60"/>
                    </a:lnTo>
                    <a:lnTo>
                      <a:pt x="71" y="51"/>
                    </a:lnTo>
                    <a:close/>
                  </a:path>
                </a:pathLst>
              </a:custGeom>
              <a:solidFill>
                <a:srgbClr val="00B5B5"/>
              </a:solidFill>
              <a:ln w="9525">
                <a:noFill/>
                <a:round/>
                <a:headEnd/>
                <a:tailEnd/>
              </a:ln>
            </p:spPr>
            <p:txBody>
              <a:bodyPr/>
              <a:lstStyle/>
              <a:p>
                <a:endParaRPr lang="fr-FR" sz="1350"/>
              </a:p>
            </p:txBody>
          </p:sp>
          <p:sp>
            <p:nvSpPr>
              <p:cNvPr id="65579" name="Freeform 160"/>
              <p:cNvSpPr>
                <a:spLocks/>
              </p:cNvSpPr>
              <p:nvPr/>
            </p:nvSpPr>
            <p:spPr bwMode="auto">
              <a:xfrm>
                <a:off x="437" y="2990"/>
                <a:ext cx="181" cy="210"/>
              </a:xfrm>
              <a:custGeom>
                <a:avLst/>
                <a:gdLst>
                  <a:gd name="T0" fmla="*/ 317 w 362"/>
                  <a:gd name="T1" fmla="*/ 0 h 421"/>
                  <a:gd name="T2" fmla="*/ 319 w 362"/>
                  <a:gd name="T3" fmla="*/ 5 h 421"/>
                  <a:gd name="T4" fmla="*/ 326 w 362"/>
                  <a:gd name="T5" fmla="*/ 19 h 421"/>
                  <a:gd name="T6" fmla="*/ 334 w 362"/>
                  <a:gd name="T7" fmla="*/ 39 h 421"/>
                  <a:gd name="T8" fmla="*/ 343 w 362"/>
                  <a:gd name="T9" fmla="*/ 66 h 421"/>
                  <a:gd name="T10" fmla="*/ 351 w 362"/>
                  <a:gd name="T11" fmla="*/ 97 h 421"/>
                  <a:gd name="T12" fmla="*/ 358 w 362"/>
                  <a:gd name="T13" fmla="*/ 133 h 421"/>
                  <a:gd name="T14" fmla="*/ 362 w 362"/>
                  <a:gd name="T15" fmla="*/ 171 h 421"/>
                  <a:gd name="T16" fmla="*/ 360 w 362"/>
                  <a:gd name="T17" fmla="*/ 210 h 421"/>
                  <a:gd name="T18" fmla="*/ 353 w 362"/>
                  <a:gd name="T19" fmla="*/ 250 h 421"/>
                  <a:gd name="T20" fmla="*/ 338 w 362"/>
                  <a:gd name="T21" fmla="*/ 288 h 421"/>
                  <a:gd name="T22" fmla="*/ 312 w 362"/>
                  <a:gd name="T23" fmla="*/ 324 h 421"/>
                  <a:gd name="T24" fmla="*/ 277 w 362"/>
                  <a:gd name="T25" fmla="*/ 355 h 421"/>
                  <a:gd name="T26" fmla="*/ 229 w 362"/>
                  <a:gd name="T27" fmla="*/ 382 h 421"/>
                  <a:gd name="T28" fmla="*/ 169 w 362"/>
                  <a:gd name="T29" fmla="*/ 402 h 421"/>
                  <a:gd name="T30" fmla="*/ 93 w 362"/>
                  <a:gd name="T31" fmla="*/ 416 h 421"/>
                  <a:gd name="T32" fmla="*/ 0 w 362"/>
                  <a:gd name="T33" fmla="*/ 421 h 421"/>
                  <a:gd name="T34" fmla="*/ 3 w 362"/>
                  <a:gd name="T35" fmla="*/ 421 h 421"/>
                  <a:gd name="T36" fmla="*/ 15 w 362"/>
                  <a:gd name="T37" fmla="*/ 418 h 421"/>
                  <a:gd name="T38" fmla="*/ 34 w 362"/>
                  <a:gd name="T39" fmla="*/ 415 h 421"/>
                  <a:gd name="T40" fmla="*/ 58 w 362"/>
                  <a:gd name="T41" fmla="*/ 409 h 421"/>
                  <a:gd name="T42" fmla="*/ 86 w 362"/>
                  <a:gd name="T43" fmla="*/ 399 h 421"/>
                  <a:gd name="T44" fmla="*/ 115 w 362"/>
                  <a:gd name="T45" fmla="*/ 387 h 421"/>
                  <a:gd name="T46" fmla="*/ 148 w 362"/>
                  <a:gd name="T47" fmla="*/ 370 h 421"/>
                  <a:gd name="T48" fmla="*/ 181 w 362"/>
                  <a:gd name="T49" fmla="*/ 352 h 421"/>
                  <a:gd name="T50" fmla="*/ 214 w 362"/>
                  <a:gd name="T51" fmla="*/ 327 h 421"/>
                  <a:gd name="T52" fmla="*/ 243 w 362"/>
                  <a:gd name="T53" fmla="*/ 298 h 421"/>
                  <a:gd name="T54" fmla="*/ 270 w 362"/>
                  <a:gd name="T55" fmla="*/ 264 h 421"/>
                  <a:gd name="T56" fmla="*/ 293 w 362"/>
                  <a:gd name="T57" fmla="*/ 224 h 421"/>
                  <a:gd name="T58" fmla="*/ 310 w 362"/>
                  <a:gd name="T59" fmla="*/ 177 h 421"/>
                  <a:gd name="T60" fmla="*/ 320 w 362"/>
                  <a:gd name="T61" fmla="*/ 125 h 421"/>
                  <a:gd name="T62" fmla="*/ 324 w 362"/>
                  <a:gd name="T63" fmla="*/ 66 h 421"/>
                  <a:gd name="T64" fmla="*/ 317 w 362"/>
                  <a:gd name="T65" fmla="*/ 0 h 4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2"/>
                  <a:gd name="T100" fmla="*/ 0 h 421"/>
                  <a:gd name="T101" fmla="*/ 362 w 362"/>
                  <a:gd name="T102" fmla="*/ 421 h 4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2" h="421">
                    <a:moveTo>
                      <a:pt x="317" y="0"/>
                    </a:moveTo>
                    <a:lnTo>
                      <a:pt x="319" y="5"/>
                    </a:lnTo>
                    <a:lnTo>
                      <a:pt x="326" y="19"/>
                    </a:lnTo>
                    <a:lnTo>
                      <a:pt x="334" y="39"/>
                    </a:lnTo>
                    <a:lnTo>
                      <a:pt x="343" y="66"/>
                    </a:lnTo>
                    <a:lnTo>
                      <a:pt x="351" y="97"/>
                    </a:lnTo>
                    <a:lnTo>
                      <a:pt x="358" y="133"/>
                    </a:lnTo>
                    <a:lnTo>
                      <a:pt x="362" y="171"/>
                    </a:lnTo>
                    <a:lnTo>
                      <a:pt x="360" y="210"/>
                    </a:lnTo>
                    <a:lnTo>
                      <a:pt x="353" y="250"/>
                    </a:lnTo>
                    <a:lnTo>
                      <a:pt x="338" y="288"/>
                    </a:lnTo>
                    <a:lnTo>
                      <a:pt x="312" y="324"/>
                    </a:lnTo>
                    <a:lnTo>
                      <a:pt x="277" y="355"/>
                    </a:lnTo>
                    <a:lnTo>
                      <a:pt x="229" y="382"/>
                    </a:lnTo>
                    <a:lnTo>
                      <a:pt x="169" y="402"/>
                    </a:lnTo>
                    <a:lnTo>
                      <a:pt x="93" y="416"/>
                    </a:lnTo>
                    <a:lnTo>
                      <a:pt x="0" y="421"/>
                    </a:lnTo>
                    <a:lnTo>
                      <a:pt x="3" y="421"/>
                    </a:lnTo>
                    <a:lnTo>
                      <a:pt x="15" y="418"/>
                    </a:lnTo>
                    <a:lnTo>
                      <a:pt x="34" y="415"/>
                    </a:lnTo>
                    <a:lnTo>
                      <a:pt x="58" y="409"/>
                    </a:lnTo>
                    <a:lnTo>
                      <a:pt x="86" y="399"/>
                    </a:lnTo>
                    <a:lnTo>
                      <a:pt x="115" y="387"/>
                    </a:lnTo>
                    <a:lnTo>
                      <a:pt x="148" y="370"/>
                    </a:lnTo>
                    <a:lnTo>
                      <a:pt x="181" y="352"/>
                    </a:lnTo>
                    <a:lnTo>
                      <a:pt x="214" y="327"/>
                    </a:lnTo>
                    <a:lnTo>
                      <a:pt x="243" y="298"/>
                    </a:lnTo>
                    <a:lnTo>
                      <a:pt x="270" y="264"/>
                    </a:lnTo>
                    <a:lnTo>
                      <a:pt x="293" y="224"/>
                    </a:lnTo>
                    <a:lnTo>
                      <a:pt x="310" y="177"/>
                    </a:lnTo>
                    <a:lnTo>
                      <a:pt x="320" y="125"/>
                    </a:lnTo>
                    <a:lnTo>
                      <a:pt x="324" y="66"/>
                    </a:lnTo>
                    <a:lnTo>
                      <a:pt x="317" y="0"/>
                    </a:lnTo>
                    <a:close/>
                  </a:path>
                </a:pathLst>
              </a:custGeom>
              <a:solidFill>
                <a:srgbClr val="000000"/>
              </a:solidFill>
              <a:ln w="9525">
                <a:noFill/>
                <a:round/>
                <a:headEnd/>
                <a:tailEnd/>
              </a:ln>
            </p:spPr>
            <p:txBody>
              <a:bodyPr/>
              <a:lstStyle/>
              <a:p>
                <a:endParaRPr lang="fr-FR" sz="1350"/>
              </a:p>
            </p:txBody>
          </p:sp>
          <p:sp>
            <p:nvSpPr>
              <p:cNvPr id="65580" name="Freeform 161"/>
              <p:cNvSpPr>
                <a:spLocks/>
              </p:cNvSpPr>
              <p:nvPr/>
            </p:nvSpPr>
            <p:spPr bwMode="auto">
              <a:xfrm>
                <a:off x="278" y="3235"/>
                <a:ext cx="566" cy="298"/>
              </a:xfrm>
              <a:custGeom>
                <a:avLst/>
                <a:gdLst>
                  <a:gd name="T0" fmla="*/ 4 w 1132"/>
                  <a:gd name="T1" fmla="*/ 30 h 595"/>
                  <a:gd name="T2" fmla="*/ 23 w 1132"/>
                  <a:gd name="T3" fmla="*/ 22 h 595"/>
                  <a:gd name="T4" fmla="*/ 57 w 1132"/>
                  <a:gd name="T5" fmla="*/ 11 h 595"/>
                  <a:gd name="T6" fmla="*/ 104 w 1132"/>
                  <a:gd name="T7" fmla="*/ 2 h 595"/>
                  <a:gd name="T8" fmla="*/ 157 w 1132"/>
                  <a:gd name="T9" fmla="*/ 0 h 595"/>
                  <a:gd name="T10" fmla="*/ 211 w 1132"/>
                  <a:gd name="T11" fmla="*/ 9 h 595"/>
                  <a:gd name="T12" fmla="*/ 262 w 1132"/>
                  <a:gd name="T13" fmla="*/ 34 h 595"/>
                  <a:gd name="T14" fmla="*/ 307 w 1132"/>
                  <a:gd name="T15" fmla="*/ 82 h 595"/>
                  <a:gd name="T16" fmla="*/ 352 w 1132"/>
                  <a:gd name="T17" fmla="*/ 168 h 595"/>
                  <a:gd name="T18" fmla="*/ 413 w 1132"/>
                  <a:gd name="T19" fmla="*/ 293 h 595"/>
                  <a:gd name="T20" fmla="*/ 471 w 1132"/>
                  <a:gd name="T21" fmla="*/ 410 h 595"/>
                  <a:gd name="T22" fmla="*/ 509 w 1132"/>
                  <a:gd name="T23" fmla="*/ 486 h 595"/>
                  <a:gd name="T24" fmla="*/ 521 w 1132"/>
                  <a:gd name="T25" fmla="*/ 496 h 595"/>
                  <a:gd name="T26" fmla="*/ 564 w 1132"/>
                  <a:gd name="T27" fmla="*/ 493 h 595"/>
                  <a:gd name="T28" fmla="*/ 642 w 1132"/>
                  <a:gd name="T29" fmla="*/ 490 h 595"/>
                  <a:gd name="T30" fmla="*/ 738 w 1132"/>
                  <a:gd name="T31" fmla="*/ 487 h 595"/>
                  <a:gd name="T32" fmla="*/ 844 w 1132"/>
                  <a:gd name="T33" fmla="*/ 486 h 595"/>
                  <a:gd name="T34" fmla="*/ 945 w 1132"/>
                  <a:gd name="T35" fmla="*/ 487 h 595"/>
                  <a:gd name="T36" fmla="*/ 1032 w 1132"/>
                  <a:gd name="T37" fmla="*/ 493 h 595"/>
                  <a:gd name="T38" fmla="*/ 1090 w 1132"/>
                  <a:gd name="T39" fmla="*/ 504 h 595"/>
                  <a:gd name="T40" fmla="*/ 1121 w 1132"/>
                  <a:gd name="T41" fmla="*/ 529 h 595"/>
                  <a:gd name="T42" fmla="*/ 1132 w 1132"/>
                  <a:gd name="T43" fmla="*/ 558 h 595"/>
                  <a:gd name="T44" fmla="*/ 1125 w 1132"/>
                  <a:gd name="T45" fmla="*/ 581 h 595"/>
                  <a:gd name="T46" fmla="*/ 1116 w 1132"/>
                  <a:gd name="T47" fmla="*/ 594 h 595"/>
                  <a:gd name="T48" fmla="*/ 1114 w 1132"/>
                  <a:gd name="T49" fmla="*/ 592 h 595"/>
                  <a:gd name="T50" fmla="*/ 1108 w 1132"/>
                  <a:gd name="T51" fmla="*/ 572 h 595"/>
                  <a:gd name="T52" fmla="*/ 1070 w 1132"/>
                  <a:gd name="T53" fmla="*/ 547 h 595"/>
                  <a:gd name="T54" fmla="*/ 976 w 1132"/>
                  <a:gd name="T55" fmla="*/ 533 h 595"/>
                  <a:gd name="T56" fmla="*/ 857 w 1132"/>
                  <a:gd name="T57" fmla="*/ 538 h 595"/>
                  <a:gd name="T58" fmla="*/ 775 w 1132"/>
                  <a:gd name="T59" fmla="*/ 541 h 595"/>
                  <a:gd name="T60" fmla="*/ 697 w 1132"/>
                  <a:gd name="T61" fmla="*/ 544 h 595"/>
                  <a:gd name="T62" fmla="*/ 626 w 1132"/>
                  <a:gd name="T63" fmla="*/ 546 h 595"/>
                  <a:gd name="T64" fmla="*/ 566 w 1132"/>
                  <a:gd name="T65" fmla="*/ 547 h 595"/>
                  <a:gd name="T66" fmla="*/ 518 w 1132"/>
                  <a:gd name="T67" fmla="*/ 549 h 595"/>
                  <a:gd name="T68" fmla="*/ 483 w 1132"/>
                  <a:gd name="T69" fmla="*/ 549 h 595"/>
                  <a:gd name="T70" fmla="*/ 464 w 1132"/>
                  <a:gd name="T71" fmla="*/ 549 h 595"/>
                  <a:gd name="T72" fmla="*/ 457 w 1132"/>
                  <a:gd name="T73" fmla="*/ 537 h 595"/>
                  <a:gd name="T74" fmla="*/ 418 w 1132"/>
                  <a:gd name="T75" fmla="*/ 453 h 595"/>
                  <a:gd name="T76" fmla="*/ 359 w 1132"/>
                  <a:gd name="T77" fmla="*/ 324 h 595"/>
                  <a:gd name="T78" fmla="*/ 299 w 1132"/>
                  <a:gd name="T79" fmla="*/ 188 h 595"/>
                  <a:gd name="T80" fmla="*/ 245 w 1132"/>
                  <a:gd name="T81" fmla="*/ 85 h 595"/>
                  <a:gd name="T82" fmla="*/ 162 w 1132"/>
                  <a:gd name="T83" fmla="*/ 36 h 595"/>
                  <a:gd name="T84" fmla="*/ 71 w 1132"/>
                  <a:gd name="T85" fmla="*/ 25 h 595"/>
                  <a:gd name="T86" fmla="*/ 9 w 1132"/>
                  <a:gd name="T87" fmla="*/ 30 h 59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132"/>
                  <a:gd name="T133" fmla="*/ 0 h 595"/>
                  <a:gd name="T134" fmla="*/ 1132 w 1132"/>
                  <a:gd name="T135" fmla="*/ 595 h 59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132" h="595">
                    <a:moveTo>
                      <a:pt x="0" y="31"/>
                    </a:moveTo>
                    <a:lnTo>
                      <a:pt x="4" y="30"/>
                    </a:lnTo>
                    <a:lnTo>
                      <a:pt x="11" y="26"/>
                    </a:lnTo>
                    <a:lnTo>
                      <a:pt x="23" y="22"/>
                    </a:lnTo>
                    <a:lnTo>
                      <a:pt x="38" y="17"/>
                    </a:lnTo>
                    <a:lnTo>
                      <a:pt x="57" y="11"/>
                    </a:lnTo>
                    <a:lnTo>
                      <a:pt x="80" y="6"/>
                    </a:lnTo>
                    <a:lnTo>
                      <a:pt x="104" y="2"/>
                    </a:lnTo>
                    <a:lnTo>
                      <a:pt x="130" y="0"/>
                    </a:lnTo>
                    <a:lnTo>
                      <a:pt x="157" y="0"/>
                    </a:lnTo>
                    <a:lnTo>
                      <a:pt x="183" y="3"/>
                    </a:lnTo>
                    <a:lnTo>
                      <a:pt x="211" y="9"/>
                    </a:lnTo>
                    <a:lnTo>
                      <a:pt x="238" y="19"/>
                    </a:lnTo>
                    <a:lnTo>
                      <a:pt x="262" y="34"/>
                    </a:lnTo>
                    <a:lnTo>
                      <a:pt x="287" y="56"/>
                    </a:lnTo>
                    <a:lnTo>
                      <a:pt x="307" y="82"/>
                    </a:lnTo>
                    <a:lnTo>
                      <a:pt x="326" y="114"/>
                    </a:lnTo>
                    <a:lnTo>
                      <a:pt x="352" y="168"/>
                    </a:lnTo>
                    <a:lnTo>
                      <a:pt x="381" y="230"/>
                    </a:lnTo>
                    <a:lnTo>
                      <a:pt x="413" y="293"/>
                    </a:lnTo>
                    <a:lnTo>
                      <a:pt x="444" y="355"/>
                    </a:lnTo>
                    <a:lnTo>
                      <a:pt x="471" y="410"/>
                    </a:lnTo>
                    <a:lnTo>
                      <a:pt x="494" y="455"/>
                    </a:lnTo>
                    <a:lnTo>
                      <a:pt x="509" y="486"/>
                    </a:lnTo>
                    <a:lnTo>
                      <a:pt x="514" y="496"/>
                    </a:lnTo>
                    <a:lnTo>
                      <a:pt x="521" y="496"/>
                    </a:lnTo>
                    <a:lnTo>
                      <a:pt x="538" y="495"/>
                    </a:lnTo>
                    <a:lnTo>
                      <a:pt x="564" y="493"/>
                    </a:lnTo>
                    <a:lnTo>
                      <a:pt x="599" y="492"/>
                    </a:lnTo>
                    <a:lnTo>
                      <a:pt x="642" y="490"/>
                    </a:lnTo>
                    <a:lnTo>
                      <a:pt x="688" y="489"/>
                    </a:lnTo>
                    <a:lnTo>
                      <a:pt x="738" y="487"/>
                    </a:lnTo>
                    <a:lnTo>
                      <a:pt x="790" y="487"/>
                    </a:lnTo>
                    <a:lnTo>
                      <a:pt x="844" y="486"/>
                    </a:lnTo>
                    <a:lnTo>
                      <a:pt x="895" y="487"/>
                    </a:lnTo>
                    <a:lnTo>
                      <a:pt x="945" y="487"/>
                    </a:lnTo>
                    <a:lnTo>
                      <a:pt x="992" y="490"/>
                    </a:lnTo>
                    <a:lnTo>
                      <a:pt x="1032" y="493"/>
                    </a:lnTo>
                    <a:lnTo>
                      <a:pt x="1066" y="498"/>
                    </a:lnTo>
                    <a:lnTo>
                      <a:pt x="1090" y="504"/>
                    </a:lnTo>
                    <a:lnTo>
                      <a:pt x="1106" y="512"/>
                    </a:lnTo>
                    <a:lnTo>
                      <a:pt x="1121" y="529"/>
                    </a:lnTo>
                    <a:lnTo>
                      <a:pt x="1128" y="544"/>
                    </a:lnTo>
                    <a:lnTo>
                      <a:pt x="1132" y="558"/>
                    </a:lnTo>
                    <a:lnTo>
                      <a:pt x="1130" y="570"/>
                    </a:lnTo>
                    <a:lnTo>
                      <a:pt x="1125" y="581"/>
                    </a:lnTo>
                    <a:lnTo>
                      <a:pt x="1120" y="589"/>
                    </a:lnTo>
                    <a:lnTo>
                      <a:pt x="1116" y="594"/>
                    </a:lnTo>
                    <a:lnTo>
                      <a:pt x="1114" y="595"/>
                    </a:lnTo>
                    <a:lnTo>
                      <a:pt x="1114" y="592"/>
                    </a:lnTo>
                    <a:lnTo>
                      <a:pt x="1113" y="583"/>
                    </a:lnTo>
                    <a:lnTo>
                      <a:pt x="1108" y="572"/>
                    </a:lnTo>
                    <a:lnTo>
                      <a:pt x="1094" y="560"/>
                    </a:lnTo>
                    <a:lnTo>
                      <a:pt x="1070" y="547"/>
                    </a:lnTo>
                    <a:lnTo>
                      <a:pt x="1032" y="538"/>
                    </a:lnTo>
                    <a:lnTo>
                      <a:pt x="976" y="533"/>
                    </a:lnTo>
                    <a:lnTo>
                      <a:pt x="901" y="535"/>
                    </a:lnTo>
                    <a:lnTo>
                      <a:pt x="857" y="538"/>
                    </a:lnTo>
                    <a:lnTo>
                      <a:pt x="816" y="540"/>
                    </a:lnTo>
                    <a:lnTo>
                      <a:pt x="775" y="541"/>
                    </a:lnTo>
                    <a:lnTo>
                      <a:pt x="735" y="543"/>
                    </a:lnTo>
                    <a:lnTo>
                      <a:pt x="697" y="544"/>
                    </a:lnTo>
                    <a:lnTo>
                      <a:pt x="661" y="546"/>
                    </a:lnTo>
                    <a:lnTo>
                      <a:pt x="626" y="546"/>
                    </a:lnTo>
                    <a:lnTo>
                      <a:pt x="595" y="547"/>
                    </a:lnTo>
                    <a:lnTo>
                      <a:pt x="566" y="547"/>
                    </a:lnTo>
                    <a:lnTo>
                      <a:pt x="540" y="549"/>
                    </a:lnTo>
                    <a:lnTo>
                      <a:pt x="518" y="549"/>
                    </a:lnTo>
                    <a:lnTo>
                      <a:pt x="499" y="549"/>
                    </a:lnTo>
                    <a:lnTo>
                      <a:pt x="483" y="549"/>
                    </a:lnTo>
                    <a:lnTo>
                      <a:pt x="471" y="549"/>
                    </a:lnTo>
                    <a:lnTo>
                      <a:pt x="464" y="549"/>
                    </a:lnTo>
                    <a:lnTo>
                      <a:pt x="463" y="549"/>
                    </a:lnTo>
                    <a:lnTo>
                      <a:pt x="457" y="537"/>
                    </a:lnTo>
                    <a:lnTo>
                      <a:pt x="442" y="503"/>
                    </a:lnTo>
                    <a:lnTo>
                      <a:pt x="418" y="453"/>
                    </a:lnTo>
                    <a:lnTo>
                      <a:pt x="390" y="392"/>
                    </a:lnTo>
                    <a:lnTo>
                      <a:pt x="359" y="324"/>
                    </a:lnTo>
                    <a:lnTo>
                      <a:pt x="328" y="255"/>
                    </a:lnTo>
                    <a:lnTo>
                      <a:pt x="299" y="188"/>
                    </a:lnTo>
                    <a:lnTo>
                      <a:pt x="275" y="130"/>
                    </a:lnTo>
                    <a:lnTo>
                      <a:pt x="245" y="85"/>
                    </a:lnTo>
                    <a:lnTo>
                      <a:pt x="207" y="54"/>
                    </a:lnTo>
                    <a:lnTo>
                      <a:pt x="162" y="36"/>
                    </a:lnTo>
                    <a:lnTo>
                      <a:pt x="116" y="26"/>
                    </a:lnTo>
                    <a:lnTo>
                      <a:pt x="71" y="25"/>
                    </a:lnTo>
                    <a:lnTo>
                      <a:pt x="35" y="26"/>
                    </a:lnTo>
                    <a:lnTo>
                      <a:pt x="9" y="30"/>
                    </a:lnTo>
                    <a:lnTo>
                      <a:pt x="0" y="31"/>
                    </a:lnTo>
                    <a:close/>
                  </a:path>
                </a:pathLst>
              </a:custGeom>
              <a:solidFill>
                <a:srgbClr val="000000"/>
              </a:solidFill>
              <a:ln w="9525">
                <a:noFill/>
                <a:round/>
                <a:headEnd/>
                <a:tailEnd/>
              </a:ln>
            </p:spPr>
            <p:txBody>
              <a:bodyPr/>
              <a:lstStyle/>
              <a:p>
                <a:endParaRPr lang="fr-FR" sz="1350"/>
              </a:p>
            </p:txBody>
          </p:sp>
          <p:sp>
            <p:nvSpPr>
              <p:cNvPr id="65581" name="Freeform 162"/>
              <p:cNvSpPr>
                <a:spLocks/>
              </p:cNvSpPr>
              <p:nvPr/>
            </p:nvSpPr>
            <p:spPr bwMode="auto">
              <a:xfrm>
                <a:off x="295" y="3369"/>
                <a:ext cx="506" cy="248"/>
              </a:xfrm>
              <a:custGeom>
                <a:avLst/>
                <a:gdLst>
                  <a:gd name="T0" fmla="*/ 1004 w 1010"/>
                  <a:gd name="T1" fmla="*/ 443 h 497"/>
                  <a:gd name="T2" fmla="*/ 952 w 1010"/>
                  <a:gd name="T3" fmla="*/ 447 h 497"/>
                  <a:gd name="T4" fmla="*/ 864 w 1010"/>
                  <a:gd name="T5" fmla="*/ 455 h 497"/>
                  <a:gd name="T6" fmla="*/ 750 w 1010"/>
                  <a:gd name="T7" fmla="*/ 464 h 497"/>
                  <a:gd name="T8" fmla="*/ 626 w 1010"/>
                  <a:gd name="T9" fmla="*/ 475 h 497"/>
                  <a:gd name="T10" fmla="*/ 505 w 1010"/>
                  <a:gd name="T11" fmla="*/ 484 h 497"/>
                  <a:gd name="T12" fmla="*/ 402 w 1010"/>
                  <a:gd name="T13" fmla="*/ 492 h 497"/>
                  <a:gd name="T14" fmla="*/ 329 w 1010"/>
                  <a:gd name="T15" fmla="*/ 497 h 497"/>
                  <a:gd name="T16" fmla="*/ 293 w 1010"/>
                  <a:gd name="T17" fmla="*/ 492 h 497"/>
                  <a:gd name="T18" fmla="*/ 252 w 1010"/>
                  <a:gd name="T19" fmla="*/ 458 h 497"/>
                  <a:gd name="T20" fmla="*/ 203 w 1010"/>
                  <a:gd name="T21" fmla="*/ 398 h 497"/>
                  <a:gd name="T22" fmla="*/ 152 w 1010"/>
                  <a:gd name="T23" fmla="*/ 321 h 497"/>
                  <a:gd name="T24" fmla="*/ 100 w 1010"/>
                  <a:gd name="T25" fmla="*/ 236 h 497"/>
                  <a:gd name="T26" fmla="*/ 55 w 1010"/>
                  <a:gd name="T27" fmla="*/ 151 h 497"/>
                  <a:gd name="T28" fmla="*/ 22 w 1010"/>
                  <a:gd name="T29" fmla="*/ 76 h 497"/>
                  <a:gd name="T30" fmla="*/ 3 w 1010"/>
                  <a:gd name="T31" fmla="*/ 19 h 497"/>
                  <a:gd name="T32" fmla="*/ 7 w 1010"/>
                  <a:gd name="T33" fmla="*/ 8 h 497"/>
                  <a:gd name="T34" fmla="*/ 53 w 1010"/>
                  <a:gd name="T35" fmla="*/ 67 h 497"/>
                  <a:gd name="T36" fmla="*/ 121 w 1010"/>
                  <a:gd name="T37" fmla="*/ 158 h 497"/>
                  <a:gd name="T38" fmla="*/ 184 w 1010"/>
                  <a:gd name="T39" fmla="*/ 258 h 497"/>
                  <a:gd name="T40" fmla="*/ 221 w 1010"/>
                  <a:gd name="T41" fmla="*/ 338 h 497"/>
                  <a:gd name="T42" fmla="*/ 259 w 1010"/>
                  <a:gd name="T43" fmla="*/ 392 h 497"/>
                  <a:gd name="T44" fmla="*/ 312 w 1010"/>
                  <a:gd name="T45" fmla="*/ 427 h 497"/>
                  <a:gd name="T46" fmla="*/ 388 w 1010"/>
                  <a:gd name="T47" fmla="*/ 443 h 497"/>
                  <a:gd name="T48" fmla="*/ 465 w 1010"/>
                  <a:gd name="T49" fmla="*/ 441 h 497"/>
                  <a:gd name="T50" fmla="*/ 536 w 1010"/>
                  <a:gd name="T51" fmla="*/ 436 h 497"/>
                  <a:gd name="T52" fmla="*/ 622 w 1010"/>
                  <a:gd name="T53" fmla="*/ 430 h 497"/>
                  <a:gd name="T54" fmla="*/ 714 w 1010"/>
                  <a:gd name="T55" fmla="*/ 424 h 497"/>
                  <a:gd name="T56" fmla="*/ 804 w 1010"/>
                  <a:gd name="T57" fmla="*/ 421 h 497"/>
                  <a:gd name="T58" fmla="*/ 886 w 1010"/>
                  <a:gd name="T59" fmla="*/ 421 h 497"/>
                  <a:gd name="T60" fmla="*/ 954 w 1010"/>
                  <a:gd name="T61" fmla="*/ 424 h 497"/>
                  <a:gd name="T62" fmla="*/ 998 w 1010"/>
                  <a:gd name="T63" fmla="*/ 435 h 4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10"/>
                  <a:gd name="T97" fmla="*/ 0 h 497"/>
                  <a:gd name="T98" fmla="*/ 1010 w 1010"/>
                  <a:gd name="T99" fmla="*/ 497 h 4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10" h="497">
                    <a:moveTo>
                      <a:pt x="1010" y="443"/>
                    </a:moveTo>
                    <a:lnTo>
                      <a:pt x="1004" y="443"/>
                    </a:lnTo>
                    <a:lnTo>
                      <a:pt x="983" y="446"/>
                    </a:lnTo>
                    <a:lnTo>
                      <a:pt x="952" y="447"/>
                    </a:lnTo>
                    <a:lnTo>
                      <a:pt x="912" y="450"/>
                    </a:lnTo>
                    <a:lnTo>
                      <a:pt x="864" y="455"/>
                    </a:lnTo>
                    <a:lnTo>
                      <a:pt x="809" y="460"/>
                    </a:lnTo>
                    <a:lnTo>
                      <a:pt x="750" y="464"/>
                    </a:lnTo>
                    <a:lnTo>
                      <a:pt x="688" y="469"/>
                    </a:lnTo>
                    <a:lnTo>
                      <a:pt x="626" y="475"/>
                    </a:lnTo>
                    <a:lnTo>
                      <a:pt x="566" y="480"/>
                    </a:lnTo>
                    <a:lnTo>
                      <a:pt x="505" y="484"/>
                    </a:lnTo>
                    <a:lnTo>
                      <a:pt x="452" y="489"/>
                    </a:lnTo>
                    <a:lnTo>
                      <a:pt x="402" y="492"/>
                    </a:lnTo>
                    <a:lnTo>
                      <a:pt x="360" y="494"/>
                    </a:lnTo>
                    <a:lnTo>
                      <a:pt x="329" y="497"/>
                    </a:lnTo>
                    <a:lnTo>
                      <a:pt x="309" y="497"/>
                    </a:lnTo>
                    <a:lnTo>
                      <a:pt x="293" y="492"/>
                    </a:lnTo>
                    <a:lnTo>
                      <a:pt x="272" y="478"/>
                    </a:lnTo>
                    <a:lnTo>
                      <a:pt x="252" y="458"/>
                    </a:lnTo>
                    <a:lnTo>
                      <a:pt x="227" y="430"/>
                    </a:lnTo>
                    <a:lnTo>
                      <a:pt x="203" y="398"/>
                    </a:lnTo>
                    <a:lnTo>
                      <a:pt x="177" y="361"/>
                    </a:lnTo>
                    <a:lnTo>
                      <a:pt x="152" y="321"/>
                    </a:lnTo>
                    <a:lnTo>
                      <a:pt x="126" y="279"/>
                    </a:lnTo>
                    <a:lnTo>
                      <a:pt x="100" y="236"/>
                    </a:lnTo>
                    <a:lnTo>
                      <a:pt x="77" y="193"/>
                    </a:lnTo>
                    <a:lnTo>
                      <a:pt x="55" y="151"/>
                    </a:lnTo>
                    <a:lnTo>
                      <a:pt x="38" y="113"/>
                    </a:lnTo>
                    <a:lnTo>
                      <a:pt x="22" y="76"/>
                    </a:lnTo>
                    <a:lnTo>
                      <a:pt x="10" y="45"/>
                    </a:lnTo>
                    <a:lnTo>
                      <a:pt x="3" y="19"/>
                    </a:lnTo>
                    <a:lnTo>
                      <a:pt x="0" y="0"/>
                    </a:lnTo>
                    <a:lnTo>
                      <a:pt x="7" y="8"/>
                    </a:lnTo>
                    <a:lnTo>
                      <a:pt x="26" y="31"/>
                    </a:lnTo>
                    <a:lnTo>
                      <a:pt x="53" y="67"/>
                    </a:lnTo>
                    <a:lnTo>
                      <a:pt x="86" y="110"/>
                    </a:lnTo>
                    <a:lnTo>
                      <a:pt x="121" y="158"/>
                    </a:lnTo>
                    <a:lnTo>
                      <a:pt x="155" y="208"/>
                    </a:lnTo>
                    <a:lnTo>
                      <a:pt x="184" y="258"/>
                    </a:lnTo>
                    <a:lnTo>
                      <a:pt x="205" y="304"/>
                    </a:lnTo>
                    <a:lnTo>
                      <a:pt x="221" y="338"/>
                    </a:lnTo>
                    <a:lnTo>
                      <a:pt x="238" y="367"/>
                    </a:lnTo>
                    <a:lnTo>
                      <a:pt x="259" y="392"/>
                    </a:lnTo>
                    <a:lnTo>
                      <a:pt x="283" y="412"/>
                    </a:lnTo>
                    <a:lnTo>
                      <a:pt x="312" y="427"/>
                    </a:lnTo>
                    <a:lnTo>
                      <a:pt x="348" y="438"/>
                    </a:lnTo>
                    <a:lnTo>
                      <a:pt x="388" y="443"/>
                    </a:lnTo>
                    <a:lnTo>
                      <a:pt x="436" y="443"/>
                    </a:lnTo>
                    <a:lnTo>
                      <a:pt x="465" y="441"/>
                    </a:lnTo>
                    <a:lnTo>
                      <a:pt x="498" y="438"/>
                    </a:lnTo>
                    <a:lnTo>
                      <a:pt x="536" y="436"/>
                    </a:lnTo>
                    <a:lnTo>
                      <a:pt x="578" y="433"/>
                    </a:lnTo>
                    <a:lnTo>
                      <a:pt x="622" y="430"/>
                    </a:lnTo>
                    <a:lnTo>
                      <a:pt x="667" y="427"/>
                    </a:lnTo>
                    <a:lnTo>
                      <a:pt x="714" y="424"/>
                    </a:lnTo>
                    <a:lnTo>
                      <a:pt x="759" y="423"/>
                    </a:lnTo>
                    <a:lnTo>
                      <a:pt x="804" y="421"/>
                    </a:lnTo>
                    <a:lnTo>
                      <a:pt x="847" y="420"/>
                    </a:lnTo>
                    <a:lnTo>
                      <a:pt x="886" y="421"/>
                    </a:lnTo>
                    <a:lnTo>
                      <a:pt x="923" y="423"/>
                    </a:lnTo>
                    <a:lnTo>
                      <a:pt x="954" y="424"/>
                    </a:lnTo>
                    <a:lnTo>
                      <a:pt x="979" y="429"/>
                    </a:lnTo>
                    <a:lnTo>
                      <a:pt x="998" y="435"/>
                    </a:lnTo>
                    <a:lnTo>
                      <a:pt x="1010" y="443"/>
                    </a:lnTo>
                    <a:close/>
                  </a:path>
                </a:pathLst>
              </a:custGeom>
              <a:solidFill>
                <a:srgbClr val="000000"/>
              </a:solidFill>
              <a:ln w="9525">
                <a:noFill/>
                <a:round/>
                <a:headEnd/>
                <a:tailEnd/>
              </a:ln>
            </p:spPr>
            <p:txBody>
              <a:bodyPr/>
              <a:lstStyle/>
              <a:p>
                <a:endParaRPr lang="fr-FR" sz="1350"/>
              </a:p>
            </p:txBody>
          </p:sp>
          <p:sp>
            <p:nvSpPr>
              <p:cNvPr id="65582" name="Freeform 163"/>
              <p:cNvSpPr>
                <a:spLocks/>
              </p:cNvSpPr>
              <p:nvPr/>
            </p:nvSpPr>
            <p:spPr bwMode="auto">
              <a:xfrm>
                <a:off x="239" y="3499"/>
                <a:ext cx="292" cy="274"/>
              </a:xfrm>
              <a:custGeom>
                <a:avLst/>
                <a:gdLst>
                  <a:gd name="T0" fmla="*/ 0 w 583"/>
                  <a:gd name="T1" fmla="*/ 0 h 549"/>
                  <a:gd name="T2" fmla="*/ 1 w 583"/>
                  <a:gd name="T3" fmla="*/ 19 h 549"/>
                  <a:gd name="T4" fmla="*/ 8 w 583"/>
                  <a:gd name="T5" fmla="*/ 71 h 549"/>
                  <a:gd name="T6" fmla="*/ 17 w 583"/>
                  <a:gd name="T7" fmla="*/ 145 h 549"/>
                  <a:gd name="T8" fmla="*/ 24 w 583"/>
                  <a:gd name="T9" fmla="*/ 231 h 549"/>
                  <a:gd name="T10" fmla="*/ 31 w 583"/>
                  <a:gd name="T11" fmla="*/ 322 h 549"/>
                  <a:gd name="T12" fmla="*/ 32 w 583"/>
                  <a:gd name="T13" fmla="*/ 407 h 549"/>
                  <a:gd name="T14" fmla="*/ 29 w 583"/>
                  <a:gd name="T15" fmla="*/ 476 h 549"/>
                  <a:gd name="T16" fmla="*/ 17 w 583"/>
                  <a:gd name="T17" fmla="*/ 521 h 549"/>
                  <a:gd name="T18" fmla="*/ 12 w 583"/>
                  <a:gd name="T19" fmla="*/ 533 h 549"/>
                  <a:gd name="T20" fmla="*/ 15 w 583"/>
                  <a:gd name="T21" fmla="*/ 541 h 549"/>
                  <a:gd name="T22" fmla="*/ 24 w 583"/>
                  <a:gd name="T23" fmla="*/ 547 h 549"/>
                  <a:gd name="T24" fmla="*/ 38 w 583"/>
                  <a:gd name="T25" fmla="*/ 549 h 549"/>
                  <a:gd name="T26" fmla="*/ 57 w 583"/>
                  <a:gd name="T27" fmla="*/ 547 h 549"/>
                  <a:gd name="T28" fmla="*/ 77 w 583"/>
                  <a:gd name="T29" fmla="*/ 543 h 549"/>
                  <a:gd name="T30" fmla="*/ 103 w 583"/>
                  <a:gd name="T31" fmla="*/ 537 h 549"/>
                  <a:gd name="T32" fmla="*/ 131 w 583"/>
                  <a:gd name="T33" fmla="*/ 529 h 549"/>
                  <a:gd name="T34" fmla="*/ 158 w 583"/>
                  <a:gd name="T35" fmla="*/ 520 h 549"/>
                  <a:gd name="T36" fmla="*/ 188 w 583"/>
                  <a:gd name="T37" fmla="*/ 509 h 549"/>
                  <a:gd name="T38" fmla="*/ 217 w 583"/>
                  <a:gd name="T39" fmla="*/ 496 h 549"/>
                  <a:gd name="T40" fmla="*/ 246 w 583"/>
                  <a:gd name="T41" fmla="*/ 483 h 549"/>
                  <a:gd name="T42" fmla="*/ 272 w 583"/>
                  <a:gd name="T43" fmla="*/ 469 h 549"/>
                  <a:gd name="T44" fmla="*/ 296 w 583"/>
                  <a:gd name="T45" fmla="*/ 456 h 549"/>
                  <a:gd name="T46" fmla="*/ 317 w 583"/>
                  <a:gd name="T47" fmla="*/ 443 h 549"/>
                  <a:gd name="T48" fmla="*/ 334 w 583"/>
                  <a:gd name="T49" fmla="*/ 429 h 549"/>
                  <a:gd name="T50" fmla="*/ 362 w 583"/>
                  <a:gd name="T51" fmla="*/ 404 h 549"/>
                  <a:gd name="T52" fmla="*/ 386 w 583"/>
                  <a:gd name="T53" fmla="*/ 381 h 549"/>
                  <a:gd name="T54" fmla="*/ 408 w 583"/>
                  <a:gd name="T55" fmla="*/ 359 h 549"/>
                  <a:gd name="T56" fmla="*/ 433 w 583"/>
                  <a:gd name="T57" fmla="*/ 342 h 549"/>
                  <a:gd name="T58" fmla="*/ 460 w 583"/>
                  <a:gd name="T59" fmla="*/ 330 h 549"/>
                  <a:gd name="T60" fmla="*/ 493 w 583"/>
                  <a:gd name="T61" fmla="*/ 321 h 549"/>
                  <a:gd name="T62" fmla="*/ 534 w 583"/>
                  <a:gd name="T63" fmla="*/ 318 h 549"/>
                  <a:gd name="T64" fmla="*/ 583 w 583"/>
                  <a:gd name="T65" fmla="*/ 321 h 549"/>
                  <a:gd name="T66" fmla="*/ 576 w 583"/>
                  <a:gd name="T67" fmla="*/ 316 h 549"/>
                  <a:gd name="T68" fmla="*/ 557 w 583"/>
                  <a:gd name="T69" fmla="*/ 305 h 549"/>
                  <a:gd name="T70" fmla="*/ 529 w 583"/>
                  <a:gd name="T71" fmla="*/ 292 h 549"/>
                  <a:gd name="T72" fmla="*/ 493 w 583"/>
                  <a:gd name="T73" fmla="*/ 281 h 549"/>
                  <a:gd name="T74" fmla="*/ 453 w 583"/>
                  <a:gd name="T75" fmla="*/ 276 h 549"/>
                  <a:gd name="T76" fmla="*/ 410 w 583"/>
                  <a:gd name="T77" fmla="*/ 282 h 549"/>
                  <a:gd name="T78" fmla="*/ 367 w 583"/>
                  <a:gd name="T79" fmla="*/ 304 h 549"/>
                  <a:gd name="T80" fmla="*/ 326 w 583"/>
                  <a:gd name="T81" fmla="*/ 344 h 549"/>
                  <a:gd name="T82" fmla="*/ 288 w 583"/>
                  <a:gd name="T83" fmla="*/ 389 h 549"/>
                  <a:gd name="T84" fmla="*/ 248 w 583"/>
                  <a:gd name="T85" fmla="*/ 423 h 549"/>
                  <a:gd name="T86" fmla="*/ 210 w 583"/>
                  <a:gd name="T87" fmla="*/ 446 h 549"/>
                  <a:gd name="T88" fmla="*/ 176 w 583"/>
                  <a:gd name="T89" fmla="*/ 461 h 549"/>
                  <a:gd name="T90" fmla="*/ 146 w 583"/>
                  <a:gd name="T91" fmla="*/ 470 h 549"/>
                  <a:gd name="T92" fmla="*/ 124 w 583"/>
                  <a:gd name="T93" fmla="*/ 473 h 549"/>
                  <a:gd name="T94" fmla="*/ 108 w 583"/>
                  <a:gd name="T95" fmla="*/ 475 h 549"/>
                  <a:gd name="T96" fmla="*/ 103 w 583"/>
                  <a:gd name="T97" fmla="*/ 475 h 549"/>
                  <a:gd name="T98" fmla="*/ 101 w 583"/>
                  <a:gd name="T99" fmla="*/ 456 h 549"/>
                  <a:gd name="T100" fmla="*/ 98 w 583"/>
                  <a:gd name="T101" fmla="*/ 409 h 549"/>
                  <a:gd name="T102" fmla="*/ 91 w 583"/>
                  <a:gd name="T103" fmla="*/ 341 h 549"/>
                  <a:gd name="T104" fmla="*/ 81 w 583"/>
                  <a:gd name="T105" fmla="*/ 261 h 549"/>
                  <a:gd name="T106" fmla="*/ 67 w 583"/>
                  <a:gd name="T107" fmla="*/ 177 h 549"/>
                  <a:gd name="T108" fmla="*/ 48 w 583"/>
                  <a:gd name="T109" fmla="*/ 100 h 549"/>
                  <a:gd name="T110" fmla="*/ 26 w 583"/>
                  <a:gd name="T111" fmla="*/ 37 h 549"/>
                  <a:gd name="T112" fmla="*/ 0 w 583"/>
                  <a:gd name="T113" fmla="*/ 0 h 54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583"/>
                  <a:gd name="T172" fmla="*/ 0 h 549"/>
                  <a:gd name="T173" fmla="*/ 583 w 583"/>
                  <a:gd name="T174" fmla="*/ 549 h 54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583" h="549">
                    <a:moveTo>
                      <a:pt x="0" y="0"/>
                    </a:moveTo>
                    <a:lnTo>
                      <a:pt x="1" y="19"/>
                    </a:lnTo>
                    <a:lnTo>
                      <a:pt x="8" y="71"/>
                    </a:lnTo>
                    <a:lnTo>
                      <a:pt x="17" y="145"/>
                    </a:lnTo>
                    <a:lnTo>
                      <a:pt x="24" y="231"/>
                    </a:lnTo>
                    <a:lnTo>
                      <a:pt x="31" y="322"/>
                    </a:lnTo>
                    <a:lnTo>
                      <a:pt x="32" y="407"/>
                    </a:lnTo>
                    <a:lnTo>
                      <a:pt x="29" y="476"/>
                    </a:lnTo>
                    <a:lnTo>
                      <a:pt x="17" y="521"/>
                    </a:lnTo>
                    <a:lnTo>
                      <a:pt x="12" y="533"/>
                    </a:lnTo>
                    <a:lnTo>
                      <a:pt x="15" y="541"/>
                    </a:lnTo>
                    <a:lnTo>
                      <a:pt x="24" y="547"/>
                    </a:lnTo>
                    <a:lnTo>
                      <a:pt x="38" y="549"/>
                    </a:lnTo>
                    <a:lnTo>
                      <a:pt x="57" y="547"/>
                    </a:lnTo>
                    <a:lnTo>
                      <a:pt x="77" y="543"/>
                    </a:lnTo>
                    <a:lnTo>
                      <a:pt x="103" y="537"/>
                    </a:lnTo>
                    <a:lnTo>
                      <a:pt x="131" y="529"/>
                    </a:lnTo>
                    <a:lnTo>
                      <a:pt x="158" y="520"/>
                    </a:lnTo>
                    <a:lnTo>
                      <a:pt x="188" y="509"/>
                    </a:lnTo>
                    <a:lnTo>
                      <a:pt x="217" y="496"/>
                    </a:lnTo>
                    <a:lnTo>
                      <a:pt x="246" y="483"/>
                    </a:lnTo>
                    <a:lnTo>
                      <a:pt x="272" y="469"/>
                    </a:lnTo>
                    <a:lnTo>
                      <a:pt x="296" y="456"/>
                    </a:lnTo>
                    <a:lnTo>
                      <a:pt x="317" y="443"/>
                    </a:lnTo>
                    <a:lnTo>
                      <a:pt x="334" y="429"/>
                    </a:lnTo>
                    <a:lnTo>
                      <a:pt x="362" y="404"/>
                    </a:lnTo>
                    <a:lnTo>
                      <a:pt x="386" y="381"/>
                    </a:lnTo>
                    <a:lnTo>
                      <a:pt x="408" y="359"/>
                    </a:lnTo>
                    <a:lnTo>
                      <a:pt x="433" y="342"/>
                    </a:lnTo>
                    <a:lnTo>
                      <a:pt x="460" y="330"/>
                    </a:lnTo>
                    <a:lnTo>
                      <a:pt x="493" y="321"/>
                    </a:lnTo>
                    <a:lnTo>
                      <a:pt x="534" y="318"/>
                    </a:lnTo>
                    <a:lnTo>
                      <a:pt x="583" y="321"/>
                    </a:lnTo>
                    <a:lnTo>
                      <a:pt x="576" y="316"/>
                    </a:lnTo>
                    <a:lnTo>
                      <a:pt x="557" y="305"/>
                    </a:lnTo>
                    <a:lnTo>
                      <a:pt x="529" y="292"/>
                    </a:lnTo>
                    <a:lnTo>
                      <a:pt x="493" y="281"/>
                    </a:lnTo>
                    <a:lnTo>
                      <a:pt x="453" y="276"/>
                    </a:lnTo>
                    <a:lnTo>
                      <a:pt x="410" y="282"/>
                    </a:lnTo>
                    <a:lnTo>
                      <a:pt x="367" y="304"/>
                    </a:lnTo>
                    <a:lnTo>
                      <a:pt x="326" y="344"/>
                    </a:lnTo>
                    <a:lnTo>
                      <a:pt x="288" y="389"/>
                    </a:lnTo>
                    <a:lnTo>
                      <a:pt x="248" y="423"/>
                    </a:lnTo>
                    <a:lnTo>
                      <a:pt x="210" y="446"/>
                    </a:lnTo>
                    <a:lnTo>
                      <a:pt x="176" y="461"/>
                    </a:lnTo>
                    <a:lnTo>
                      <a:pt x="146" y="470"/>
                    </a:lnTo>
                    <a:lnTo>
                      <a:pt x="124" y="473"/>
                    </a:lnTo>
                    <a:lnTo>
                      <a:pt x="108" y="475"/>
                    </a:lnTo>
                    <a:lnTo>
                      <a:pt x="103" y="475"/>
                    </a:lnTo>
                    <a:lnTo>
                      <a:pt x="101" y="456"/>
                    </a:lnTo>
                    <a:lnTo>
                      <a:pt x="98" y="409"/>
                    </a:lnTo>
                    <a:lnTo>
                      <a:pt x="91" y="341"/>
                    </a:lnTo>
                    <a:lnTo>
                      <a:pt x="81" y="261"/>
                    </a:lnTo>
                    <a:lnTo>
                      <a:pt x="67" y="177"/>
                    </a:lnTo>
                    <a:lnTo>
                      <a:pt x="48" y="100"/>
                    </a:lnTo>
                    <a:lnTo>
                      <a:pt x="26" y="37"/>
                    </a:lnTo>
                    <a:lnTo>
                      <a:pt x="0" y="0"/>
                    </a:lnTo>
                    <a:close/>
                  </a:path>
                </a:pathLst>
              </a:custGeom>
              <a:solidFill>
                <a:srgbClr val="000000"/>
              </a:solidFill>
              <a:ln w="9525">
                <a:noFill/>
                <a:round/>
                <a:headEnd/>
                <a:tailEnd/>
              </a:ln>
            </p:spPr>
            <p:txBody>
              <a:bodyPr/>
              <a:lstStyle/>
              <a:p>
                <a:endParaRPr lang="fr-FR" sz="1350"/>
              </a:p>
            </p:txBody>
          </p:sp>
          <p:sp>
            <p:nvSpPr>
              <p:cNvPr id="65583" name="Freeform 164"/>
              <p:cNvSpPr>
                <a:spLocks/>
              </p:cNvSpPr>
              <p:nvPr/>
            </p:nvSpPr>
            <p:spPr bwMode="auto">
              <a:xfrm>
                <a:off x="95" y="3384"/>
                <a:ext cx="149" cy="233"/>
              </a:xfrm>
              <a:custGeom>
                <a:avLst/>
                <a:gdLst>
                  <a:gd name="T0" fmla="*/ 279 w 296"/>
                  <a:gd name="T1" fmla="*/ 0 h 467"/>
                  <a:gd name="T2" fmla="*/ 269 w 296"/>
                  <a:gd name="T3" fmla="*/ 0 h 467"/>
                  <a:gd name="T4" fmla="*/ 239 w 296"/>
                  <a:gd name="T5" fmla="*/ 1 h 467"/>
                  <a:gd name="T6" fmla="*/ 200 w 296"/>
                  <a:gd name="T7" fmla="*/ 7 h 467"/>
                  <a:gd name="T8" fmla="*/ 151 w 296"/>
                  <a:gd name="T9" fmla="*/ 18 h 467"/>
                  <a:gd name="T10" fmla="*/ 103 w 296"/>
                  <a:gd name="T11" fmla="*/ 38 h 467"/>
                  <a:gd name="T12" fmla="*/ 58 w 296"/>
                  <a:gd name="T13" fmla="*/ 67 h 467"/>
                  <a:gd name="T14" fmla="*/ 24 w 296"/>
                  <a:gd name="T15" fmla="*/ 111 h 467"/>
                  <a:gd name="T16" fmla="*/ 5 w 296"/>
                  <a:gd name="T17" fmla="*/ 168 h 467"/>
                  <a:gd name="T18" fmla="*/ 3 w 296"/>
                  <a:gd name="T19" fmla="*/ 183 h 467"/>
                  <a:gd name="T20" fmla="*/ 3 w 296"/>
                  <a:gd name="T21" fmla="*/ 197 h 467"/>
                  <a:gd name="T22" fmla="*/ 1 w 296"/>
                  <a:gd name="T23" fmla="*/ 211 h 467"/>
                  <a:gd name="T24" fmla="*/ 0 w 296"/>
                  <a:gd name="T25" fmla="*/ 225 h 467"/>
                  <a:gd name="T26" fmla="*/ 1 w 296"/>
                  <a:gd name="T27" fmla="*/ 276 h 467"/>
                  <a:gd name="T28" fmla="*/ 10 w 296"/>
                  <a:gd name="T29" fmla="*/ 320 h 467"/>
                  <a:gd name="T30" fmla="*/ 24 w 296"/>
                  <a:gd name="T31" fmla="*/ 359 h 467"/>
                  <a:gd name="T32" fmla="*/ 41 w 296"/>
                  <a:gd name="T33" fmla="*/ 391 h 467"/>
                  <a:gd name="T34" fmla="*/ 64 w 296"/>
                  <a:gd name="T35" fmla="*/ 417 h 467"/>
                  <a:gd name="T36" fmla="*/ 88 w 296"/>
                  <a:gd name="T37" fmla="*/ 436 h 467"/>
                  <a:gd name="T38" fmla="*/ 115 w 296"/>
                  <a:gd name="T39" fmla="*/ 447 h 467"/>
                  <a:gd name="T40" fmla="*/ 143 w 296"/>
                  <a:gd name="T41" fmla="*/ 451 h 467"/>
                  <a:gd name="T42" fmla="*/ 174 w 296"/>
                  <a:gd name="T43" fmla="*/ 451 h 467"/>
                  <a:gd name="T44" fmla="*/ 203 w 296"/>
                  <a:gd name="T45" fmla="*/ 454 h 467"/>
                  <a:gd name="T46" fmla="*/ 229 w 296"/>
                  <a:gd name="T47" fmla="*/ 456 h 467"/>
                  <a:gd name="T48" fmla="*/ 252 w 296"/>
                  <a:gd name="T49" fmla="*/ 459 h 467"/>
                  <a:gd name="T50" fmla="*/ 270 w 296"/>
                  <a:gd name="T51" fmla="*/ 462 h 467"/>
                  <a:gd name="T52" fmla="*/ 284 w 296"/>
                  <a:gd name="T53" fmla="*/ 464 h 467"/>
                  <a:gd name="T54" fmla="*/ 293 w 296"/>
                  <a:gd name="T55" fmla="*/ 467 h 467"/>
                  <a:gd name="T56" fmla="*/ 296 w 296"/>
                  <a:gd name="T57" fmla="*/ 467 h 467"/>
                  <a:gd name="T58" fmla="*/ 296 w 296"/>
                  <a:gd name="T59" fmla="*/ 465 h 467"/>
                  <a:gd name="T60" fmla="*/ 295 w 296"/>
                  <a:gd name="T61" fmla="*/ 460 h 467"/>
                  <a:gd name="T62" fmla="*/ 291 w 296"/>
                  <a:gd name="T63" fmla="*/ 454 h 467"/>
                  <a:gd name="T64" fmla="*/ 284 w 296"/>
                  <a:gd name="T65" fmla="*/ 445 h 467"/>
                  <a:gd name="T66" fmla="*/ 272 w 296"/>
                  <a:gd name="T67" fmla="*/ 436 h 467"/>
                  <a:gd name="T68" fmla="*/ 253 w 296"/>
                  <a:gd name="T69" fmla="*/ 428 h 467"/>
                  <a:gd name="T70" fmla="*/ 227 w 296"/>
                  <a:gd name="T71" fmla="*/ 419 h 467"/>
                  <a:gd name="T72" fmla="*/ 195 w 296"/>
                  <a:gd name="T73" fmla="*/ 413 h 467"/>
                  <a:gd name="T74" fmla="*/ 158 w 296"/>
                  <a:gd name="T75" fmla="*/ 402 h 467"/>
                  <a:gd name="T76" fmla="*/ 129 w 296"/>
                  <a:gd name="T77" fmla="*/ 385 h 467"/>
                  <a:gd name="T78" fmla="*/ 103 w 296"/>
                  <a:gd name="T79" fmla="*/ 360 h 467"/>
                  <a:gd name="T80" fmla="*/ 84 w 296"/>
                  <a:gd name="T81" fmla="*/ 329 h 467"/>
                  <a:gd name="T82" fmla="*/ 72 w 296"/>
                  <a:gd name="T83" fmla="*/ 297 h 467"/>
                  <a:gd name="T84" fmla="*/ 64 w 296"/>
                  <a:gd name="T85" fmla="*/ 262 h 467"/>
                  <a:gd name="T86" fmla="*/ 62 w 296"/>
                  <a:gd name="T87" fmla="*/ 226 h 467"/>
                  <a:gd name="T88" fmla="*/ 65 w 296"/>
                  <a:gd name="T89" fmla="*/ 191 h 467"/>
                  <a:gd name="T90" fmla="*/ 76 w 296"/>
                  <a:gd name="T91" fmla="*/ 158 h 467"/>
                  <a:gd name="T92" fmla="*/ 89 w 296"/>
                  <a:gd name="T93" fmla="*/ 129 h 467"/>
                  <a:gd name="T94" fmla="*/ 108 w 296"/>
                  <a:gd name="T95" fmla="*/ 103 h 467"/>
                  <a:gd name="T96" fmla="*/ 131 w 296"/>
                  <a:gd name="T97" fmla="*/ 81 h 467"/>
                  <a:gd name="T98" fmla="*/ 155 w 296"/>
                  <a:gd name="T99" fmla="*/ 64 h 467"/>
                  <a:gd name="T100" fmla="*/ 179 w 296"/>
                  <a:gd name="T101" fmla="*/ 51 h 467"/>
                  <a:gd name="T102" fmla="*/ 205 w 296"/>
                  <a:gd name="T103" fmla="*/ 41 h 467"/>
                  <a:gd name="T104" fmla="*/ 227 w 296"/>
                  <a:gd name="T105" fmla="*/ 37 h 467"/>
                  <a:gd name="T106" fmla="*/ 250 w 296"/>
                  <a:gd name="T107" fmla="*/ 34 h 467"/>
                  <a:gd name="T108" fmla="*/ 265 w 296"/>
                  <a:gd name="T109" fmla="*/ 27 h 467"/>
                  <a:gd name="T110" fmla="*/ 274 w 296"/>
                  <a:gd name="T111" fmla="*/ 21 h 467"/>
                  <a:gd name="T112" fmla="*/ 279 w 296"/>
                  <a:gd name="T113" fmla="*/ 15 h 467"/>
                  <a:gd name="T114" fmla="*/ 281 w 296"/>
                  <a:gd name="T115" fmla="*/ 9 h 467"/>
                  <a:gd name="T116" fmla="*/ 281 w 296"/>
                  <a:gd name="T117" fmla="*/ 4 h 467"/>
                  <a:gd name="T118" fmla="*/ 279 w 296"/>
                  <a:gd name="T119" fmla="*/ 1 h 467"/>
                  <a:gd name="T120" fmla="*/ 279 w 296"/>
                  <a:gd name="T121" fmla="*/ 0 h 46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96"/>
                  <a:gd name="T184" fmla="*/ 0 h 467"/>
                  <a:gd name="T185" fmla="*/ 296 w 296"/>
                  <a:gd name="T186" fmla="*/ 467 h 46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96" h="467">
                    <a:moveTo>
                      <a:pt x="279" y="0"/>
                    </a:moveTo>
                    <a:lnTo>
                      <a:pt x="269" y="0"/>
                    </a:lnTo>
                    <a:lnTo>
                      <a:pt x="239" y="1"/>
                    </a:lnTo>
                    <a:lnTo>
                      <a:pt x="200" y="7"/>
                    </a:lnTo>
                    <a:lnTo>
                      <a:pt x="151" y="18"/>
                    </a:lnTo>
                    <a:lnTo>
                      <a:pt x="103" y="38"/>
                    </a:lnTo>
                    <a:lnTo>
                      <a:pt x="58" y="67"/>
                    </a:lnTo>
                    <a:lnTo>
                      <a:pt x="24" y="111"/>
                    </a:lnTo>
                    <a:lnTo>
                      <a:pt x="5" y="168"/>
                    </a:lnTo>
                    <a:lnTo>
                      <a:pt x="3" y="183"/>
                    </a:lnTo>
                    <a:lnTo>
                      <a:pt x="3" y="197"/>
                    </a:lnTo>
                    <a:lnTo>
                      <a:pt x="1" y="211"/>
                    </a:lnTo>
                    <a:lnTo>
                      <a:pt x="0" y="225"/>
                    </a:lnTo>
                    <a:lnTo>
                      <a:pt x="1" y="276"/>
                    </a:lnTo>
                    <a:lnTo>
                      <a:pt x="10" y="320"/>
                    </a:lnTo>
                    <a:lnTo>
                      <a:pt x="24" y="359"/>
                    </a:lnTo>
                    <a:lnTo>
                      <a:pt x="41" y="391"/>
                    </a:lnTo>
                    <a:lnTo>
                      <a:pt x="64" y="417"/>
                    </a:lnTo>
                    <a:lnTo>
                      <a:pt x="88" y="436"/>
                    </a:lnTo>
                    <a:lnTo>
                      <a:pt x="115" y="447"/>
                    </a:lnTo>
                    <a:lnTo>
                      <a:pt x="143" y="451"/>
                    </a:lnTo>
                    <a:lnTo>
                      <a:pt x="174" y="451"/>
                    </a:lnTo>
                    <a:lnTo>
                      <a:pt x="203" y="454"/>
                    </a:lnTo>
                    <a:lnTo>
                      <a:pt x="229" y="456"/>
                    </a:lnTo>
                    <a:lnTo>
                      <a:pt x="252" y="459"/>
                    </a:lnTo>
                    <a:lnTo>
                      <a:pt x="270" y="462"/>
                    </a:lnTo>
                    <a:lnTo>
                      <a:pt x="284" y="464"/>
                    </a:lnTo>
                    <a:lnTo>
                      <a:pt x="293" y="467"/>
                    </a:lnTo>
                    <a:lnTo>
                      <a:pt x="296" y="467"/>
                    </a:lnTo>
                    <a:lnTo>
                      <a:pt x="296" y="465"/>
                    </a:lnTo>
                    <a:lnTo>
                      <a:pt x="295" y="460"/>
                    </a:lnTo>
                    <a:lnTo>
                      <a:pt x="291" y="454"/>
                    </a:lnTo>
                    <a:lnTo>
                      <a:pt x="284" y="445"/>
                    </a:lnTo>
                    <a:lnTo>
                      <a:pt x="272" y="436"/>
                    </a:lnTo>
                    <a:lnTo>
                      <a:pt x="253" y="428"/>
                    </a:lnTo>
                    <a:lnTo>
                      <a:pt x="227" y="419"/>
                    </a:lnTo>
                    <a:lnTo>
                      <a:pt x="195" y="413"/>
                    </a:lnTo>
                    <a:lnTo>
                      <a:pt x="158" y="402"/>
                    </a:lnTo>
                    <a:lnTo>
                      <a:pt x="129" y="385"/>
                    </a:lnTo>
                    <a:lnTo>
                      <a:pt x="103" y="360"/>
                    </a:lnTo>
                    <a:lnTo>
                      <a:pt x="84" y="329"/>
                    </a:lnTo>
                    <a:lnTo>
                      <a:pt x="72" y="297"/>
                    </a:lnTo>
                    <a:lnTo>
                      <a:pt x="64" y="262"/>
                    </a:lnTo>
                    <a:lnTo>
                      <a:pt x="62" y="226"/>
                    </a:lnTo>
                    <a:lnTo>
                      <a:pt x="65" y="191"/>
                    </a:lnTo>
                    <a:lnTo>
                      <a:pt x="76" y="158"/>
                    </a:lnTo>
                    <a:lnTo>
                      <a:pt x="89" y="129"/>
                    </a:lnTo>
                    <a:lnTo>
                      <a:pt x="108" y="103"/>
                    </a:lnTo>
                    <a:lnTo>
                      <a:pt x="131" y="81"/>
                    </a:lnTo>
                    <a:lnTo>
                      <a:pt x="155" y="64"/>
                    </a:lnTo>
                    <a:lnTo>
                      <a:pt x="179" y="51"/>
                    </a:lnTo>
                    <a:lnTo>
                      <a:pt x="205" y="41"/>
                    </a:lnTo>
                    <a:lnTo>
                      <a:pt x="227" y="37"/>
                    </a:lnTo>
                    <a:lnTo>
                      <a:pt x="250" y="34"/>
                    </a:lnTo>
                    <a:lnTo>
                      <a:pt x="265" y="27"/>
                    </a:lnTo>
                    <a:lnTo>
                      <a:pt x="274" y="21"/>
                    </a:lnTo>
                    <a:lnTo>
                      <a:pt x="279" y="15"/>
                    </a:lnTo>
                    <a:lnTo>
                      <a:pt x="281" y="9"/>
                    </a:lnTo>
                    <a:lnTo>
                      <a:pt x="281" y="4"/>
                    </a:lnTo>
                    <a:lnTo>
                      <a:pt x="279" y="1"/>
                    </a:lnTo>
                    <a:lnTo>
                      <a:pt x="279" y="0"/>
                    </a:lnTo>
                    <a:close/>
                  </a:path>
                </a:pathLst>
              </a:custGeom>
              <a:solidFill>
                <a:srgbClr val="000000"/>
              </a:solidFill>
              <a:ln w="9525">
                <a:noFill/>
                <a:round/>
                <a:headEnd/>
                <a:tailEnd/>
              </a:ln>
            </p:spPr>
            <p:txBody>
              <a:bodyPr/>
              <a:lstStyle/>
              <a:p>
                <a:endParaRPr lang="fr-FR" sz="1350"/>
              </a:p>
            </p:txBody>
          </p:sp>
          <p:sp>
            <p:nvSpPr>
              <p:cNvPr id="65584" name="Freeform 165"/>
              <p:cNvSpPr>
                <a:spLocks/>
              </p:cNvSpPr>
              <p:nvPr/>
            </p:nvSpPr>
            <p:spPr bwMode="auto">
              <a:xfrm>
                <a:off x="188" y="3812"/>
                <a:ext cx="470" cy="141"/>
              </a:xfrm>
              <a:custGeom>
                <a:avLst/>
                <a:gdLst>
                  <a:gd name="T0" fmla="*/ 138 w 940"/>
                  <a:gd name="T1" fmla="*/ 2 h 282"/>
                  <a:gd name="T2" fmla="*/ 98 w 940"/>
                  <a:gd name="T3" fmla="*/ 19 h 282"/>
                  <a:gd name="T4" fmla="*/ 47 w 940"/>
                  <a:gd name="T5" fmla="*/ 48 h 282"/>
                  <a:gd name="T6" fmla="*/ 7 w 940"/>
                  <a:gd name="T7" fmla="*/ 91 h 282"/>
                  <a:gd name="T8" fmla="*/ 3 w 940"/>
                  <a:gd name="T9" fmla="*/ 141 h 282"/>
                  <a:gd name="T10" fmla="*/ 31 w 940"/>
                  <a:gd name="T11" fmla="*/ 190 h 282"/>
                  <a:gd name="T12" fmla="*/ 90 w 940"/>
                  <a:gd name="T13" fmla="*/ 232 h 282"/>
                  <a:gd name="T14" fmla="*/ 186 w 940"/>
                  <a:gd name="T15" fmla="*/ 261 h 282"/>
                  <a:gd name="T16" fmla="*/ 285 w 940"/>
                  <a:gd name="T17" fmla="*/ 272 h 282"/>
                  <a:gd name="T18" fmla="*/ 372 w 940"/>
                  <a:gd name="T19" fmla="*/ 276 h 282"/>
                  <a:gd name="T20" fmla="*/ 474 w 940"/>
                  <a:gd name="T21" fmla="*/ 281 h 282"/>
                  <a:gd name="T22" fmla="*/ 581 w 940"/>
                  <a:gd name="T23" fmla="*/ 282 h 282"/>
                  <a:gd name="T24" fmla="*/ 685 w 940"/>
                  <a:gd name="T25" fmla="*/ 281 h 282"/>
                  <a:gd name="T26" fmla="*/ 780 w 940"/>
                  <a:gd name="T27" fmla="*/ 275 h 282"/>
                  <a:gd name="T28" fmla="*/ 854 w 940"/>
                  <a:gd name="T29" fmla="*/ 266 h 282"/>
                  <a:gd name="T30" fmla="*/ 904 w 940"/>
                  <a:gd name="T31" fmla="*/ 249 h 282"/>
                  <a:gd name="T32" fmla="*/ 936 w 940"/>
                  <a:gd name="T33" fmla="*/ 196 h 282"/>
                  <a:gd name="T34" fmla="*/ 936 w 940"/>
                  <a:gd name="T35" fmla="*/ 145 h 282"/>
                  <a:gd name="T36" fmla="*/ 933 w 940"/>
                  <a:gd name="T37" fmla="*/ 144 h 282"/>
                  <a:gd name="T38" fmla="*/ 919 w 940"/>
                  <a:gd name="T39" fmla="*/ 175 h 282"/>
                  <a:gd name="T40" fmla="*/ 874 w 940"/>
                  <a:gd name="T41" fmla="*/ 216 h 282"/>
                  <a:gd name="T42" fmla="*/ 778 w 940"/>
                  <a:gd name="T43" fmla="*/ 244 h 282"/>
                  <a:gd name="T44" fmla="*/ 661 w 940"/>
                  <a:gd name="T45" fmla="*/ 245 h 282"/>
                  <a:gd name="T46" fmla="*/ 574 w 940"/>
                  <a:gd name="T47" fmla="*/ 242 h 282"/>
                  <a:gd name="T48" fmla="*/ 486 w 940"/>
                  <a:gd name="T49" fmla="*/ 241 h 282"/>
                  <a:gd name="T50" fmla="*/ 402 w 940"/>
                  <a:gd name="T51" fmla="*/ 238 h 282"/>
                  <a:gd name="T52" fmla="*/ 322 w 940"/>
                  <a:gd name="T53" fmla="*/ 233 h 282"/>
                  <a:gd name="T54" fmla="*/ 252 w 940"/>
                  <a:gd name="T55" fmla="*/ 229 h 282"/>
                  <a:gd name="T56" fmla="*/ 195 w 940"/>
                  <a:gd name="T57" fmla="*/ 222 h 282"/>
                  <a:gd name="T58" fmla="*/ 152 w 940"/>
                  <a:gd name="T59" fmla="*/ 215 h 282"/>
                  <a:gd name="T60" fmla="*/ 110 w 940"/>
                  <a:gd name="T61" fmla="*/ 195 h 282"/>
                  <a:gd name="T62" fmla="*/ 78 w 940"/>
                  <a:gd name="T63" fmla="*/ 153 h 282"/>
                  <a:gd name="T64" fmla="*/ 71 w 940"/>
                  <a:gd name="T65" fmla="*/ 108 h 282"/>
                  <a:gd name="T66" fmla="*/ 88 w 940"/>
                  <a:gd name="T67" fmla="*/ 70 h 282"/>
                  <a:gd name="T68" fmla="*/ 133 w 940"/>
                  <a:gd name="T69" fmla="*/ 34 h 282"/>
                  <a:gd name="T70" fmla="*/ 145 w 940"/>
                  <a:gd name="T71" fmla="*/ 5 h 28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40"/>
                  <a:gd name="T109" fmla="*/ 0 h 282"/>
                  <a:gd name="T110" fmla="*/ 940 w 940"/>
                  <a:gd name="T111" fmla="*/ 282 h 28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40" h="282">
                    <a:moveTo>
                      <a:pt x="145" y="0"/>
                    </a:moveTo>
                    <a:lnTo>
                      <a:pt x="138" y="2"/>
                    </a:lnTo>
                    <a:lnTo>
                      <a:pt x="122" y="8"/>
                    </a:lnTo>
                    <a:lnTo>
                      <a:pt x="98" y="19"/>
                    </a:lnTo>
                    <a:lnTo>
                      <a:pt x="72" y="33"/>
                    </a:lnTo>
                    <a:lnTo>
                      <a:pt x="47" y="48"/>
                    </a:lnTo>
                    <a:lnTo>
                      <a:pt x="22" y="68"/>
                    </a:lnTo>
                    <a:lnTo>
                      <a:pt x="7" y="91"/>
                    </a:lnTo>
                    <a:lnTo>
                      <a:pt x="0" y="116"/>
                    </a:lnTo>
                    <a:lnTo>
                      <a:pt x="3" y="141"/>
                    </a:lnTo>
                    <a:lnTo>
                      <a:pt x="14" y="167"/>
                    </a:lnTo>
                    <a:lnTo>
                      <a:pt x="31" y="190"/>
                    </a:lnTo>
                    <a:lnTo>
                      <a:pt x="57" y="212"/>
                    </a:lnTo>
                    <a:lnTo>
                      <a:pt x="90" y="232"/>
                    </a:lnTo>
                    <a:lnTo>
                      <a:pt x="133" y="247"/>
                    </a:lnTo>
                    <a:lnTo>
                      <a:pt x="186" y="261"/>
                    </a:lnTo>
                    <a:lnTo>
                      <a:pt x="248" y="269"/>
                    </a:lnTo>
                    <a:lnTo>
                      <a:pt x="285" y="272"/>
                    </a:lnTo>
                    <a:lnTo>
                      <a:pt x="328" y="275"/>
                    </a:lnTo>
                    <a:lnTo>
                      <a:pt x="372" y="276"/>
                    </a:lnTo>
                    <a:lnTo>
                      <a:pt x="423" y="279"/>
                    </a:lnTo>
                    <a:lnTo>
                      <a:pt x="474" y="281"/>
                    </a:lnTo>
                    <a:lnTo>
                      <a:pt x="528" y="282"/>
                    </a:lnTo>
                    <a:lnTo>
                      <a:pt x="581" y="282"/>
                    </a:lnTo>
                    <a:lnTo>
                      <a:pt x="635" y="282"/>
                    </a:lnTo>
                    <a:lnTo>
                      <a:pt x="685" y="281"/>
                    </a:lnTo>
                    <a:lnTo>
                      <a:pt x="733" y="279"/>
                    </a:lnTo>
                    <a:lnTo>
                      <a:pt x="780" y="275"/>
                    </a:lnTo>
                    <a:lnTo>
                      <a:pt x="819" y="270"/>
                    </a:lnTo>
                    <a:lnTo>
                      <a:pt x="854" y="266"/>
                    </a:lnTo>
                    <a:lnTo>
                      <a:pt x="883" y="258"/>
                    </a:lnTo>
                    <a:lnTo>
                      <a:pt x="904" y="249"/>
                    </a:lnTo>
                    <a:lnTo>
                      <a:pt x="916" y="238"/>
                    </a:lnTo>
                    <a:lnTo>
                      <a:pt x="936" y="196"/>
                    </a:lnTo>
                    <a:lnTo>
                      <a:pt x="940" y="165"/>
                    </a:lnTo>
                    <a:lnTo>
                      <a:pt x="936" y="145"/>
                    </a:lnTo>
                    <a:lnTo>
                      <a:pt x="933" y="139"/>
                    </a:lnTo>
                    <a:lnTo>
                      <a:pt x="933" y="144"/>
                    </a:lnTo>
                    <a:lnTo>
                      <a:pt x="930" y="158"/>
                    </a:lnTo>
                    <a:lnTo>
                      <a:pt x="919" y="175"/>
                    </a:lnTo>
                    <a:lnTo>
                      <a:pt x="902" y="196"/>
                    </a:lnTo>
                    <a:lnTo>
                      <a:pt x="874" y="216"/>
                    </a:lnTo>
                    <a:lnTo>
                      <a:pt x="835" y="233"/>
                    </a:lnTo>
                    <a:lnTo>
                      <a:pt x="778" y="244"/>
                    </a:lnTo>
                    <a:lnTo>
                      <a:pt x="704" y="247"/>
                    </a:lnTo>
                    <a:lnTo>
                      <a:pt x="661" y="245"/>
                    </a:lnTo>
                    <a:lnTo>
                      <a:pt x="617" y="244"/>
                    </a:lnTo>
                    <a:lnTo>
                      <a:pt x="574" y="242"/>
                    </a:lnTo>
                    <a:lnTo>
                      <a:pt x="531" y="242"/>
                    </a:lnTo>
                    <a:lnTo>
                      <a:pt x="486" y="241"/>
                    </a:lnTo>
                    <a:lnTo>
                      <a:pt x="443" y="239"/>
                    </a:lnTo>
                    <a:lnTo>
                      <a:pt x="402" y="238"/>
                    </a:lnTo>
                    <a:lnTo>
                      <a:pt x="362" y="235"/>
                    </a:lnTo>
                    <a:lnTo>
                      <a:pt x="322" y="233"/>
                    </a:lnTo>
                    <a:lnTo>
                      <a:pt x="286" y="232"/>
                    </a:lnTo>
                    <a:lnTo>
                      <a:pt x="252" y="229"/>
                    </a:lnTo>
                    <a:lnTo>
                      <a:pt x="222" y="225"/>
                    </a:lnTo>
                    <a:lnTo>
                      <a:pt x="195" y="222"/>
                    </a:lnTo>
                    <a:lnTo>
                      <a:pt x="171" y="219"/>
                    </a:lnTo>
                    <a:lnTo>
                      <a:pt x="152" y="215"/>
                    </a:lnTo>
                    <a:lnTo>
                      <a:pt x="138" y="210"/>
                    </a:lnTo>
                    <a:lnTo>
                      <a:pt x="110" y="195"/>
                    </a:lnTo>
                    <a:lnTo>
                      <a:pt x="90" y="175"/>
                    </a:lnTo>
                    <a:lnTo>
                      <a:pt x="78" y="153"/>
                    </a:lnTo>
                    <a:lnTo>
                      <a:pt x="71" y="130"/>
                    </a:lnTo>
                    <a:lnTo>
                      <a:pt x="71" y="108"/>
                    </a:lnTo>
                    <a:lnTo>
                      <a:pt x="76" y="88"/>
                    </a:lnTo>
                    <a:lnTo>
                      <a:pt x="88" y="70"/>
                    </a:lnTo>
                    <a:lnTo>
                      <a:pt x="105" y="56"/>
                    </a:lnTo>
                    <a:lnTo>
                      <a:pt x="133" y="34"/>
                    </a:lnTo>
                    <a:lnTo>
                      <a:pt x="143" y="16"/>
                    </a:lnTo>
                    <a:lnTo>
                      <a:pt x="145" y="5"/>
                    </a:lnTo>
                    <a:lnTo>
                      <a:pt x="145" y="0"/>
                    </a:lnTo>
                    <a:close/>
                  </a:path>
                </a:pathLst>
              </a:custGeom>
              <a:solidFill>
                <a:srgbClr val="000000"/>
              </a:solidFill>
              <a:ln w="9525">
                <a:noFill/>
                <a:round/>
                <a:headEnd/>
                <a:tailEnd/>
              </a:ln>
            </p:spPr>
            <p:txBody>
              <a:bodyPr/>
              <a:lstStyle/>
              <a:p>
                <a:endParaRPr lang="fr-FR" sz="1350"/>
              </a:p>
            </p:txBody>
          </p:sp>
          <p:sp>
            <p:nvSpPr>
              <p:cNvPr id="65585" name="Freeform 166"/>
              <p:cNvSpPr>
                <a:spLocks/>
              </p:cNvSpPr>
              <p:nvPr/>
            </p:nvSpPr>
            <p:spPr bwMode="auto">
              <a:xfrm>
                <a:off x="454" y="3942"/>
                <a:ext cx="22" cy="158"/>
              </a:xfrm>
              <a:custGeom>
                <a:avLst/>
                <a:gdLst>
                  <a:gd name="T0" fmla="*/ 0 w 43"/>
                  <a:gd name="T1" fmla="*/ 0 h 314"/>
                  <a:gd name="T2" fmla="*/ 4 w 43"/>
                  <a:gd name="T3" fmla="*/ 43 h 314"/>
                  <a:gd name="T4" fmla="*/ 9 w 43"/>
                  <a:gd name="T5" fmla="*/ 143 h 314"/>
                  <a:gd name="T6" fmla="*/ 14 w 43"/>
                  <a:gd name="T7" fmla="*/ 250 h 314"/>
                  <a:gd name="T8" fmla="*/ 17 w 43"/>
                  <a:gd name="T9" fmla="*/ 314 h 314"/>
                  <a:gd name="T10" fmla="*/ 21 w 43"/>
                  <a:gd name="T11" fmla="*/ 305 h 314"/>
                  <a:gd name="T12" fmla="*/ 26 w 43"/>
                  <a:gd name="T13" fmla="*/ 282 h 314"/>
                  <a:gd name="T14" fmla="*/ 35 w 43"/>
                  <a:gd name="T15" fmla="*/ 245 h 314"/>
                  <a:gd name="T16" fmla="*/ 40 w 43"/>
                  <a:gd name="T17" fmla="*/ 200 h 314"/>
                  <a:gd name="T18" fmla="*/ 43 w 43"/>
                  <a:gd name="T19" fmla="*/ 151 h 314"/>
                  <a:gd name="T20" fmla="*/ 38 w 43"/>
                  <a:gd name="T21" fmla="*/ 99 h 314"/>
                  <a:gd name="T22" fmla="*/ 24 w 43"/>
                  <a:gd name="T23" fmla="*/ 46 h 314"/>
                  <a:gd name="T24" fmla="*/ 0 w 43"/>
                  <a:gd name="T25" fmla="*/ 0 h 3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
                  <a:gd name="T40" fmla="*/ 0 h 314"/>
                  <a:gd name="T41" fmla="*/ 43 w 43"/>
                  <a:gd name="T42" fmla="*/ 314 h 3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 h="314">
                    <a:moveTo>
                      <a:pt x="0" y="0"/>
                    </a:moveTo>
                    <a:lnTo>
                      <a:pt x="4" y="43"/>
                    </a:lnTo>
                    <a:lnTo>
                      <a:pt x="9" y="143"/>
                    </a:lnTo>
                    <a:lnTo>
                      <a:pt x="14" y="250"/>
                    </a:lnTo>
                    <a:lnTo>
                      <a:pt x="17" y="314"/>
                    </a:lnTo>
                    <a:lnTo>
                      <a:pt x="21" y="305"/>
                    </a:lnTo>
                    <a:lnTo>
                      <a:pt x="26" y="282"/>
                    </a:lnTo>
                    <a:lnTo>
                      <a:pt x="35" y="245"/>
                    </a:lnTo>
                    <a:lnTo>
                      <a:pt x="40" y="200"/>
                    </a:lnTo>
                    <a:lnTo>
                      <a:pt x="43" y="151"/>
                    </a:lnTo>
                    <a:lnTo>
                      <a:pt x="38" y="99"/>
                    </a:lnTo>
                    <a:lnTo>
                      <a:pt x="24" y="46"/>
                    </a:lnTo>
                    <a:lnTo>
                      <a:pt x="0" y="0"/>
                    </a:lnTo>
                    <a:close/>
                  </a:path>
                </a:pathLst>
              </a:custGeom>
              <a:solidFill>
                <a:srgbClr val="000000"/>
              </a:solidFill>
              <a:ln w="9525">
                <a:noFill/>
                <a:round/>
                <a:headEnd/>
                <a:tailEnd/>
              </a:ln>
            </p:spPr>
            <p:txBody>
              <a:bodyPr/>
              <a:lstStyle/>
              <a:p>
                <a:endParaRPr lang="fr-FR" sz="1350"/>
              </a:p>
            </p:txBody>
          </p:sp>
          <p:sp>
            <p:nvSpPr>
              <p:cNvPr id="65586" name="Freeform 167"/>
              <p:cNvSpPr>
                <a:spLocks/>
              </p:cNvSpPr>
              <p:nvPr/>
            </p:nvSpPr>
            <p:spPr bwMode="auto">
              <a:xfrm>
                <a:off x="402" y="3942"/>
                <a:ext cx="17" cy="158"/>
              </a:xfrm>
              <a:custGeom>
                <a:avLst/>
                <a:gdLst>
                  <a:gd name="T0" fmla="*/ 0 w 32"/>
                  <a:gd name="T1" fmla="*/ 0 h 314"/>
                  <a:gd name="T2" fmla="*/ 1 w 32"/>
                  <a:gd name="T3" fmla="*/ 38 h 314"/>
                  <a:gd name="T4" fmla="*/ 3 w 32"/>
                  <a:gd name="T5" fmla="*/ 126 h 314"/>
                  <a:gd name="T6" fmla="*/ 8 w 32"/>
                  <a:gd name="T7" fmla="*/ 231 h 314"/>
                  <a:gd name="T8" fmla="*/ 17 w 32"/>
                  <a:gd name="T9" fmla="*/ 314 h 314"/>
                  <a:gd name="T10" fmla="*/ 19 w 32"/>
                  <a:gd name="T11" fmla="*/ 307 h 314"/>
                  <a:gd name="T12" fmla="*/ 24 w 32"/>
                  <a:gd name="T13" fmla="*/ 283 h 314"/>
                  <a:gd name="T14" fmla="*/ 29 w 32"/>
                  <a:gd name="T15" fmla="*/ 248 h 314"/>
                  <a:gd name="T16" fmla="*/ 32 w 32"/>
                  <a:gd name="T17" fmla="*/ 205 h 314"/>
                  <a:gd name="T18" fmla="*/ 32 w 32"/>
                  <a:gd name="T19" fmla="*/ 156 h 314"/>
                  <a:gd name="T20" fmla="*/ 29 w 32"/>
                  <a:gd name="T21" fmla="*/ 102 h 314"/>
                  <a:gd name="T22" fmla="*/ 19 w 32"/>
                  <a:gd name="T23" fmla="*/ 49 h 314"/>
                  <a:gd name="T24" fmla="*/ 0 w 32"/>
                  <a:gd name="T25" fmla="*/ 0 h 3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314"/>
                  <a:gd name="T41" fmla="*/ 32 w 32"/>
                  <a:gd name="T42" fmla="*/ 314 h 3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314">
                    <a:moveTo>
                      <a:pt x="0" y="0"/>
                    </a:moveTo>
                    <a:lnTo>
                      <a:pt x="1" y="38"/>
                    </a:lnTo>
                    <a:lnTo>
                      <a:pt x="3" y="126"/>
                    </a:lnTo>
                    <a:lnTo>
                      <a:pt x="8" y="231"/>
                    </a:lnTo>
                    <a:lnTo>
                      <a:pt x="17" y="314"/>
                    </a:lnTo>
                    <a:lnTo>
                      <a:pt x="19" y="307"/>
                    </a:lnTo>
                    <a:lnTo>
                      <a:pt x="24" y="283"/>
                    </a:lnTo>
                    <a:lnTo>
                      <a:pt x="29" y="248"/>
                    </a:lnTo>
                    <a:lnTo>
                      <a:pt x="32" y="205"/>
                    </a:lnTo>
                    <a:lnTo>
                      <a:pt x="32" y="156"/>
                    </a:lnTo>
                    <a:lnTo>
                      <a:pt x="29" y="102"/>
                    </a:lnTo>
                    <a:lnTo>
                      <a:pt x="19" y="49"/>
                    </a:lnTo>
                    <a:lnTo>
                      <a:pt x="0" y="0"/>
                    </a:lnTo>
                    <a:close/>
                  </a:path>
                </a:pathLst>
              </a:custGeom>
              <a:solidFill>
                <a:srgbClr val="000000"/>
              </a:solidFill>
              <a:ln w="9525">
                <a:noFill/>
                <a:round/>
                <a:headEnd/>
                <a:tailEnd/>
              </a:ln>
            </p:spPr>
            <p:txBody>
              <a:bodyPr/>
              <a:lstStyle/>
              <a:p>
                <a:endParaRPr lang="fr-FR" sz="1350"/>
              </a:p>
            </p:txBody>
          </p:sp>
          <p:sp>
            <p:nvSpPr>
              <p:cNvPr id="65587" name="Freeform 168"/>
              <p:cNvSpPr>
                <a:spLocks/>
              </p:cNvSpPr>
              <p:nvPr/>
            </p:nvSpPr>
            <p:spPr bwMode="auto">
              <a:xfrm>
                <a:off x="484" y="4103"/>
                <a:ext cx="193" cy="115"/>
              </a:xfrm>
              <a:custGeom>
                <a:avLst/>
                <a:gdLst>
                  <a:gd name="T0" fmla="*/ 0 w 386"/>
                  <a:gd name="T1" fmla="*/ 0 h 230"/>
                  <a:gd name="T2" fmla="*/ 3 w 386"/>
                  <a:gd name="T3" fmla="*/ 2 h 230"/>
                  <a:gd name="T4" fmla="*/ 15 w 386"/>
                  <a:gd name="T5" fmla="*/ 5 h 230"/>
                  <a:gd name="T6" fmla="*/ 34 w 386"/>
                  <a:gd name="T7" fmla="*/ 9 h 230"/>
                  <a:gd name="T8" fmla="*/ 58 w 386"/>
                  <a:gd name="T9" fmla="*/ 15 h 230"/>
                  <a:gd name="T10" fmla="*/ 87 w 386"/>
                  <a:gd name="T11" fmla="*/ 25 h 230"/>
                  <a:gd name="T12" fmla="*/ 119 w 386"/>
                  <a:gd name="T13" fmla="*/ 34 h 230"/>
                  <a:gd name="T14" fmla="*/ 153 w 386"/>
                  <a:gd name="T15" fmla="*/ 45 h 230"/>
                  <a:gd name="T16" fmla="*/ 189 w 386"/>
                  <a:gd name="T17" fmla="*/ 55 h 230"/>
                  <a:gd name="T18" fmla="*/ 224 w 386"/>
                  <a:gd name="T19" fmla="*/ 66 h 230"/>
                  <a:gd name="T20" fmla="*/ 258 w 386"/>
                  <a:gd name="T21" fmla="*/ 79 h 230"/>
                  <a:gd name="T22" fmla="*/ 291 w 386"/>
                  <a:gd name="T23" fmla="*/ 91 h 230"/>
                  <a:gd name="T24" fmla="*/ 320 w 386"/>
                  <a:gd name="T25" fmla="*/ 103 h 230"/>
                  <a:gd name="T26" fmla="*/ 346 w 386"/>
                  <a:gd name="T27" fmla="*/ 114 h 230"/>
                  <a:gd name="T28" fmla="*/ 365 w 386"/>
                  <a:gd name="T29" fmla="*/ 125 h 230"/>
                  <a:gd name="T30" fmla="*/ 379 w 386"/>
                  <a:gd name="T31" fmla="*/ 136 h 230"/>
                  <a:gd name="T32" fmla="*/ 384 w 386"/>
                  <a:gd name="T33" fmla="*/ 145 h 230"/>
                  <a:gd name="T34" fmla="*/ 386 w 386"/>
                  <a:gd name="T35" fmla="*/ 177 h 230"/>
                  <a:gd name="T36" fmla="*/ 382 w 386"/>
                  <a:gd name="T37" fmla="*/ 205 h 230"/>
                  <a:gd name="T38" fmla="*/ 377 w 386"/>
                  <a:gd name="T39" fmla="*/ 223 h 230"/>
                  <a:gd name="T40" fmla="*/ 375 w 386"/>
                  <a:gd name="T41" fmla="*/ 230 h 230"/>
                  <a:gd name="T42" fmla="*/ 374 w 386"/>
                  <a:gd name="T43" fmla="*/ 227 h 230"/>
                  <a:gd name="T44" fmla="*/ 370 w 386"/>
                  <a:gd name="T45" fmla="*/ 219 h 230"/>
                  <a:gd name="T46" fmla="*/ 363 w 386"/>
                  <a:gd name="T47" fmla="*/ 206 h 230"/>
                  <a:gd name="T48" fmla="*/ 355 w 386"/>
                  <a:gd name="T49" fmla="*/ 193 h 230"/>
                  <a:gd name="T50" fmla="*/ 346 w 386"/>
                  <a:gd name="T51" fmla="*/ 179 h 230"/>
                  <a:gd name="T52" fmla="*/ 336 w 386"/>
                  <a:gd name="T53" fmla="*/ 165 h 230"/>
                  <a:gd name="T54" fmla="*/ 325 w 386"/>
                  <a:gd name="T55" fmla="*/ 153 h 230"/>
                  <a:gd name="T56" fmla="*/ 315 w 386"/>
                  <a:gd name="T57" fmla="*/ 145 h 230"/>
                  <a:gd name="T58" fmla="*/ 308 w 386"/>
                  <a:gd name="T59" fmla="*/ 142 h 230"/>
                  <a:gd name="T60" fmla="*/ 294 w 386"/>
                  <a:gd name="T61" fmla="*/ 136 h 230"/>
                  <a:gd name="T62" fmla="*/ 275 w 386"/>
                  <a:gd name="T63" fmla="*/ 128 h 230"/>
                  <a:gd name="T64" fmla="*/ 255 w 386"/>
                  <a:gd name="T65" fmla="*/ 120 h 230"/>
                  <a:gd name="T66" fmla="*/ 229 w 386"/>
                  <a:gd name="T67" fmla="*/ 111 h 230"/>
                  <a:gd name="T68" fmla="*/ 203 w 386"/>
                  <a:gd name="T69" fmla="*/ 100 h 230"/>
                  <a:gd name="T70" fmla="*/ 174 w 386"/>
                  <a:gd name="T71" fmla="*/ 89 h 230"/>
                  <a:gd name="T72" fmla="*/ 144 w 386"/>
                  <a:gd name="T73" fmla="*/ 79 h 230"/>
                  <a:gd name="T74" fmla="*/ 117 w 386"/>
                  <a:gd name="T75" fmla="*/ 66 h 230"/>
                  <a:gd name="T76" fmla="*/ 89 w 386"/>
                  <a:gd name="T77" fmla="*/ 55 h 230"/>
                  <a:gd name="T78" fmla="*/ 63 w 386"/>
                  <a:gd name="T79" fmla="*/ 45 h 230"/>
                  <a:gd name="T80" fmla="*/ 43 w 386"/>
                  <a:gd name="T81" fmla="*/ 34 h 230"/>
                  <a:gd name="T82" fmla="*/ 24 w 386"/>
                  <a:gd name="T83" fmla="*/ 23 h 230"/>
                  <a:gd name="T84" fmla="*/ 10 w 386"/>
                  <a:gd name="T85" fmla="*/ 14 h 230"/>
                  <a:gd name="T86" fmla="*/ 1 w 386"/>
                  <a:gd name="T87" fmla="*/ 6 h 230"/>
                  <a:gd name="T88" fmla="*/ 0 w 386"/>
                  <a:gd name="T89" fmla="*/ 0 h 23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86"/>
                  <a:gd name="T136" fmla="*/ 0 h 230"/>
                  <a:gd name="T137" fmla="*/ 386 w 386"/>
                  <a:gd name="T138" fmla="*/ 230 h 23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86" h="230">
                    <a:moveTo>
                      <a:pt x="0" y="0"/>
                    </a:moveTo>
                    <a:lnTo>
                      <a:pt x="3" y="2"/>
                    </a:lnTo>
                    <a:lnTo>
                      <a:pt x="15" y="5"/>
                    </a:lnTo>
                    <a:lnTo>
                      <a:pt x="34" y="9"/>
                    </a:lnTo>
                    <a:lnTo>
                      <a:pt x="58" y="15"/>
                    </a:lnTo>
                    <a:lnTo>
                      <a:pt x="87" y="25"/>
                    </a:lnTo>
                    <a:lnTo>
                      <a:pt x="119" y="34"/>
                    </a:lnTo>
                    <a:lnTo>
                      <a:pt x="153" y="45"/>
                    </a:lnTo>
                    <a:lnTo>
                      <a:pt x="189" y="55"/>
                    </a:lnTo>
                    <a:lnTo>
                      <a:pt x="224" y="66"/>
                    </a:lnTo>
                    <a:lnTo>
                      <a:pt x="258" y="79"/>
                    </a:lnTo>
                    <a:lnTo>
                      <a:pt x="291" y="91"/>
                    </a:lnTo>
                    <a:lnTo>
                      <a:pt x="320" y="103"/>
                    </a:lnTo>
                    <a:lnTo>
                      <a:pt x="346" y="114"/>
                    </a:lnTo>
                    <a:lnTo>
                      <a:pt x="365" y="125"/>
                    </a:lnTo>
                    <a:lnTo>
                      <a:pt x="379" y="136"/>
                    </a:lnTo>
                    <a:lnTo>
                      <a:pt x="384" y="145"/>
                    </a:lnTo>
                    <a:lnTo>
                      <a:pt x="386" y="177"/>
                    </a:lnTo>
                    <a:lnTo>
                      <a:pt x="382" y="205"/>
                    </a:lnTo>
                    <a:lnTo>
                      <a:pt x="377" y="223"/>
                    </a:lnTo>
                    <a:lnTo>
                      <a:pt x="375" y="230"/>
                    </a:lnTo>
                    <a:lnTo>
                      <a:pt x="374" y="227"/>
                    </a:lnTo>
                    <a:lnTo>
                      <a:pt x="370" y="219"/>
                    </a:lnTo>
                    <a:lnTo>
                      <a:pt x="363" y="206"/>
                    </a:lnTo>
                    <a:lnTo>
                      <a:pt x="355" y="193"/>
                    </a:lnTo>
                    <a:lnTo>
                      <a:pt x="346" y="179"/>
                    </a:lnTo>
                    <a:lnTo>
                      <a:pt x="336" y="165"/>
                    </a:lnTo>
                    <a:lnTo>
                      <a:pt x="325" y="153"/>
                    </a:lnTo>
                    <a:lnTo>
                      <a:pt x="315" y="145"/>
                    </a:lnTo>
                    <a:lnTo>
                      <a:pt x="308" y="142"/>
                    </a:lnTo>
                    <a:lnTo>
                      <a:pt x="294" y="136"/>
                    </a:lnTo>
                    <a:lnTo>
                      <a:pt x="275" y="128"/>
                    </a:lnTo>
                    <a:lnTo>
                      <a:pt x="255" y="120"/>
                    </a:lnTo>
                    <a:lnTo>
                      <a:pt x="229" y="111"/>
                    </a:lnTo>
                    <a:lnTo>
                      <a:pt x="203" y="100"/>
                    </a:lnTo>
                    <a:lnTo>
                      <a:pt x="174" y="89"/>
                    </a:lnTo>
                    <a:lnTo>
                      <a:pt x="144" y="79"/>
                    </a:lnTo>
                    <a:lnTo>
                      <a:pt x="117" y="66"/>
                    </a:lnTo>
                    <a:lnTo>
                      <a:pt x="89" y="55"/>
                    </a:lnTo>
                    <a:lnTo>
                      <a:pt x="63" y="45"/>
                    </a:lnTo>
                    <a:lnTo>
                      <a:pt x="43" y="34"/>
                    </a:lnTo>
                    <a:lnTo>
                      <a:pt x="24" y="23"/>
                    </a:lnTo>
                    <a:lnTo>
                      <a:pt x="10" y="14"/>
                    </a:lnTo>
                    <a:lnTo>
                      <a:pt x="1" y="6"/>
                    </a:lnTo>
                    <a:lnTo>
                      <a:pt x="0" y="0"/>
                    </a:lnTo>
                    <a:close/>
                  </a:path>
                </a:pathLst>
              </a:custGeom>
              <a:solidFill>
                <a:srgbClr val="000000"/>
              </a:solidFill>
              <a:ln w="9525">
                <a:noFill/>
                <a:round/>
                <a:headEnd/>
                <a:tailEnd/>
              </a:ln>
            </p:spPr>
            <p:txBody>
              <a:bodyPr/>
              <a:lstStyle/>
              <a:p>
                <a:endParaRPr lang="fr-FR" sz="1350"/>
              </a:p>
            </p:txBody>
          </p:sp>
          <p:sp>
            <p:nvSpPr>
              <p:cNvPr id="65588" name="Freeform 169"/>
              <p:cNvSpPr>
                <a:spLocks/>
              </p:cNvSpPr>
              <p:nvPr/>
            </p:nvSpPr>
            <p:spPr bwMode="auto">
              <a:xfrm>
                <a:off x="201" y="4115"/>
                <a:ext cx="184" cy="111"/>
              </a:xfrm>
              <a:custGeom>
                <a:avLst/>
                <a:gdLst>
                  <a:gd name="T0" fmla="*/ 369 w 369"/>
                  <a:gd name="T1" fmla="*/ 0 h 222"/>
                  <a:gd name="T2" fmla="*/ 366 w 369"/>
                  <a:gd name="T3" fmla="*/ 2 h 222"/>
                  <a:gd name="T4" fmla="*/ 354 w 369"/>
                  <a:gd name="T5" fmla="*/ 5 h 222"/>
                  <a:gd name="T6" fmla="*/ 336 w 369"/>
                  <a:gd name="T7" fmla="*/ 9 h 222"/>
                  <a:gd name="T8" fmla="*/ 312 w 369"/>
                  <a:gd name="T9" fmla="*/ 15 h 222"/>
                  <a:gd name="T10" fmla="*/ 286 w 369"/>
                  <a:gd name="T11" fmla="*/ 23 h 222"/>
                  <a:gd name="T12" fmla="*/ 255 w 369"/>
                  <a:gd name="T13" fmla="*/ 31 h 222"/>
                  <a:gd name="T14" fmla="*/ 223 w 369"/>
                  <a:gd name="T15" fmla="*/ 42 h 222"/>
                  <a:gd name="T16" fmla="*/ 188 w 369"/>
                  <a:gd name="T17" fmla="*/ 51 h 222"/>
                  <a:gd name="T18" fmla="*/ 155 w 369"/>
                  <a:gd name="T19" fmla="*/ 62 h 222"/>
                  <a:gd name="T20" fmla="*/ 123 w 369"/>
                  <a:gd name="T21" fmla="*/ 74 h 222"/>
                  <a:gd name="T22" fmla="*/ 92 w 369"/>
                  <a:gd name="T23" fmla="*/ 85 h 222"/>
                  <a:gd name="T24" fmla="*/ 62 w 369"/>
                  <a:gd name="T25" fmla="*/ 96 h 222"/>
                  <a:gd name="T26" fmla="*/ 40 w 369"/>
                  <a:gd name="T27" fmla="*/ 108 h 222"/>
                  <a:gd name="T28" fmla="*/ 21 w 369"/>
                  <a:gd name="T29" fmla="*/ 119 h 222"/>
                  <a:gd name="T30" fmla="*/ 7 w 369"/>
                  <a:gd name="T31" fmla="*/ 128 h 222"/>
                  <a:gd name="T32" fmla="*/ 2 w 369"/>
                  <a:gd name="T33" fmla="*/ 137 h 222"/>
                  <a:gd name="T34" fmla="*/ 0 w 369"/>
                  <a:gd name="T35" fmla="*/ 170 h 222"/>
                  <a:gd name="T36" fmla="*/ 4 w 369"/>
                  <a:gd name="T37" fmla="*/ 197 h 222"/>
                  <a:gd name="T38" fmla="*/ 9 w 369"/>
                  <a:gd name="T39" fmla="*/ 216 h 222"/>
                  <a:gd name="T40" fmla="*/ 10 w 369"/>
                  <a:gd name="T41" fmla="*/ 222 h 222"/>
                  <a:gd name="T42" fmla="*/ 12 w 369"/>
                  <a:gd name="T43" fmla="*/ 219 h 222"/>
                  <a:gd name="T44" fmla="*/ 16 w 369"/>
                  <a:gd name="T45" fmla="*/ 211 h 222"/>
                  <a:gd name="T46" fmla="*/ 23 w 369"/>
                  <a:gd name="T47" fmla="*/ 199 h 222"/>
                  <a:gd name="T48" fmla="*/ 29 w 369"/>
                  <a:gd name="T49" fmla="*/ 185 h 222"/>
                  <a:gd name="T50" fmla="*/ 40 w 369"/>
                  <a:gd name="T51" fmla="*/ 171 h 222"/>
                  <a:gd name="T52" fmla="*/ 48 w 369"/>
                  <a:gd name="T53" fmla="*/ 157 h 222"/>
                  <a:gd name="T54" fmla="*/ 59 w 369"/>
                  <a:gd name="T55" fmla="*/ 145 h 222"/>
                  <a:gd name="T56" fmla="*/ 69 w 369"/>
                  <a:gd name="T57" fmla="*/ 137 h 222"/>
                  <a:gd name="T58" fmla="*/ 76 w 369"/>
                  <a:gd name="T59" fmla="*/ 134 h 222"/>
                  <a:gd name="T60" fmla="*/ 90 w 369"/>
                  <a:gd name="T61" fmla="*/ 128 h 222"/>
                  <a:gd name="T62" fmla="*/ 107 w 369"/>
                  <a:gd name="T63" fmla="*/ 122 h 222"/>
                  <a:gd name="T64" fmla="*/ 128 w 369"/>
                  <a:gd name="T65" fmla="*/ 114 h 222"/>
                  <a:gd name="T66" fmla="*/ 152 w 369"/>
                  <a:gd name="T67" fmla="*/ 105 h 222"/>
                  <a:gd name="T68" fmla="*/ 178 w 369"/>
                  <a:gd name="T69" fmla="*/ 96 h 222"/>
                  <a:gd name="T70" fmla="*/ 205 w 369"/>
                  <a:gd name="T71" fmla="*/ 85 h 222"/>
                  <a:gd name="T72" fmla="*/ 233 w 369"/>
                  <a:gd name="T73" fmla="*/ 74 h 222"/>
                  <a:gd name="T74" fmla="*/ 259 w 369"/>
                  <a:gd name="T75" fmla="*/ 63 h 222"/>
                  <a:gd name="T76" fmla="*/ 285 w 369"/>
                  <a:gd name="T77" fmla="*/ 52 h 222"/>
                  <a:gd name="T78" fmla="*/ 309 w 369"/>
                  <a:gd name="T79" fmla="*/ 42 h 222"/>
                  <a:gd name="T80" fmla="*/ 330 w 369"/>
                  <a:gd name="T81" fmla="*/ 32 h 222"/>
                  <a:gd name="T82" fmla="*/ 347 w 369"/>
                  <a:gd name="T83" fmla="*/ 23 h 222"/>
                  <a:gd name="T84" fmla="*/ 361 w 369"/>
                  <a:gd name="T85" fmla="*/ 14 h 222"/>
                  <a:gd name="T86" fmla="*/ 367 w 369"/>
                  <a:gd name="T87" fmla="*/ 6 h 222"/>
                  <a:gd name="T88" fmla="*/ 369 w 369"/>
                  <a:gd name="T89" fmla="*/ 0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69"/>
                  <a:gd name="T136" fmla="*/ 0 h 222"/>
                  <a:gd name="T137" fmla="*/ 369 w 369"/>
                  <a:gd name="T138" fmla="*/ 222 h 22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69" h="222">
                    <a:moveTo>
                      <a:pt x="369" y="0"/>
                    </a:moveTo>
                    <a:lnTo>
                      <a:pt x="366" y="2"/>
                    </a:lnTo>
                    <a:lnTo>
                      <a:pt x="354" y="5"/>
                    </a:lnTo>
                    <a:lnTo>
                      <a:pt x="336" y="9"/>
                    </a:lnTo>
                    <a:lnTo>
                      <a:pt x="312" y="15"/>
                    </a:lnTo>
                    <a:lnTo>
                      <a:pt x="286" y="23"/>
                    </a:lnTo>
                    <a:lnTo>
                      <a:pt x="255" y="31"/>
                    </a:lnTo>
                    <a:lnTo>
                      <a:pt x="223" y="42"/>
                    </a:lnTo>
                    <a:lnTo>
                      <a:pt x="188" y="51"/>
                    </a:lnTo>
                    <a:lnTo>
                      <a:pt x="155" y="62"/>
                    </a:lnTo>
                    <a:lnTo>
                      <a:pt x="123" y="74"/>
                    </a:lnTo>
                    <a:lnTo>
                      <a:pt x="92" y="85"/>
                    </a:lnTo>
                    <a:lnTo>
                      <a:pt x="62" y="96"/>
                    </a:lnTo>
                    <a:lnTo>
                      <a:pt x="40" y="108"/>
                    </a:lnTo>
                    <a:lnTo>
                      <a:pt x="21" y="119"/>
                    </a:lnTo>
                    <a:lnTo>
                      <a:pt x="7" y="128"/>
                    </a:lnTo>
                    <a:lnTo>
                      <a:pt x="2" y="137"/>
                    </a:lnTo>
                    <a:lnTo>
                      <a:pt x="0" y="170"/>
                    </a:lnTo>
                    <a:lnTo>
                      <a:pt x="4" y="197"/>
                    </a:lnTo>
                    <a:lnTo>
                      <a:pt x="9" y="216"/>
                    </a:lnTo>
                    <a:lnTo>
                      <a:pt x="10" y="222"/>
                    </a:lnTo>
                    <a:lnTo>
                      <a:pt x="12" y="219"/>
                    </a:lnTo>
                    <a:lnTo>
                      <a:pt x="16" y="211"/>
                    </a:lnTo>
                    <a:lnTo>
                      <a:pt x="23" y="199"/>
                    </a:lnTo>
                    <a:lnTo>
                      <a:pt x="29" y="185"/>
                    </a:lnTo>
                    <a:lnTo>
                      <a:pt x="40" y="171"/>
                    </a:lnTo>
                    <a:lnTo>
                      <a:pt x="48" y="157"/>
                    </a:lnTo>
                    <a:lnTo>
                      <a:pt x="59" y="145"/>
                    </a:lnTo>
                    <a:lnTo>
                      <a:pt x="69" y="137"/>
                    </a:lnTo>
                    <a:lnTo>
                      <a:pt x="76" y="134"/>
                    </a:lnTo>
                    <a:lnTo>
                      <a:pt x="90" y="128"/>
                    </a:lnTo>
                    <a:lnTo>
                      <a:pt x="107" y="122"/>
                    </a:lnTo>
                    <a:lnTo>
                      <a:pt x="128" y="114"/>
                    </a:lnTo>
                    <a:lnTo>
                      <a:pt x="152" y="105"/>
                    </a:lnTo>
                    <a:lnTo>
                      <a:pt x="178" y="96"/>
                    </a:lnTo>
                    <a:lnTo>
                      <a:pt x="205" y="85"/>
                    </a:lnTo>
                    <a:lnTo>
                      <a:pt x="233" y="74"/>
                    </a:lnTo>
                    <a:lnTo>
                      <a:pt x="259" y="63"/>
                    </a:lnTo>
                    <a:lnTo>
                      <a:pt x="285" y="52"/>
                    </a:lnTo>
                    <a:lnTo>
                      <a:pt x="309" y="42"/>
                    </a:lnTo>
                    <a:lnTo>
                      <a:pt x="330" y="32"/>
                    </a:lnTo>
                    <a:lnTo>
                      <a:pt x="347" y="23"/>
                    </a:lnTo>
                    <a:lnTo>
                      <a:pt x="361" y="14"/>
                    </a:lnTo>
                    <a:lnTo>
                      <a:pt x="367" y="6"/>
                    </a:lnTo>
                    <a:lnTo>
                      <a:pt x="369" y="0"/>
                    </a:lnTo>
                    <a:close/>
                  </a:path>
                </a:pathLst>
              </a:custGeom>
              <a:solidFill>
                <a:srgbClr val="000000"/>
              </a:solidFill>
              <a:ln w="9525">
                <a:noFill/>
                <a:round/>
                <a:headEnd/>
                <a:tailEnd/>
              </a:ln>
            </p:spPr>
            <p:txBody>
              <a:bodyPr/>
              <a:lstStyle/>
              <a:p>
                <a:endParaRPr lang="fr-FR" sz="1350"/>
              </a:p>
            </p:txBody>
          </p:sp>
          <p:sp>
            <p:nvSpPr>
              <p:cNvPr id="65589" name="Freeform 170"/>
              <p:cNvSpPr>
                <a:spLocks/>
              </p:cNvSpPr>
              <p:nvPr/>
            </p:nvSpPr>
            <p:spPr bwMode="auto">
              <a:xfrm>
                <a:off x="480" y="4084"/>
                <a:ext cx="146" cy="27"/>
              </a:xfrm>
              <a:custGeom>
                <a:avLst/>
                <a:gdLst>
                  <a:gd name="T0" fmla="*/ 0 w 291"/>
                  <a:gd name="T1" fmla="*/ 16 h 54"/>
                  <a:gd name="T2" fmla="*/ 291 w 291"/>
                  <a:gd name="T3" fmla="*/ 0 h 54"/>
                  <a:gd name="T4" fmla="*/ 291 w 291"/>
                  <a:gd name="T5" fmla="*/ 54 h 54"/>
                  <a:gd name="T6" fmla="*/ 291 w 291"/>
                  <a:gd name="T7" fmla="*/ 53 h 54"/>
                  <a:gd name="T8" fmla="*/ 288 w 291"/>
                  <a:gd name="T9" fmla="*/ 51 h 54"/>
                  <a:gd name="T10" fmla="*/ 283 w 291"/>
                  <a:gd name="T11" fmla="*/ 48 h 54"/>
                  <a:gd name="T12" fmla="*/ 276 w 291"/>
                  <a:gd name="T13" fmla="*/ 44 h 54"/>
                  <a:gd name="T14" fmla="*/ 265 w 291"/>
                  <a:gd name="T15" fmla="*/ 41 h 54"/>
                  <a:gd name="T16" fmla="*/ 252 w 291"/>
                  <a:gd name="T17" fmla="*/ 37 h 54"/>
                  <a:gd name="T18" fmla="*/ 234 w 291"/>
                  <a:gd name="T19" fmla="*/ 37 h 54"/>
                  <a:gd name="T20" fmla="*/ 214 w 291"/>
                  <a:gd name="T21" fmla="*/ 39 h 54"/>
                  <a:gd name="T22" fmla="*/ 188 w 291"/>
                  <a:gd name="T23" fmla="*/ 41 h 54"/>
                  <a:gd name="T24" fmla="*/ 155 w 291"/>
                  <a:gd name="T25" fmla="*/ 39 h 54"/>
                  <a:gd name="T26" fmla="*/ 119 w 291"/>
                  <a:gd name="T27" fmla="*/ 34 h 54"/>
                  <a:gd name="T28" fmla="*/ 84 w 291"/>
                  <a:gd name="T29" fmla="*/ 30 h 54"/>
                  <a:gd name="T30" fmla="*/ 52 w 291"/>
                  <a:gd name="T31" fmla="*/ 25 h 54"/>
                  <a:gd name="T32" fmla="*/ 24 w 291"/>
                  <a:gd name="T33" fmla="*/ 20 h 54"/>
                  <a:gd name="T34" fmla="*/ 7 w 291"/>
                  <a:gd name="T35" fmla="*/ 17 h 54"/>
                  <a:gd name="T36" fmla="*/ 0 w 291"/>
                  <a:gd name="T37" fmla="*/ 16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1"/>
                  <a:gd name="T58" fmla="*/ 0 h 54"/>
                  <a:gd name="T59" fmla="*/ 291 w 291"/>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1" h="54">
                    <a:moveTo>
                      <a:pt x="0" y="16"/>
                    </a:moveTo>
                    <a:lnTo>
                      <a:pt x="291" y="0"/>
                    </a:lnTo>
                    <a:lnTo>
                      <a:pt x="291" y="54"/>
                    </a:lnTo>
                    <a:lnTo>
                      <a:pt x="291" y="53"/>
                    </a:lnTo>
                    <a:lnTo>
                      <a:pt x="288" y="51"/>
                    </a:lnTo>
                    <a:lnTo>
                      <a:pt x="283" y="48"/>
                    </a:lnTo>
                    <a:lnTo>
                      <a:pt x="276" y="44"/>
                    </a:lnTo>
                    <a:lnTo>
                      <a:pt x="265" y="41"/>
                    </a:lnTo>
                    <a:lnTo>
                      <a:pt x="252" y="37"/>
                    </a:lnTo>
                    <a:lnTo>
                      <a:pt x="234" y="37"/>
                    </a:lnTo>
                    <a:lnTo>
                      <a:pt x="214" y="39"/>
                    </a:lnTo>
                    <a:lnTo>
                      <a:pt x="188" y="41"/>
                    </a:lnTo>
                    <a:lnTo>
                      <a:pt x="155" y="39"/>
                    </a:lnTo>
                    <a:lnTo>
                      <a:pt x="119" y="34"/>
                    </a:lnTo>
                    <a:lnTo>
                      <a:pt x="84" y="30"/>
                    </a:lnTo>
                    <a:lnTo>
                      <a:pt x="52" y="25"/>
                    </a:lnTo>
                    <a:lnTo>
                      <a:pt x="24" y="20"/>
                    </a:lnTo>
                    <a:lnTo>
                      <a:pt x="7" y="17"/>
                    </a:lnTo>
                    <a:lnTo>
                      <a:pt x="0" y="16"/>
                    </a:lnTo>
                    <a:close/>
                  </a:path>
                </a:pathLst>
              </a:custGeom>
              <a:solidFill>
                <a:srgbClr val="000000"/>
              </a:solidFill>
              <a:ln w="9525">
                <a:noFill/>
                <a:round/>
                <a:headEnd/>
                <a:tailEnd/>
              </a:ln>
            </p:spPr>
            <p:txBody>
              <a:bodyPr/>
              <a:lstStyle/>
              <a:p>
                <a:endParaRPr lang="fr-FR" sz="1350"/>
              </a:p>
            </p:txBody>
          </p:sp>
          <p:sp>
            <p:nvSpPr>
              <p:cNvPr id="65590" name="Freeform 171"/>
              <p:cNvSpPr>
                <a:spLocks/>
              </p:cNvSpPr>
              <p:nvPr/>
            </p:nvSpPr>
            <p:spPr bwMode="auto">
              <a:xfrm>
                <a:off x="226" y="4084"/>
                <a:ext cx="146" cy="27"/>
              </a:xfrm>
              <a:custGeom>
                <a:avLst/>
                <a:gdLst>
                  <a:gd name="T0" fmla="*/ 291 w 291"/>
                  <a:gd name="T1" fmla="*/ 16 h 54"/>
                  <a:gd name="T2" fmla="*/ 0 w 291"/>
                  <a:gd name="T3" fmla="*/ 0 h 54"/>
                  <a:gd name="T4" fmla="*/ 0 w 291"/>
                  <a:gd name="T5" fmla="*/ 54 h 54"/>
                  <a:gd name="T6" fmla="*/ 0 w 291"/>
                  <a:gd name="T7" fmla="*/ 53 h 54"/>
                  <a:gd name="T8" fmla="*/ 3 w 291"/>
                  <a:gd name="T9" fmla="*/ 51 h 54"/>
                  <a:gd name="T10" fmla="*/ 8 w 291"/>
                  <a:gd name="T11" fmla="*/ 48 h 54"/>
                  <a:gd name="T12" fmla="*/ 15 w 291"/>
                  <a:gd name="T13" fmla="*/ 44 h 54"/>
                  <a:gd name="T14" fmla="*/ 26 w 291"/>
                  <a:gd name="T15" fmla="*/ 41 h 54"/>
                  <a:gd name="T16" fmla="*/ 40 w 291"/>
                  <a:gd name="T17" fmla="*/ 37 h 54"/>
                  <a:gd name="T18" fmla="*/ 57 w 291"/>
                  <a:gd name="T19" fmla="*/ 37 h 54"/>
                  <a:gd name="T20" fmla="*/ 77 w 291"/>
                  <a:gd name="T21" fmla="*/ 39 h 54"/>
                  <a:gd name="T22" fmla="*/ 103 w 291"/>
                  <a:gd name="T23" fmla="*/ 41 h 54"/>
                  <a:gd name="T24" fmla="*/ 136 w 291"/>
                  <a:gd name="T25" fmla="*/ 39 h 54"/>
                  <a:gd name="T26" fmla="*/ 172 w 291"/>
                  <a:gd name="T27" fmla="*/ 34 h 54"/>
                  <a:gd name="T28" fmla="*/ 207 w 291"/>
                  <a:gd name="T29" fmla="*/ 30 h 54"/>
                  <a:gd name="T30" fmla="*/ 240 w 291"/>
                  <a:gd name="T31" fmla="*/ 25 h 54"/>
                  <a:gd name="T32" fmla="*/ 267 w 291"/>
                  <a:gd name="T33" fmla="*/ 20 h 54"/>
                  <a:gd name="T34" fmla="*/ 284 w 291"/>
                  <a:gd name="T35" fmla="*/ 17 h 54"/>
                  <a:gd name="T36" fmla="*/ 291 w 291"/>
                  <a:gd name="T37" fmla="*/ 16 h 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1"/>
                  <a:gd name="T58" fmla="*/ 0 h 54"/>
                  <a:gd name="T59" fmla="*/ 291 w 291"/>
                  <a:gd name="T60" fmla="*/ 54 h 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1" h="54">
                    <a:moveTo>
                      <a:pt x="291" y="16"/>
                    </a:moveTo>
                    <a:lnTo>
                      <a:pt x="0" y="0"/>
                    </a:lnTo>
                    <a:lnTo>
                      <a:pt x="0" y="54"/>
                    </a:lnTo>
                    <a:lnTo>
                      <a:pt x="0" y="53"/>
                    </a:lnTo>
                    <a:lnTo>
                      <a:pt x="3" y="51"/>
                    </a:lnTo>
                    <a:lnTo>
                      <a:pt x="8" y="48"/>
                    </a:lnTo>
                    <a:lnTo>
                      <a:pt x="15" y="44"/>
                    </a:lnTo>
                    <a:lnTo>
                      <a:pt x="26" y="41"/>
                    </a:lnTo>
                    <a:lnTo>
                      <a:pt x="40" y="37"/>
                    </a:lnTo>
                    <a:lnTo>
                      <a:pt x="57" y="37"/>
                    </a:lnTo>
                    <a:lnTo>
                      <a:pt x="77" y="39"/>
                    </a:lnTo>
                    <a:lnTo>
                      <a:pt x="103" y="41"/>
                    </a:lnTo>
                    <a:lnTo>
                      <a:pt x="136" y="39"/>
                    </a:lnTo>
                    <a:lnTo>
                      <a:pt x="172" y="34"/>
                    </a:lnTo>
                    <a:lnTo>
                      <a:pt x="207" y="30"/>
                    </a:lnTo>
                    <a:lnTo>
                      <a:pt x="240" y="25"/>
                    </a:lnTo>
                    <a:lnTo>
                      <a:pt x="267" y="20"/>
                    </a:lnTo>
                    <a:lnTo>
                      <a:pt x="284" y="17"/>
                    </a:lnTo>
                    <a:lnTo>
                      <a:pt x="291" y="16"/>
                    </a:lnTo>
                    <a:close/>
                  </a:path>
                </a:pathLst>
              </a:custGeom>
              <a:solidFill>
                <a:srgbClr val="000000"/>
              </a:solidFill>
              <a:ln w="9525">
                <a:noFill/>
                <a:round/>
                <a:headEnd/>
                <a:tailEnd/>
              </a:ln>
            </p:spPr>
            <p:txBody>
              <a:bodyPr/>
              <a:lstStyle/>
              <a:p>
                <a:endParaRPr lang="fr-FR" sz="1350"/>
              </a:p>
            </p:txBody>
          </p:sp>
          <p:sp>
            <p:nvSpPr>
              <p:cNvPr id="65591" name="Freeform 172"/>
              <p:cNvSpPr>
                <a:spLocks/>
              </p:cNvSpPr>
              <p:nvPr/>
            </p:nvSpPr>
            <p:spPr bwMode="auto">
              <a:xfrm>
                <a:off x="598" y="4201"/>
                <a:ext cx="63" cy="50"/>
              </a:xfrm>
              <a:custGeom>
                <a:avLst/>
                <a:gdLst>
                  <a:gd name="T0" fmla="*/ 64 w 126"/>
                  <a:gd name="T1" fmla="*/ 100 h 100"/>
                  <a:gd name="T2" fmla="*/ 76 w 126"/>
                  <a:gd name="T3" fmla="*/ 99 h 100"/>
                  <a:gd name="T4" fmla="*/ 88 w 126"/>
                  <a:gd name="T5" fmla="*/ 97 h 100"/>
                  <a:gd name="T6" fmla="*/ 98 w 126"/>
                  <a:gd name="T7" fmla="*/ 93 h 100"/>
                  <a:gd name="T8" fmla="*/ 107 w 126"/>
                  <a:gd name="T9" fmla="*/ 86 h 100"/>
                  <a:gd name="T10" fmla="*/ 116 w 126"/>
                  <a:gd name="T11" fmla="*/ 79 h 100"/>
                  <a:gd name="T12" fmla="*/ 121 w 126"/>
                  <a:gd name="T13" fmla="*/ 71 h 100"/>
                  <a:gd name="T14" fmla="*/ 124 w 126"/>
                  <a:gd name="T15" fmla="*/ 62 h 100"/>
                  <a:gd name="T16" fmla="*/ 126 w 126"/>
                  <a:gd name="T17" fmla="*/ 51 h 100"/>
                  <a:gd name="T18" fmla="*/ 124 w 126"/>
                  <a:gd name="T19" fmla="*/ 40 h 100"/>
                  <a:gd name="T20" fmla="*/ 121 w 126"/>
                  <a:gd name="T21" fmla="*/ 31 h 100"/>
                  <a:gd name="T22" fmla="*/ 116 w 126"/>
                  <a:gd name="T23" fmla="*/ 23 h 100"/>
                  <a:gd name="T24" fmla="*/ 107 w 126"/>
                  <a:gd name="T25" fmla="*/ 16 h 100"/>
                  <a:gd name="T26" fmla="*/ 98 w 126"/>
                  <a:gd name="T27" fmla="*/ 9 h 100"/>
                  <a:gd name="T28" fmla="*/ 88 w 126"/>
                  <a:gd name="T29" fmla="*/ 5 h 100"/>
                  <a:gd name="T30" fmla="*/ 76 w 126"/>
                  <a:gd name="T31" fmla="*/ 2 h 100"/>
                  <a:gd name="T32" fmla="*/ 64 w 126"/>
                  <a:gd name="T33" fmla="*/ 0 h 100"/>
                  <a:gd name="T34" fmla="*/ 52 w 126"/>
                  <a:gd name="T35" fmla="*/ 2 h 100"/>
                  <a:gd name="T36" fmla="*/ 40 w 126"/>
                  <a:gd name="T37" fmla="*/ 5 h 100"/>
                  <a:gd name="T38" fmla="*/ 29 w 126"/>
                  <a:gd name="T39" fmla="*/ 9 h 100"/>
                  <a:gd name="T40" fmla="*/ 19 w 126"/>
                  <a:gd name="T41" fmla="*/ 16 h 100"/>
                  <a:gd name="T42" fmla="*/ 11 w 126"/>
                  <a:gd name="T43" fmla="*/ 23 h 100"/>
                  <a:gd name="T44" fmla="*/ 5 w 126"/>
                  <a:gd name="T45" fmla="*/ 31 h 100"/>
                  <a:gd name="T46" fmla="*/ 2 w 126"/>
                  <a:gd name="T47" fmla="*/ 40 h 100"/>
                  <a:gd name="T48" fmla="*/ 0 w 126"/>
                  <a:gd name="T49" fmla="*/ 51 h 100"/>
                  <a:gd name="T50" fmla="*/ 2 w 126"/>
                  <a:gd name="T51" fmla="*/ 62 h 100"/>
                  <a:gd name="T52" fmla="*/ 5 w 126"/>
                  <a:gd name="T53" fmla="*/ 71 h 100"/>
                  <a:gd name="T54" fmla="*/ 11 w 126"/>
                  <a:gd name="T55" fmla="*/ 79 h 100"/>
                  <a:gd name="T56" fmla="*/ 19 w 126"/>
                  <a:gd name="T57" fmla="*/ 86 h 100"/>
                  <a:gd name="T58" fmla="*/ 29 w 126"/>
                  <a:gd name="T59" fmla="*/ 93 h 100"/>
                  <a:gd name="T60" fmla="*/ 40 w 126"/>
                  <a:gd name="T61" fmla="*/ 97 h 100"/>
                  <a:gd name="T62" fmla="*/ 52 w 126"/>
                  <a:gd name="T63" fmla="*/ 99 h 100"/>
                  <a:gd name="T64" fmla="*/ 64 w 126"/>
                  <a:gd name="T65" fmla="*/ 100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6"/>
                  <a:gd name="T100" fmla="*/ 0 h 100"/>
                  <a:gd name="T101" fmla="*/ 126 w 126"/>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6" h="100">
                    <a:moveTo>
                      <a:pt x="64" y="100"/>
                    </a:moveTo>
                    <a:lnTo>
                      <a:pt x="76" y="99"/>
                    </a:lnTo>
                    <a:lnTo>
                      <a:pt x="88" y="97"/>
                    </a:lnTo>
                    <a:lnTo>
                      <a:pt x="98" y="93"/>
                    </a:lnTo>
                    <a:lnTo>
                      <a:pt x="107" y="86"/>
                    </a:lnTo>
                    <a:lnTo>
                      <a:pt x="116" y="79"/>
                    </a:lnTo>
                    <a:lnTo>
                      <a:pt x="121" y="71"/>
                    </a:lnTo>
                    <a:lnTo>
                      <a:pt x="124" y="62"/>
                    </a:lnTo>
                    <a:lnTo>
                      <a:pt x="126" y="51"/>
                    </a:lnTo>
                    <a:lnTo>
                      <a:pt x="124" y="40"/>
                    </a:lnTo>
                    <a:lnTo>
                      <a:pt x="121" y="31"/>
                    </a:lnTo>
                    <a:lnTo>
                      <a:pt x="116" y="23"/>
                    </a:lnTo>
                    <a:lnTo>
                      <a:pt x="107" y="16"/>
                    </a:lnTo>
                    <a:lnTo>
                      <a:pt x="98" y="9"/>
                    </a:lnTo>
                    <a:lnTo>
                      <a:pt x="88" y="5"/>
                    </a:lnTo>
                    <a:lnTo>
                      <a:pt x="76" y="2"/>
                    </a:lnTo>
                    <a:lnTo>
                      <a:pt x="64" y="0"/>
                    </a:lnTo>
                    <a:lnTo>
                      <a:pt x="52" y="2"/>
                    </a:lnTo>
                    <a:lnTo>
                      <a:pt x="40" y="5"/>
                    </a:lnTo>
                    <a:lnTo>
                      <a:pt x="29" y="9"/>
                    </a:lnTo>
                    <a:lnTo>
                      <a:pt x="19" y="16"/>
                    </a:lnTo>
                    <a:lnTo>
                      <a:pt x="11" y="23"/>
                    </a:lnTo>
                    <a:lnTo>
                      <a:pt x="5" y="31"/>
                    </a:lnTo>
                    <a:lnTo>
                      <a:pt x="2" y="40"/>
                    </a:lnTo>
                    <a:lnTo>
                      <a:pt x="0" y="51"/>
                    </a:lnTo>
                    <a:lnTo>
                      <a:pt x="2" y="62"/>
                    </a:lnTo>
                    <a:lnTo>
                      <a:pt x="5" y="71"/>
                    </a:lnTo>
                    <a:lnTo>
                      <a:pt x="11" y="79"/>
                    </a:lnTo>
                    <a:lnTo>
                      <a:pt x="19" y="86"/>
                    </a:lnTo>
                    <a:lnTo>
                      <a:pt x="29" y="93"/>
                    </a:lnTo>
                    <a:lnTo>
                      <a:pt x="40" y="97"/>
                    </a:lnTo>
                    <a:lnTo>
                      <a:pt x="52" y="99"/>
                    </a:lnTo>
                    <a:lnTo>
                      <a:pt x="64" y="100"/>
                    </a:lnTo>
                    <a:close/>
                  </a:path>
                </a:pathLst>
              </a:custGeom>
              <a:solidFill>
                <a:srgbClr val="000000"/>
              </a:solidFill>
              <a:ln w="9525">
                <a:noFill/>
                <a:round/>
                <a:headEnd/>
                <a:tailEnd/>
              </a:ln>
            </p:spPr>
            <p:txBody>
              <a:bodyPr/>
              <a:lstStyle/>
              <a:p>
                <a:endParaRPr lang="fr-FR" sz="1350"/>
              </a:p>
            </p:txBody>
          </p:sp>
          <p:sp>
            <p:nvSpPr>
              <p:cNvPr id="65592" name="Freeform 173"/>
              <p:cNvSpPr>
                <a:spLocks/>
              </p:cNvSpPr>
              <p:nvPr/>
            </p:nvSpPr>
            <p:spPr bwMode="auto">
              <a:xfrm>
                <a:off x="234" y="4204"/>
                <a:ext cx="62" cy="51"/>
              </a:xfrm>
              <a:custGeom>
                <a:avLst/>
                <a:gdLst>
                  <a:gd name="T0" fmla="*/ 62 w 125"/>
                  <a:gd name="T1" fmla="*/ 100 h 100"/>
                  <a:gd name="T2" fmla="*/ 75 w 125"/>
                  <a:gd name="T3" fmla="*/ 98 h 100"/>
                  <a:gd name="T4" fmla="*/ 87 w 125"/>
                  <a:gd name="T5" fmla="*/ 97 h 100"/>
                  <a:gd name="T6" fmla="*/ 97 w 125"/>
                  <a:gd name="T7" fmla="*/ 92 h 100"/>
                  <a:gd name="T8" fmla="*/ 107 w 125"/>
                  <a:gd name="T9" fmla="*/ 86 h 100"/>
                  <a:gd name="T10" fmla="*/ 114 w 125"/>
                  <a:gd name="T11" fmla="*/ 78 h 100"/>
                  <a:gd name="T12" fmla="*/ 119 w 125"/>
                  <a:gd name="T13" fmla="*/ 71 h 100"/>
                  <a:gd name="T14" fmla="*/ 123 w 125"/>
                  <a:gd name="T15" fmla="*/ 61 h 100"/>
                  <a:gd name="T16" fmla="*/ 125 w 125"/>
                  <a:gd name="T17" fmla="*/ 51 h 100"/>
                  <a:gd name="T18" fmla="*/ 123 w 125"/>
                  <a:gd name="T19" fmla="*/ 40 h 100"/>
                  <a:gd name="T20" fmla="*/ 119 w 125"/>
                  <a:gd name="T21" fmla="*/ 31 h 100"/>
                  <a:gd name="T22" fmla="*/ 114 w 125"/>
                  <a:gd name="T23" fmla="*/ 23 h 100"/>
                  <a:gd name="T24" fmla="*/ 107 w 125"/>
                  <a:gd name="T25" fmla="*/ 15 h 100"/>
                  <a:gd name="T26" fmla="*/ 97 w 125"/>
                  <a:gd name="T27" fmla="*/ 9 h 100"/>
                  <a:gd name="T28" fmla="*/ 87 w 125"/>
                  <a:gd name="T29" fmla="*/ 4 h 100"/>
                  <a:gd name="T30" fmla="*/ 75 w 125"/>
                  <a:gd name="T31" fmla="*/ 1 h 100"/>
                  <a:gd name="T32" fmla="*/ 62 w 125"/>
                  <a:gd name="T33" fmla="*/ 0 h 100"/>
                  <a:gd name="T34" fmla="*/ 50 w 125"/>
                  <a:gd name="T35" fmla="*/ 1 h 100"/>
                  <a:gd name="T36" fmla="*/ 38 w 125"/>
                  <a:gd name="T37" fmla="*/ 4 h 100"/>
                  <a:gd name="T38" fmla="*/ 28 w 125"/>
                  <a:gd name="T39" fmla="*/ 9 h 100"/>
                  <a:gd name="T40" fmla="*/ 19 w 125"/>
                  <a:gd name="T41" fmla="*/ 15 h 100"/>
                  <a:gd name="T42" fmla="*/ 11 w 125"/>
                  <a:gd name="T43" fmla="*/ 23 h 100"/>
                  <a:gd name="T44" fmla="*/ 6 w 125"/>
                  <a:gd name="T45" fmla="*/ 31 h 100"/>
                  <a:gd name="T46" fmla="*/ 2 w 125"/>
                  <a:gd name="T47" fmla="*/ 40 h 100"/>
                  <a:gd name="T48" fmla="*/ 0 w 125"/>
                  <a:gd name="T49" fmla="*/ 51 h 100"/>
                  <a:gd name="T50" fmla="*/ 2 w 125"/>
                  <a:gd name="T51" fmla="*/ 61 h 100"/>
                  <a:gd name="T52" fmla="*/ 6 w 125"/>
                  <a:gd name="T53" fmla="*/ 71 h 100"/>
                  <a:gd name="T54" fmla="*/ 11 w 125"/>
                  <a:gd name="T55" fmla="*/ 78 h 100"/>
                  <a:gd name="T56" fmla="*/ 19 w 125"/>
                  <a:gd name="T57" fmla="*/ 86 h 100"/>
                  <a:gd name="T58" fmla="*/ 28 w 125"/>
                  <a:gd name="T59" fmla="*/ 92 h 100"/>
                  <a:gd name="T60" fmla="*/ 38 w 125"/>
                  <a:gd name="T61" fmla="*/ 97 h 100"/>
                  <a:gd name="T62" fmla="*/ 50 w 125"/>
                  <a:gd name="T63" fmla="*/ 98 h 100"/>
                  <a:gd name="T64" fmla="*/ 62 w 125"/>
                  <a:gd name="T65" fmla="*/ 100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5"/>
                  <a:gd name="T100" fmla="*/ 0 h 100"/>
                  <a:gd name="T101" fmla="*/ 125 w 125"/>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5" h="100">
                    <a:moveTo>
                      <a:pt x="62" y="100"/>
                    </a:moveTo>
                    <a:lnTo>
                      <a:pt x="75" y="98"/>
                    </a:lnTo>
                    <a:lnTo>
                      <a:pt x="87" y="97"/>
                    </a:lnTo>
                    <a:lnTo>
                      <a:pt x="97" y="92"/>
                    </a:lnTo>
                    <a:lnTo>
                      <a:pt x="107" y="86"/>
                    </a:lnTo>
                    <a:lnTo>
                      <a:pt x="114" y="78"/>
                    </a:lnTo>
                    <a:lnTo>
                      <a:pt x="119" y="71"/>
                    </a:lnTo>
                    <a:lnTo>
                      <a:pt x="123" y="61"/>
                    </a:lnTo>
                    <a:lnTo>
                      <a:pt x="125" y="51"/>
                    </a:lnTo>
                    <a:lnTo>
                      <a:pt x="123" y="40"/>
                    </a:lnTo>
                    <a:lnTo>
                      <a:pt x="119" y="31"/>
                    </a:lnTo>
                    <a:lnTo>
                      <a:pt x="114" y="23"/>
                    </a:lnTo>
                    <a:lnTo>
                      <a:pt x="107" y="15"/>
                    </a:lnTo>
                    <a:lnTo>
                      <a:pt x="97" y="9"/>
                    </a:lnTo>
                    <a:lnTo>
                      <a:pt x="87" y="4"/>
                    </a:lnTo>
                    <a:lnTo>
                      <a:pt x="75" y="1"/>
                    </a:lnTo>
                    <a:lnTo>
                      <a:pt x="62" y="0"/>
                    </a:lnTo>
                    <a:lnTo>
                      <a:pt x="50" y="1"/>
                    </a:lnTo>
                    <a:lnTo>
                      <a:pt x="38" y="4"/>
                    </a:lnTo>
                    <a:lnTo>
                      <a:pt x="28" y="9"/>
                    </a:lnTo>
                    <a:lnTo>
                      <a:pt x="19" y="15"/>
                    </a:lnTo>
                    <a:lnTo>
                      <a:pt x="11" y="23"/>
                    </a:lnTo>
                    <a:lnTo>
                      <a:pt x="6" y="31"/>
                    </a:lnTo>
                    <a:lnTo>
                      <a:pt x="2" y="40"/>
                    </a:lnTo>
                    <a:lnTo>
                      <a:pt x="0" y="51"/>
                    </a:lnTo>
                    <a:lnTo>
                      <a:pt x="2" y="61"/>
                    </a:lnTo>
                    <a:lnTo>
                      <a:pt x="6" y="71"/>
                    </a:lnTo>
                    <a:lnTo>
                      <a:pt x="11" y="78"/>
                    </a:lnTo>
                    <a:lnTo>
                      <a:pt x="19" y="86"/>
                    </a:lnTo>
                    <a:lnTo>
                      <a:pt x="28" y="92"/>
                    </a:lnTo>
                    <a:lnTo>
                      <a:pt x="38" y="97"/>
                    </a:lnTo>
                    <a:lnTo>
                      <a:pt x="50" y="98"/>
                    </a:lnTo>
                    <a:lnTo>
                      <a:pt x="62" y="100"/>
                    </a:lnTo>
                    <a:close/>
                  </a:path>
                </a:pathLst>
              </a:custGeom>
              <a:solidFill>
                <a:srgbClr val="000000"/>
              </a:solidFill>
              <a:ln w="9525">
                <a:noFill/>
                <a:round/>
                <a:headEnd/>
                <a:tailEnd/>
              </a:ln>
            </p:spPr>
            <p:txBody>
              <a:bodyPr/>
              <a:lstStyle/>
              <a:p>
                <a:endParaRPr lang="fr-FR" sz="1350"/>
              </a:p>
            </p:txBody>
          </p:sp>
          <p:sp>
            <p:nvSpPr>
              <p:cNvPr id="65593" name="Freeform 174"/>
              <p:cNvSpPr>
                <a:spLocks/>
              </p:cNvSpPr>
              <p:nvPr/>
            </p:nvSpPr>
            <p:spPr bwMode="auto">
              <a:xfrm>
                <a:off x="322" y="2902"/>
                <a:ext cx="330" cy="287"/>
              </a:xfrm>
              <a:custGeom>
                <a:avLst/>
                <a:gdLst>
                  <a:gd name="T0" fmla="*/ 595 w 661"/>
                  <a:gd name="T1" fmla="*/ 175 h 573"/>
                  <a:gd name="T2" fmla="*/ 623 w 661"/>
                  <a:gd name="T3" fmla="*/ 169 h 573"/>
                  <a:gd name="T4" fmla="*/ 652 w 661"/>
                  <a:gd name="T5" fmla="*/ 155 h 573"/>
                  <a:gd name="T6" fmla="*/ 661 w 661"/>
                  <a:gd name="T7" fmla="*/ 126 h 573"/>
                  <a:gd name="T8" fmla="*/ 638 w 661"/>
                  <a:gd name="T9" fmla="*/ 94 h 573"/>
                  <a:gd name="T10" fmla="*/ 606 w 661"/>
                  <a:gd name="T11" fmla="*/ 72 h 573"/>
                  <a:gd name="T12" fmla="*/ 564 w 661"/>
                  <a:gd name="T13" fmla="*/ 49 h 573"/>
                  <a:gd name="T14" fmla="*/ 516 w 661"/>
                  <a:gd name="T15" fmla="*/ 30 h 573"/>
                  <a:gd name="T16" fmla="*/ 462 w 661"/>
                  <a:gd name="T17" fmla="*/ 15 h 573"/>
                  <a:gd name="T18" fmla="*/ 407 w 661"/>
                  <a:gd name="T19" fmla="*/ 4 h 573"/>
                  <a:gd name="T20" fmla="*/ 354 w 661"/>
                  <a:gd name="T21" fmla="*/ 0 h 573"/>
                  <a:gd name="T22" fmla="*/ 304 w 661"/>
                  <a:gd name="T23" fmla="*/ 1 h 573"/>
                  <a:gd name="T24" fmla="*/ 228 w 661"/>
                  <a:gd name="T25" fmla="*/ 24 h 573"/>
                  <a:gd name="T26" fmla="*/ 150 w 661"/>
                  <a:gd name="T27" fmla="*/ 83 h 573"/>
                  <a:gd name="T28" fmla="*/ 100 w 661"/>
                  <a:gd name="T29" fmla="*/ 151 h 573"/>
                  <a:gd name="T30" fmla="*/ 66 w 661"/>
                  <a:gd name="T31" fmla="*/ 209 h 573"/>
                  <a:gd name="T32" fmla="*/ 35 w 661"/>
                  <a:gd name="T33" fmla="*/ 252 h 573"/>
                  <a:gd name="T34" fmla="*/ 7 w 661"/>
                  <a:gd name="T35" fmla="*/ 343 h 573"/>
                  <a:gd name="T36" fmla="*/ 0 w 661"/>
                  <a:gd name="T37" fmla="*/ 457 h 573"/>
                  <a:gd name="T38" fmla="*/ 31 w 661"/>
                  <a:gd name="T39" fmla="*/ 548 h 573"/>
                  <a:gd name="T40" fmla="*/ 66 w 661"/>
                  <a:gd name="T41" fmla="*/ 548 h 573"/>
                  <a:gd name="T42" fmla="*/ 73 w 661"/>
                  <a:gd name="T43" fmla="*/ 406 h 573"/>
                  <a:gd name="T44" fmla="*/ 107 w 661"/>
                  <a:gd name="T45" fmla="*/ 282 h 573"/>
                  <a:gd name="T46" fmla="*/ 140 w 661"/>
                  <a:gd name="T47" fmla="*/ 218 h 573"/>
                  <a:gd name="T48" fmla="*/ 174 w 661"/>
                  <a:gd name="T49" fmla="*/ 169 h 573"/>
                  <a:gd name="T50" fmla="*/ 202 w 661"/>
                  <a:gd name="T51" fmla="*/ 131 h 573"/>
                  <a:gd name="T52" fmla="*/ 219 w 661"/>
                  <a:gd name="T53" fmla="*/ 100 h 573"/>
                  <a:gd name="T54" fmla="*/ 242 w 661"/>
                  <a:gd name="T55" fmla="*/ 78 h 573"/>
                  <a:gd name="T56" fmla="*/ 273 w 661"/>
                  <a:gd name="T57" fmla="*/ 63 h 573"/>
                  <a:gd name="T58" fmla="*/ 309 w 661"/>
                  <a:gd name="T59" fmla="*/ 53 h 573"/>
                  <a:gd name="T60" fmla="*/ 352 w 661"/>
                  <a:gd name="T61" fmla="*/ 50 h 573"/>
                  <a:gd name="T62" fmla="*/ 397 w 661"/>
                  <a:gd name="T63" fmla="*/ 52 h 573"/>
                  <a:gd name="T64" fmla="*/ 444 w 661"/>
                  <a:gd name="T65" fmla="*/ 58 h 573"/>
                  <a:gd name="T66" fmla="*/ 490 w 661"/>
                  <a:gd name="T67" fmla="*/ 69 h 573"/>
                  <a:gd name="T68" fmla="*/ 550 w 661"/>
                  <a:gd name="T69" fmla="*/ 90 h 573"/>
                  <a:gd name="T70" fmla="*/ 590 w 661"/>
                  <a:gd name="T71" fmla="*/ 124 h 573"/>
                  <a:gd name="T72" fmla="*/ 597 w 661"/>
                  <a:gd name="T73" fmla="*/ 154 h 573"/>
                  <a:gd name="T74" fmla="*/ 592 w 661"/>
                  <a:gd name="T75" fmla="*/ 172 h 5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61"/>
                  <a:gd name="T115" fmla="*/ 0 h 573"/>
                  <a:gd name="T116" fmla="*/ 661 w 661"/>
                  <a:gd name="T117" fmla="*/ 573 h 57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61" h="573">
                    <a:moveTo>
                      <a:pt x="590" y="175"/>
                    </a:moveTo>
                    <a:lnTo>
                      <a:pt x="595" y="175"/>
                    </a:lnTo>
                    <a:lnTo>
                      <a:pt x="607" y="174"/>
                    </a:lnTo>
                    <a:lnTo>
                      <a:pt x="623" y="169"/>
                    </a:lnTo>
                    <a:lnTo>
                      <a:pt x="638" y="163"/>
                    </a:lnTo>
                    <a:lnTo>
                      <a:pt x="652" y="155"/>
                    </a:lnTo>
                    <a:lnTo>
                      <a:pt x="661" y="143"/>
                    </a:lnTo>
                    <a:lnTo>
                      <a:pt x="661" y="126"/>
                    </a:lnTo>
                    <a:lnTo>
                      <a:pt x="649" y="106"/>
                    </a:lnTo>
                    <a:lnTo>
                      <a:pt x="638" y="94"/>
                    </a:lnTo>
                    <a:lnTo>
                      <a:pt x="623" y="83"/>
                    </a:lnTo>
                    <a:lnTo>
                      <a:pt x="606" y="72"/>
                    </a:lnTo>
                    <a:lnTo>
                      <a:pt x="587" y="60"/>
                    </a:lnTo>
                    <a:lnTo>
                      <a:pt x="564" y="49"/>
                    </a:lnTo>
                    <a:lnTo>
                      <a:pt x="542" y="40"/>
                    </a:lnTo>
                    <a:lnTo>
                      <a:pt x="516" y="30"/>
                    </a:lnTo>
                    <a:lnTo>
                      <a:pt x="490" y="21"/>
                    </a:lnTo>
                    <a:lnTo>
                      <a:pt x="462" y="15"/>
                    </a:lnTo>
                    <a:lnTo>
                      <a:pt x="435" y="9"/>
                    </a:lnTo>
                    <a:lnTo>
                      <a:pt x="407" y="4"/>
                    </a:lnTo>
                    <a:lnTo>
                      <a:pt x="380" y="1"/>
                    </a:lnTo>
                    <a:lnTo>
                      <a:pt x="354" y="0"/>
                    </a:lnTo>
                    <a:lnTo>
                      <a:pt x="328" y="0"/>
                    </a:lnTo>
                    <a:lnTo>
                      <a:pt x="304" y="1"/>
                    </a:lnTo>
                    <a:lnTo>
                      <a:pt x="281" y="6"/>
                    </a:lnTo>
                    <a:lnTo>
                      <a:pt x="228" y="24"/>
                    </a:lnTo>
                    <a:lnTo>
                      <a:pt x="185" y="52"/>
                    </a:lnTo>
                    <a:lnTo>
                      <a:pt x="150" y="83"/>
                    </a:lnTo>
                    <a:lnTo>
                      <a:pt x="123" y="117"/>
                    </a:lnTo>
                    <a:lnTo>
                      <a:pt x="100" y="151"/>
                    </a:lnTo>
                    <a:lnTo>
                      <a:pt x="81" y="183"/>
                    </a:lnTo>
                    <a:lnTo>
                      <a:pt x="66" y="209"/>
                    </a:lnTo>
                    <a:lnTo>
                      <a:pt x="50" y="228"/>
                    </a:lnTo>
                    <a:lnTo>
                      <a:pt x="35" y="252"/>
                    </a:lnTo>
                    <a:lnTo>
                      <a:pt x="19" y="292"/>
                    </a:lnTo>
                    <a:lnTo>
                      <a:pt x="7" y="343"/>
                    </a:lnTo>
                    <a:lnTo>
                      <a:pt x="0" y="400"/>
                    </a:lnTo>
                    <a:lnTo>
                      <a:pt x="0" y="457"/>
                    </a:lnTo>
                    <a:lnTo>
                      <a:pt x="11" y="508"/>
                    </a:lnTo>
                    <a:lnTo>
                      <a:pt x="31" y="548"/>
                    </a:lnTo>
                    <a:lnTo>
                      <a:pt x="66" y="573"/>
                    </a:lnTo>
                    <a:lnTo>
                      <a:pt x="66" y="548"/>
                    </a:lnTo>
                    <a:lnTo>
                      <a:pt x="66" y="488"/>
                    </a:lnTo>
                    <a:lnTo>
                      <a:pt x="73" y="406"/>
                    </a:lnTo>
                    <a:lnTo>
                      <a:pt x="92" y="320"/>
                    </a:lnTo>
                    <a:lnTo>
                      <a:pt x="107" y="282"/>
                    </a:lnTo>
                    <a:lnTo>
                      <a:pt x="123" y="248"/>
                    </a:lnTo>
                    <a:lnTo>
                      <a:pt x="140" y="218"/>
                    </a:lnTo>
                    <a:lnTo>
                      <a:pt x="157" y="192"/>
                    </a:lnTo>
                    <a:lnTo>
                      <a:pt x="174" y="169"/>
                    </a:lnTo>
                    <a:lnTo>
                      <a:pt x="190" y="149"/>
                    </a:lnTo>
                    <a:lnTo>
                      <a:pt x="202" y="131"/>
                    </a:lnTo>
                    <a:lnTo>
                      <a:pt x="212" y="114"/>
                    </a:lnTo>
                    <a:lnTo>
                      <a:pt x="219" y="100"/>
                    </a:lnTo>
                    <a:lnTo>
                      <a:pt x="230" y="89"/>
                    </a:lnTo>
                    <a:lnTo>
                      <a:pt x="242" y="78"/>
                    </a:lnTo>
                    <a:lnTo>
                      <a:pt x="257" y="69"/>
                    </a:lnTo>
                    <a:lnTo>
                      <a:pt x="273" y="63"/>
                    </a:lnTo>
                    <a:lnTo>
                      <a:pt x="290" y="58"/>
                    </a:lnTo>
                    <a:lnTo>
                      <a:pt x="309" y="53"/>
                    </a:lnTo>
                    <a:lnTo>
                      <a:pt x="330" y="50"/>
                    </a:lnTo>
                    <a:lnTo>
                      <a:pt x="352" y="50"/>
                    </a:lnTo>
                    <a:lnTo>
                      <a:pt x="373" y="50"/>
                    </a:lnTo>
                    <a:lnTo>
                      <a:pt x="397" y="52"/>
                    </a:lnTo>
                    <a:lnTo>
                      <a:pt x="419" y="53"/>
                    </a:lnTo>
                    <a:lnTo>
                      <a:pt x="444" y="58"/>
                    </a:lnTo>
                    <a:lnTo>
                      <a:pt x="466" y="63"/>
                    </a:lnTo>
                    <a:lnTo>
                      <a:pt x="490" y="69"/>
                    </a:lnTo>
                    <a:lnTo>
                      <a:pt x="513" y="75"/>
                    </a:lnTo>
                    <a:lnTo>
                      <a:pt x="550" y="90"/>
                    </a:lnTo>
                    <a:lnTo>
                      <a:pt x="575" y="107"/>
                    </a:lnTo>
                    <a:lnTo>
                      <a:pt x="590" y="124"/>
                    </a:lnTo>
                    <a:lnTo>
                      <a:pt x="595" y="140"/>
                    </a:lnTo>
                    <a:lnTo>
                      <a:pt x="597" y="154"/>
                    </a:lnTo>
                    <a:lnTo>
                      <a:pt x="595" y="164"/>
                    </a:lnTo>
                    <a:lnTo>
                      <a:pt x="592" y="172"/>
                    </a:lnTo>
                    <a:lnTo>
                      <a:pt x="590" y="175"/>
                    </a:lnTo>
                    <a:close/>
                  </a:path>
                </a:pathLst>
              </a:custGeom>
              <a:solidFill>
                <a:srgbClr val="000000"/>
              </a:solidFill>
              <a:ln w="9525">
                <a:noFill/>
                <a:round/>
                <a:headEnd/>
                <a:tailEnd/>
              </a:ln>
            </p:spPr>
            <p:txBody>
              <a:bodyPr/>
              <a:lstStyle/>
              <a:p>
                <a:endParaRPr lang="fr-FR" sz="1350"/>
              </a:p>
            </p:txBody>
          </p:sp>
          <p:sp>
            <p:nvSpPr>
              <p:cNvPr id="65594" name="Freeform 175"/>
              <p:cNvSpPr>
                <a:spLocks/>
              </p:cNvSpPr>
              <p:nvPr/>
            </p:nvSpPr>
            <p:spPr bwMode="auto">
              <a:xfrm>
                <a:off x="585" y="3096"/>
                <a:ext cx="38" cy="47"/>
              </a:xfrm>
              <a:custGeom>
                <a:avLst/>
                <a:gdLst>
                  <a:gd name="T0" fmla="*/ 50 w 76"/>
                  <a:gd name="T1" fmla="*/ 0 h 92"/>
                  <a:gd name="T2" fmla="*/ 55 w 76"/>
                  <a:gd name="T3" fmla="*/ 8 h 92"/>
                  <a:gd name="T4" fmla="*/ 66 w 76"/>
                  <a:gd name="T5" fmla="*/ 29 h 92"/>
                  <a:gd name="T6" fmla="*/ 76 w 76"/>
                  <a:gd name="T7" fmla="*/ 57 h 92"/>
                  <a:gd name="T8" fmla="*/ 76 w 76"/>
                  <a:gd name="T9" fmla="*/ 85 h 92"/>
                  <a:gd name="T10" fmla="*/ 73 w 76"/>
                  <a:gd name="T11" fmla="*/ 89 h 92"/>
                  <a:gd name="T12" fmla="*/ 62 w 76"/>
                  <a:gd name="T13" fmla="*/ 92 h 92"/>
                  <a:gd name="T14" fmla="*/ 50 w 76"/>
                  <a:gd name="T15" fmla="*/ 92 h 92"/>
                  <a:gd name="T16" fmla="*/ 37 w 76"/>
                  <a:gd name="T17" fmla="*/ 91 h 92"/>
                  <a:gd name="T18" fmla="*/ 23 w 76"/>
                  <a:gd name="T19" fmla="*/ 89 h 92"/>
                  <a:gd name="T20" fmla="*/ 12 w 76"/>
                  <a:gd name="T21" fmla="*/ 88 h 92"/>
                  <a:gd name="T22" fmla="*/ 4 w 76"/>
                  <a:gd name="T23" fmla="*/ 85 h 92"/>
                  <a:gd name="T24" fmla="*/ 0 w 76"/>
                  <a:gd name="T25" fmla="*/ 85 h 92"/>
                  <a:gd name="T26" fmla="*/ 50 w 76"/>
                  <a:gd name="T27" fmla="*/ 0 h 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92"/>
                  <a:gd name="T44" fmla="*/ 76 w 76"/>
                  <a:gd name="T45" fmla="*/ 92 h 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92">
                    <a:moveTo>
                      <a:pt x="50" y="0"/>
                    </a:moveTo>
                    <a:lnTo>
                      <a:pt x="55" y="8"/>
                    </a:lnTo>
                    <a:lnTo>
                      <a:pt x="66" y="29"/>
                    </a:lnTo>
                    <a:lnTo>
                      <a:pt x="76" y="57"/>
                    </a:lnTo>
                    <a:lnTo>
                      <a:pt x="76" y="85"/>
                    </a:lnTo>
                    <a:lnTo>
                      <a:pt x="73" y="89"/>
                    </a:lnTo>
                    <a:lnTo>
                      <a:pt x="62" y="92"/>
                    </a:lnTo>
                    <a:lnTo>
                      <a:pt x="50" y="92"/>
                    </a:lnTo>
                    <a:lnTo>
                      <a:pt x="37" y="91"/>
                    </a:lnTo>
                    <a:lnTo>
                      <a:pt x="23" y="89"/>
                    </a:lnTo>
                    <a:lnTo>
                      <a:pt x="12" y="88"/>
                    </a:lnTo>
                    <a:lnTo>
                      <a:pt x="4" y="85"/>
                    </a:lnTo>
                    <a:lnTo>
                      <a:pt x="0" y="85"/>
                    </a:lnTo>
                    <a:lnTo>
                      <a:pt x="50" y="0"/>
                    </a:lnTo>
                    <a:close/>
                  </a:path>
                </a:pathLst>
              </a:custGeom>
              <a:solidFill>
                <a:srgbClr val="000000"/>
              </a:solidFill>
              <a:ln w="9525">
                <a:noFill/>
                <a:round/>
                <a:headEnd/>
                <a:tailEnd/>
              </a:ln>
            </p:spPr>
            <p:txBody>
              <a:bodyPr/>
              <a:lstStyle/>
              <a:p>
                <a:endParaRPr lang="fr-FR" sz="1350"/>
              </a:p>
            </p:txBody>
          </p:sp>
          <p:sp>
            <p:nvSpPr>
              <p:cNvPr id="65595" name="Freeform 176"/>
              <p:cNvSpPr>
                <a:spLocks/>
              </p:cNvSpPr>
              <p:nvPr/>
            </p:nvSpPr>
            <p:spPr bwMode="auto">
              <a:xfrm>
                <a:off x="552" y="3658"/>
                <a:ext cx="125" cy="30"/>
              </a:xfrm>
              <a:custGeom>
                <a:avLst/>
                <a:gdLst>
                  <a:gd name="T0" fmla="*/ 222 w 248"/>
                  <a:gd name="T1" fmla="*/ 25 h 60"/>
                  <a:gd name="T2" fmla="*/ 186 w 248"/>
                  <a:gd name="T3" fmla="*/ 16 h 60"/>
                  <a:gd name="T4" fmla="*/ 148 w 248"/>
                  <a:gd name="T5" fmla="*/ 8 h 60"/>
                  <a:gd name="T6" fmla="*/ 110 w 248"/>
                  <a:gd name="T7" fmla="*/ 3 h 60"/>
                  <a:gd name="T8" fmla="*/ 76 w 248"/>
                  <a:gd name="T9" fmla="*/ 2 h 60"/>
                  <a:gd name="T10" fmla="*/ 46 w 248"/>
                  <a:gd name="T11" fmla="*/ 0 h 60"/>
                  <a:gd name="T12" fmla="*/ 22 w 248"/>
                  <a:gd name="T13" fmla="*/ 2 h 60"/>
                  <a:gd name="T14" fmla="*/ 5 w 248"/>
                  <a:gd name="T15" fmla="*/ 2 h 60"/>
                  <a:gd name="T16" fmla="*/ 0 w 248"/>
                  <a:gd name="T17" fmla="*/ 2 h 60"/>
                  <a:gd name="T18" fmla="*/ 7 w 248"/>
                  <a:gd name="T19" fmla="*/ 8 h 60"/>
                  <a:gd name="T20" fmla="*/ 14 w 248"/>
                  <a:gd name="T21" fmla="*/ 13 h 60"/>
                  <a:gd name="T22" fmla="*/ 22 w 248"/>
                  <a:gd name="T23" fmla="*/ 14 h 60"/>
                  <a:gd name="T24" fmla="*/ 36 w 248"/>
                  <a:gd name="T25" fmla="*/ 16 h 60"/>
                  <a:gd name="T26" fmla="*/ 53 w 248"/>
                  <a:gd name="T27" fmla="*/ 19 h 60"/>
                  <a:gd name="T28" fmla="*/ 79 w 248"/>
                  <a:gd name="T29" fmla="*/ 25 h 60"/>
                  <a:gd name="T30" fmla="*/ 112 w 248"/>
                  <a:gd name="T31" fmla="*/ 34 h 60"/>
                  <a:gd name="T32" fmla="*/ 155 w 248"/>
                  <a:gd name="T33" fmla="*/ 48 h 60"/>
                  <a:gd name="T34" fmla="*/ 160 w 248"/>
                  <a:gd name="T35" fmla="*/ 51 h 60"/>
                  <a:gd name="T36" fmla="*/ 167 w 248"/>
                  <a:gd name="T37" fmla="*/ 54 h 60"/>
                  <a:gd name="T38" fmla="*/ 172 w 248"/>
                  <a:gd name="T39" fmla="*/ 57 h 60"/>
                  <a:gd name="T40" fmla="*/ 177 w 248"/>
                  <a:gd name="T41" fmla="*/ 60 h 60"/>
                  <a:gd name="T42" fmla="*/ 186 w 248"/>
                  <a:gd name="T43" fmla="*/ 57 h 60"/>
                  <a:gd name="T44" fmla="*/ 195 w 248"/>
                  <a:gd name="T45" fmla="*/ 56 h 60"/>
                  <a:gd name="T46" fmla="*/ 203 w 248"/>
                  <a:gd name="T47" fmla="*/ 56 h 60"/>
                  <a:gd name="T48" fmla="*/ 214 w 248"/>
                  <a:gd name="T49" fmla="*/ 57 h 60"/>
                  <a:gd name="T50" fmla="*/ 224 w 248"/>
                  <a:gd name="T51" fmla="*/ 57 h 60"/>
                  <a:gd name="T52" fmla="*/ 233 w 248"/>
                  <a:gd name="T53" fmla="*/ 57 h 60"/>
                  <a:gd name="T54" fmla="*/ 241 w 248"/>
                  <a:gd name="T55" fmla="*/ 57 h 60"/>
                  <a:gd name="T56" fmla="*/ 248 w 248"/>
                  <a:gd name="T57" fmla="*/ 54 h 60"/>
                  <a:gd name="T58" fmla="*/ 241 w 248"/>
                  <a:gd name="T59" fmla="*/ 48 h 60"/>
                  <a:gd name="T60" fmla="*/ 233 w 248"/>
                  <a:gd name="T61" fmla="*/ 37 h 60"/>
                  <a:gd name="T62" fmla="*/ 226 w 248"/>
                  <a:gd name="T63" fmla="*/ 30 h 60"/>
                  <a:gd name="T64" fmla="*/ 222 w 248"/>
                  <a:gd name="T65" fmla="*/ 25 h 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8"/>
                  <a:gd name="T100" fmla="*/ 0 h 60"/>
                  <a:gd name="T101" fmla="*/ 248 w 248"/>
                  <a:gd name="T102" fmla="*/ 60 h 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8" h="60">
                    <a:moveTo>
                      <a:pt x="222" y="25"/>
                    </a:moveTo>
                    <a:lnTo>
                      <a:pt x="186" y="16"/>
                    </a:lnTo>
                    <a:lnTo>
                      <a:pt x="148" y="8"/>
                    </a:lnTo>
                    <a:lnTo>
                      <a:pt x="110" y="3"/>
                    </a:lnTo>
                    <a:lnTo>
                      <a:pt x="76" y="2"/>
                    </a:lnTo>
                    <a:lnTo>
                      <a:pt x="46" y="0"/>
                    </a:lnTo>
                    <a:lnTo>
                      <a:pt x="22" y="2"/>
                    </a:lnTo>
                    <a:lnTo>
                      <a:pt x="5" y="2"/>
                    </a:lnTo>
                    <a:lnTo>
                      <a:pt x="0" y="2"/>
                    </a:lnTo>
                    <a:lnTo>
                      <a:pt x="7" y="8"/>
                    </a:lnTo>
                    <a:lnTo>
                      <a:pt x="14" y="13"/>
                    </a:lnTo>
                    <a:lnTo>
                      <a:pt x="22" y="14"/>
                    </a:lnTo>
                    <a:lnTo>
                      <a:pt x="36" y="16"/>
                    </a:lnTo>
                    <a:lnTo>
                      <a:pt x="53" y="19"/>
                    </a:lnTo>
                    <a:lnTo>
                      <a:pt x="79" y="25"/>
                    </a:lnTo>
                    <a:lnTo>
                      <a:pt x="112" y="34"/>
                    </a:lnTo>
                    <a:lnTo>
                      <a:pt x="155" y="48"/>
                    </a:lnTo>
                    <a:lnTo>
                      <a:pt x="160" y="51"/>
                    </a:lnTo>
                    <a:lnTo>
                      <a:pt x="167" y="54"/>
                    </a:lnTo>
                    <a:lnTo>
                      <a:pt x="172" y="57"/>
                    </a:lnTo>
                    <a:lnTo>
                      <a:pt x="177" y="60"/>
                    </a:lnTo>
                    <a:lnTo>
                      <a:pt x="186" y="57"/>
                    </a:lnTo>
                    <a:lnTo>
                      <a:pt x="195" y="56"/>
                    </a:lnTo>
                    <a:lnTo>
                      <a:pt x="203" y="56"/>
                    </a:lnTo>
                    <a:lnTo>
                      <a:pt x="214" y="57"/>
                    </a:lnTo>
                    <a:lnTo>
                      <a:pt x="224" y="57"/>
                    </a:lnTo>
                    <a:lnTo>
                      <a:pt x="233" y="57"/>
                    </a:lnTo>
                    <a:lnTo>
                      <a:pt x="241" y="57"/>
                    </a:lnTo>
                    <a:lnTo>
                      <a:pt x="248" y="54"/>
                    </a:lnTo>
                    <a:lnTo>
                      <a:pt x="241" y="48"/>
                    </a:lnTo>
                    <a:lnTo>
                      <a:pt x="233" y="37"/>
                    </a:lnTo>
                    <a:lnTo>
                      <a:pt x="226" y="30"/>
                    </a:lnTo>
                    <a:lnTo>
                      <a:pt x="222" y="25"/>
                    </a:lnTo>
                    <a:close/>
                  </a:path>
                </a:pathLst>
              </a:custGeom>
              <a:solidFill>
                <a:srgbClr val="000000"/>
              </a:solidFill>
              <a:ln w="9525">
                <a:noFill/>
                <a:round/>
                <a:headEnd/>
                <a:tailEnd/>
              </a:ln>
            </p:spPr>
            <p:txBody>
              <a:bodyPr/>
              <a:lstStyle/>
              <a:p>
                <a:endParaRPr lang="fr-FR" sz="1350"/>
              </a:p>
            </p:txBody>
          </p:sp>
          <p:sp>
            <p:nvSpPr>
              <p:cNvPr id="65596" name="Freeform 177"/>
              <p:cNvSpPr>
                <a:spLocks/>
              </p:cNvSpPr>
              <p:nvPr/>
            </p:nvSpPr>
            <p:spPr bwMode="auto">
              <a:xfrm>
                <a:off x="304" y="3808"/>
                <a:ext cx="381" cy="61"/>
              </a:xfrm>
              <a:custGeom>
                <a:avLst/>
                <a:gdLst>
                  <a:gd name="T0" fmla="*/ 0 w 762"/>
                  <a:gd name="T1" fmla="*/ 0 h 122"/>
                  <a:gd name="T2" fmla="*/ 24 w 762"/>
                  <a:gd name="T3" fmla="*/ 21 h 122"/>
                  <a:gd name="T4" fmla="*/ 59 w 762"/>
                  <a:gd name="T5" fmla="*/ 41 h 122"/>
                  <a:gd name="T6" fmla="*/ 98 w 762"/>
                  <a:gd name="T7" fmla="*/ 58 h 122"/>
                  <a:gd name="T8" fmla="*/ 147 w 762"/>
                  <a:gd name="T9" fmla="*/ 72 h 122"/>
                  <a:gd name="T10" fmla="*/ 198 w 762"/>
                  <a:gd name="T11" fmla="*/ 85 h 122"/>
                  <a:gd name="T12" fmla="*/ 255 w 762"/>
                  <a:gd name="T13" fmla="*/ 95 h 122"/>
                  <a:gd name="T14" fmla="*/ 314 w 762"/>
                  <a:gd name="T15" fmla="*/ 103 h 122"/>
                  <a:gd name="T16" fmla="*/ 373 w 762"/>
                  <a:gd name="T17" fmla="*/ 109 h 122"/>
                  <a:gd name="T18" fmla="*/ 433 w 762"/>
                  <a:gd name="T19" fmla="*/ 115 h 122"/>
                  <a:gd name="T20" fmla="*/ 492 w 762"/>
                  <a:gd name="T21" fmla="*/ 118 h 122"/>
                  <a:gd name="T22" fmla="*/ 547 w 762"/>
                  <a:gd name="T23" fmla="*/ 122 h 122"/>
                  <a:gd name="T24" fmla="*/ 599 w 762"/>
                  <a:gd name="T25" fmla="*/ 122 h 122"/>
                  <a:gd name="T26" fmla="*/ 645 w 762"/>
                  <a:gd name="T27" fmla="*/ 122 h 122"/>
                  <a:gd name="T28" fmla="*/ 685 w 762"/>
                  <a:gd name="T29" fmla="*/ 122 h 122"/>
                  <a:gd name="T30" fmla="*/ 718 w 762"/>
                  <a:gd name="T31" fmla="*/ 120 h 122"/>
                  <a:gd name="T32" fmla="*/ 740 w 762"/>
                  <a:gd name="T33" fmla="*/ 118 h 122"/>
                  <a:gd name="T34" fmla="*/ 745 w 762"/>
                  <a:gd name="T35" fmla="*/ 109 h 122"/>
                  <a:gd name="T36" fmla="*/ 750 w 762"/>
                  <a:gd name="T37" fmla="*/ 100 h 122"/>
                  <a:gd name="T38" fmla="*/ 755 w 762"/>
                  <a:gd name="T39" fmla="*/ 89 h 122"/>
                  <a:gd name="T40" fmla="*/ 762 w 762"/>
                  <a:gd name="T41" fmla="*/ 78 h 122"/>
                  <a:gd name="T42" fmla="*/ 750 w 762"/>
                  <a:gd name="T43" fmla="*/ 77 h 122"/>
                  <a:gd name="T44" fmla="*/ 738 w 762"/>
                  <a:gd name="T45" fmla="*/ 77 h 122"/>
                  <a:gd name="T46" fmla="*/ 724 w 762"/>
                  <a:gd name="T47" fmla="*/ 75 h 122"/>
                  <a:gd name="T48" fmla="*/ 711 w 762"/>
                  <a:gd name="T49" fmla="*/ 75 h 122"/>
                  <a:gd name="T50" fmla="*/ 695 w 762"/>
                  <a:gd name="T51" fmla="*/ 74 h 122"/>
                  <a:gd name="T52" fmla="*/ 680 w 762"/>
                  <a:gd name="T53" fmla="*/ 74 h 122"/>
                  <a:gd name="T54" fmla="*/ 662 w 762"/>
                  <a:gd name="T55" fmla="*/ 72 h 122"/>
                  <a:gd name="T56" fmla="*/ 645 w 762"/>
                  <a:gd name="T57" fmla="*/ 72 h 122"/>
                  <a:gd name="T58" fmla="*/ 628 w 762"/>
                  <a:gd name="T59" fmla="*/ 71 h 122"/>
                  <a:gd name="T60" fmla="*/ 609 w 762"/>
                  <a:gd name="T61" fmla="*/ 71 h 122"/>
                  <a:gd name="T62" fmla="*/ 588 w 762"/>
                  <a:gd name="T63" fmla="*/ 71 h 122"/>
                  <a:gd name="T64" fmla="*/ 567 w 762"/>
                  <a:gd name="T65" fmla="*/ 71 h 122"/>
                  <a:gd name="T66" fmla="*/ 547 w 762"/>
                  <a:gd name="T67" fmla="*/ 69 h 122"/>
                  <a:gd name="T68" fmla="*/ 524 w 762"/>
                  <a:gd name="T69" fmla="*/ 69 h 122"/>
                  <a:gd name="T70" fmla="*/ 502 w 762"/>
                  <a:gd name="T71" fmla="*/ 69 h 122"/>
                  <a:gd name="T72" fmla="*/ 480 w 762"/>
                  <a:gd name="T73" fmla="*/ 69 h 122"/>
                  <a:gd name="T74" fmla="*/ 440 w 762"/>
                  <a:gd name="T75" fmla="*/ 68 h 122"/>
                  <a:gd name="T76" fmla="*/ 400 w 762"/>
                  <a:gd name="T77" fmla="*/ 66 h 122"/>
                  <a:gd name="T78" fmla="*/ 359 w 762"/>
                  <a:gd name="T79" fmla="*/ 63 h 122"/>
                  <a:gd name="T80" fmla="*/ 317 w 762"/>
                  <a:gd name="T81" fmla="*/ 58 h 122"/>
                  <a:gd name="T82" fmla="*/ 278 w 762"/>
                  <a:gd name="T83" fmla="*/ 54 h 122"/>
                  <a:gd name="T84" fmla="*/ 238 w 762"/>
                  <a:gd name="T85" fmla="*/ 48 h 122"/>
                  <a:gd name="T86" fmla="*/ 200 w 762"/>
                  <a:gd name="T87" fmla="*/ 41 h 122"/>
                  <a:gd name="T88" fmla="*/ 162 w 762"/>
                  <a:gd name="T89" fmla="*/ 34 h 122"/>
                  <a:gd name="T90" fmla="*/ 129 w 762"/>
                  <a:gd name="T91" fmla="*/ 28 h 122"/>
                  <a:gd name="T92" fmla="*/ 98 w 762"/>
                  <a:gd name="T93" fmla="*/ 21 h 122"/>
                  <a:gd name="T94" fmla="*/ 71 w 762"/>
                  <a:gd name="T95" fmla="*/ 15 h 122"/>
                  <a:gd name="T96" fmla="*/ 47 w 762"/>
                  <a:gd name="T97" fmla="*/ 11 h 122"/>
                  <a:gd name="T98" fmla="*/ 26 w 762"/>
                  <a:gd name="T99" fmla="*/ 6 h 122"/>
                  <a:gd name="T100" fmla="*/ 12 w 762"/>
                  <a:gd name="T101" fmla="*/ 3 h 122"/>
                  <a:gd name="T102" fmla="*/ 4 w 762"/>
                  <a:gd name="T103" fmla="*/ 1 h 122"/>
                  <a:gd name="T104" fmla="*/ 0 w 762"/>
                  <a:gd name="T105" fmla="*/ 0 h 1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2"/>
                  <a:gd name="T160" fmla="*/ 0 h 122"/>
                  <a:gd name="T161" fmla="*/ 762 w 762"/>
                  <a:gd name="T162" fmla="*/ 122 h 1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2" h="122">
                    <a:moveTo>
                      <a:pt x="0" y="0"/>
                    </a:moveTo>
                    <a:lnTo>
                      <a:pt x="24" y="21"/>
                    </a:lnTo>
                    <a:lnTo>
                      <a:pt x="59" y="41"/>
                    </a:lnTo>
                    <a:lnTo>
                      <a:pt x="98" y="58"/>
                    </a:lnTo>
                    <a:lnTo>
                      <a:pt x="147" y="72"/>
                    </a:lnTo>
                    <a:lnTo>
                      <a:pt x="198" y="85"/>
                    </a:lnTo>
                    <a:lnTo>
                      <a:pt x="255" y="95"/>
                    </a:lnTo>
                    <a:lnTo>
                      <a:pt x="314" y="103"/>
                    </a:lnTo>
                    <a:lnTo>
                      <a:pt x="373" y="109"/>
                    </a:lnTo>
                    <a:lnTo>
                      <a:pt x="433" y="115"/>
                    </a:lnTo>
                    <a:lnTo>
                      <a:pt x="492" y="118"/>
                    </a:lnTo>
                    <a:lnTo>
                      <a:pt x="547" y="122"/>
                    </a:lnTo>
                    <a:lnTo>
                      <a:pt x="599" y="122"/>
                    </a:lnTo>
                    <a:lnTo>
                      <a:pt x="645" y="122"/>
                    </a:lnTo>
                    <a:lnTo>
                      <a:pt x="685" y="122"/>
                    </a:lnTo>
                    <a:lnTo>
                      <a:pt x="718" y="120"/>
                    </a:lnTo>
                    <a:lnTo>
                      <a:pt x="740" y="118"/>
                    </a:lnTo>
                    <a:lnTo>
                      <a:pt x="745" y="109"/>
                    </a:lnTo>
                    <a:lnTo>
                      <a:pt x="750" y="100"/>
                    </a:lnTo>
                    <a:lnTo>
                      <a:pt x="755" y="89"/>
                    </a:lnTo>
                    <a:lnTo>
                      <a:pt x="762" y="78"/>
                    </a:lnTo>
                    <a:lnTo>
                      <a:pt x="750" y="77"/>
                    </a:lnTo>
                    <a:lnTo>
                      <a:pt x="738" y="77"/>
                    </a:lnTo>
                    <a:lnTo>
                      <a:pt x="724" y="75"/>
                    </a:lnTo>
                    <a:lnTo>
                      <a:pt x="711" y="75"/>
                    </a:lnTo>
                    <a:lnTo>
                      <a:pt x="695" y="74"/>
                    </a:lnTo>
                    <a:lnTo>
                      <a:pt x="680" y="74"/>
                    </a:lnTo>
                    <a:lnTo>
                      <a:pt x="662" y="72"/>
                    </a:lnTo>
                    <a:lnTo>
                      <a:pt x="645" y="72"/>
                    </a:lnTo>
                    <a:lnTo>
                      <a:pt x="628" y="71"/>
                    </a:lnTo>
                    <a:lnTo>
                      <a:pt x="609" y="71"/>
                    </a:lnTo>
                    <a:lnTo>
                      <a:pt x="588" y="71"/>
                    </a:lnTo>
                    <a:lnTo>
                      <a:pt x="567" y="71"/>
                    </a:lnTo>
                    <a:lnTo>
                      <a:pt x="547" y="69"/>
                    </a:lnTo>
                    <a:lnTo>
                      <a:pt x="524" y="69"/>
                    </a:lnTo>
                    <a:lnTo>
                      <a:pt x="502" y="69"/>
                    </a:lnTo>
                    <a:lnTo>
                      <a:pt x="480" y="69"/>
                    </a:lnTo>
                    <a:lnTo>
                      <a:pt x="440" y="68"/>
                    </a:lnTo>
                    <a:lnTo>
                      <a:pt x="400" y="66"/>
                    </a:lnTo>
                    <a:lnTo>
                      <a:pt x="359" y="63"/>
                    </a:lnTo>
                    <a:lnTo>
                      <a:pt x="317" y="58"/>
                    </a:lnTo>
                    <a:lnTo>
                      <a:pt x="278" y="54"/>
                    </a:lnTo>
                    <a:lnTo>
                      <a:pt x="238" y="48"/>
                    </a:lnTo>
                    <a:lnTo>
                      <a:pt x="200" y="41"/>
                    </a:lnTo>
                    <a:lnTo>
                      <a:pt x="162" y="34"/>
                    </a:lnTo>
                    <a:lnTo>
                      <a:pt x="129" y="28"/>
                    </a:lnTo>
                    <a:lnTo>
                      <a:pt x="98" y="21"/>
                    </a:lnTo>
                    <a:lnTo>
                      <a:pt x="71" y="15"/>
                    </a:lnTo>
                    <a:lnTo>
                      <a:pt x="47" y="11"/>
                    </a:lnTo>
                    <a:lnTo>
                      <a:pt x="26" y="6"/>
                    </a:lnTo>
                    <a:lnTo>
                      <a:pt x="12" y="3"/>
                    </a:lnTo>
                    <a:lnTo>
                      <a:pt x="4" y="1"/>
                    </a:lnTo>
                    <a:lnTo>
                      <a:pt x="0" y="0"/>
                    </a:lnTo>
                    <a:close/>
                  </a:path>
                </a:pathLst>
              </a:custGeom>
              <a:solidFill>
                <a:srgbClr val="000000"/>
              </a:solidFill>
              <a:ln w="9525">
                <a:noFill/>
                <a:round/>
                <a:headEnd/>
                <a:tailEnd/>
              </a:ln>
            </p:spPr>
            <p:txBody>
              <a:bodyPr/>
              <a:lstStyle/>
              <a:p>
                <a:endParaRPr lang="fr-FR" sz="1350"/>
              </a:p>
            </p:txBody>
          </p:sp>
          <p:sp>
            <p:nvSpPr>
              <p:cNvPr id="65597" name="Freeform 178"/>
              <p:cNvSpPr>
                <a:spLocks/>
              </p:cNvSpPr>
              <p:nvPr/>
            </p:nvSpPr>
            <p:spPr bwMode="auto">
              <a:xfrm>
                <a:off x="1019" y="3556"/>
                <a:ext cx="420" cy="118"/>
              </a:xfrm>
              <a:custGeom>
                <a:avLst/>
                <a:gdLst>
                  <a:gd name="T0" fmla="*/ 840 w 840"/>
                  <a:gd name="T1" fmla="*/ 238 h 238"/>
                  <a:gd name="T2" fmla="*/ 831 w 840"/>
                  <a:gd name="T3" fmla="*/ 228 h 238"/>
                  <a:gd name="T4" fmla="*/ 810 w 840"/>
                  <a:gd name="T5" fmla="*/ 202 h 238"/>
                  <a:gd name="T6" fmla="*/ 778 w 840"/>
                  <a:gd name="T7" fmla="*/ 167 h 238"/>
                  <a:gd name="T8" fmla="*/ 741 w 840"/>
                  <a:gd name="T9" fmla="*/ 125 h 238"/>
                  <a:gd name="T10" fmla="*/ 703 w 840"/>
                  <a:gd name="T11" fmla="*/ 84 h 238"/>
                  <a:gd name="T12" fmla="*/ 669 w 840"/>
                  <a:gd name="T13" fmla="*/ 47 h 238"/>
                  <a:gd name="T14" fmla="*/ 641 w 840"/>
                  <a:gd name="T15" fmla="*/ 20 h 238"/>
                  <a:gd name="T16" fmla="*/ 626 w 840"/>
                  <a:gd name="T17" fmla="*/ 8 h 238"/>
                  <a:gd name="T18" fmla="*/ 614 w 840"/>
                  <a:gd name="T19" fmla="*/ 6 h 238"/>
                  <a:gd name="T20" fmla="*/ 591 w 840"/>
                  <a:gd name="T21" fmla="*/ 5 h 238"/>
                  <a:gd name="T22" fmla="*/ 559 w 840"/>
                  <a:gd name="T23" fmla="*/ 5 h 238"/>
                  <a:gd name="T24" fmla="*/ 517 w 840"/>
                  <a:gd name="T25" fmla="*/ 3 h 238"/>
                  <a:gd name="T26" fmla="*/ 469 w 840"/>
                  <a:gd name="T27" fmla="*/ 3 h 238"/>
                  <a:gd name="T28" fmla="*/ 417 w 840"/>
                  <a:gd name="T29" fmla="*/ 2 h 238"/>
                  <a:gd name="T30" fmla="*/ 360 w 840"/>
                  <a:gd name="T31" fmla="*/ 2 h 238"/>
                  <a:gd name="T32" fmla="*/ 303 w 840"/>
                  <a:gd name="T33" fmla="*/ 2 h 238"/>
                  <a:gd name="T34" fmla="*/ 246 w 840"/>
                  <a:gd name="T35" fmla="*/ 0 h 238"/>
                  <a:gd name="T36" fmla="*/ 191 w 840"/>
                  <a:gd name="T37" fmla="*/ 0 h 238"/>
                  <a:gd name="T38" fmla="*/ 139 w 840"/>
                  <a:gd name="T39" fmla="*/ 0 h 238"/>
                  <a:gd name="T40" fmla="*/ 95 w 840"/>
                  <a:gd name="T41" fmla="*/ 0 h 238"/>
                  <a:gd name="T42" fmla="*/ 55 w 840"/>
                  <a:gd name="T43" fmla="*/ 0 h 238"/>
                  <a:gd name="T44" fmla="*/ 26 w 840"/>
                  <a:gd name="T45" fmla="*/ 0 h 238"/>
                  <a:gd name="T46" fmla="*/ 7 w 840"/>
                  <a:gd name="T47" fmla="*/ 0 h 238"/>
                  <a:gd name="T48" fmla="*/ 0 w 840"/>
                  <a:gd name="T49" fmla="*/ 0 h 238"/>
                  <a:gd name="T50" fmla="*/ 591 w 840"/>
                  <a:gd name="T51" fmla="*/ 47 h 238"/>
                  <a:gd name="T52" fmla="*/ 600 w 840"/>
                  <a:gd name="T53" fmla="*/ 54 h 238"/>
                  <a:gd name="T54" fmla="*/ 624 w 840"/>
                  <a:gd name="T55" fmla="*/ 76 h 238"/>
                  <a:gd name="T56" fmla="*/ 659 w 840"/>
                  <a:gd name="T57" fmla="*/ 107 h 238"/>
                  <a:gd name="T58" fmla="*/ 700 w 840"/>
                  <a:gd name="T59" fmla="*/ 142 h 238"/>
                  <a:gd name="T60" fmla="*/ 741 w 840"/>
                  <a:gd name="T61" fmla="*/ 178 h 238"/>
                  <a:gd name="T62" fmla="*/ 783 w 840"/>
                  <a:gd name="T63" fmla="*/ 208 h 238"/>
                  <a:gd name="T64" fmla="*/ 817 w 840"/>
                  <a:gd name="T65" fmla="*/ 230 h 238"/>
                  <a:gd name="T66" fmla="*/ 840 w 840"/>
                  <a:gd name="T67" fmla="*/ 238 h 23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40"/>
                  <a:gd name="T103" fmla="*/ 0 h 238"/>
                  <a:gd name="T104" fmla="*/ 840 w 840"/>
                  <a:gd name="T105" fmla="*/ 238 h 23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40" h="238">
                    <a:moveTo>
                      <a:pt x="840" y="238"/>
                    </a:moveTo>
                    <a:lnTo>
                      <a:pt x="831" y="228"/>
                    </a:lnTo>
                    <a:lnTo>
                      <a:pt x="810" y="202"/>
                    </a:lnTo>
                    <a:lnTo>
                      <a:pt x="778" y="167"/>
                    </a:lnTo>
                    <a:lnTo>
                      <a:pt x="741" y="125"/>
                    </a:lnTo>
                    <a:lnTo>
                      <a:pt x="703" y="84"/>
                    </a:lnTo>
                    <a:lnTo>
                      <a:pt x="669" y="47"/>
                    </a:lnTo>
                    <a:lnTo>
                      <a:pt x="641" y="20"/>
                    </a:lnTo>
                    <a:lnTo>
                      <a:pt x="626" y="8"/>
                    </a:lnTo>
                    <a:lnTo>
                      <a:pt x="614" y="6"/>
                    </a:lnTo>
                    <a:lnTo>
                      <a:pt x="591" y="5"/>
                    </a:lnTo>
                    <a:lnTo>
                      <a:pt x="559" y="5"/>
                    </a:lnTo>
                    <a:lnTo>
                      <a:pt x="517" y="3"/>
                    </a:lnTo>
                    <a:lnTo>
                      <a:pt x="469" y="3"/>
                    </a:lnTo>
                    <a:lnTo>
                      <a:pt x="417" y="2"/>
                    </a:lnTo>
                    <a:lnTo>
                      <a:pt x="360" y="2"/>
                    </a:lnTo>
                    <a:lnTo>
                      <a:pt x="303" y="2"/>
                    </a:lnTo>
                    <a:lnTo>
                      <a:pt x="246" y="0"/>
                    </a:lnTo>
                    <a:lnTo>
                      <a:pt x="191" y="0"/>
                    </a:lnTo>
                    <a:lnTo>
                      <a:pt x="139" y="0"/>
                    </a:lnTo>
                    <a:lnTo>
                      <a:pt x="95" y="0"/>
                    </a:lnTo>
                    <a:lnTo>
                      <a:pt x="55" y="0"/>
                    </a:lnTo>
                    <a:lnTo>
                      <a:pt x="26" y="0"/>
                    </a:lnTo>
                    <a:lnTo>
                      <a:pt x="7" y="0"/>
                    </a:lnTo>
                    <a:lnTo>
                      <a:pt x="0" y="0"/>
                    </a:lnTo>
                    <a:lnTo>
                      <a:pt x="591" y="47"/>
                    </a:lnTo>
                    <a:lnTo>
                      <a:pt x="600" y="54"/>
                    </a:lnTo>
                    <a:lnTo>
                      <a:pt x="624" y="76"/>
                    </a:lnTo>
                    <a:lnTo>
                      <a:pt x="659" y="107"/>
                    </a:lnTo>
                    <a:lnTo>
                      <a:pt x="700" y="142"/>
                    </a:lnTo>
                    <a:lnTo>
                      <a:pt x="741" y="178"/>
                    </a:lnTo>
                    <a:lnTo>
                      <a:pt x="783" y="208"/>
                    </a:lnTo>
                    <a:lnTo>
                      <a:pt x="817" y="230"/>
                    </a:lnTo>
                    <a:lnTo>
                      <a:pt x="840" y="238"/>
                    </a:lnTo>
                    <a:close/>
                  </a:path>
                </a:pathLst>
              </a:custGeom>
              <a:solidFill>
                <a:srgbClr val="000000"/>
              </a:solidFill>
              <a:ln w="9525">
                <a:noFill/>
                <a:round/>
                <a:headEnd/>
                <a:tailEnd/>
              </a:ln>
            </p:spPr>
            <p:txBody>
              <a:bodyPr/>
              <a:lstStyle/>
              <a:p>
                <a:endParaRPr lang="fr-FR" sz="1350"/>
              </a:p>
            </p:txBody>
          </p:sp>
          <p:sp>
            <p:nvSpPr>
              <p:cNvPr id="65598" name="Freeform 179"/>
              <p:cNvSpPr>
                <a:spLocks/>
              </p:cNvSpPr>
              <p:nvPr/>
            </p:nvSpPr>
            <p:spPr bwMode="auto">
              <a:xfrm>
                <a:off x="1302" y="3778"/>
                <a:ext cx="51" cy="474"/>
              </a:xfrm>
              <a:custGeom>
                <a:avLst/>
                <a:gdLst>
                  <a:gd name="T0" fmla="*/ 102 w 102"/>
                  <a:gd name="T1" fmla="*/ 0 h 949"/>
                  <a:gd name="T2" fmla="*/ 102 w 102"/>
                  <a:gd name="T3" fmla="*/ 140 h 949"/>
                  <a:gd name="T4" fmla="*/ 100 w 102"/>
                  <a:gd name="T5" fmla="*/ 450 h 949"/>
                  <a:gd name="T6" fmla="*/ 99 w 102"/>
                  <a:gd name="T7" fmla="*/ 766 h 949"/>
                  <a:gd name="T8" fmla="*/ 94 w 102"/>
                  <a:gd name="T9" fmla="*/ 928 h 949"/>
                  <a:gd name="T10" fmla="*/ 87 w 102"/>
                  <a:gd name="T11" fmla="*/ 940 h 949"/>
                  <a:gd name="T12" fmla="*/ 75 w 102"/>
                  <a:gd name="T13" fmla="*/ 946 h 949"/>
                  <a:gd name="T14" fmla="*/ 61 w 102"/>
                  <a:gd name="T15" fmla="*/ 949 h 949"/>
                  <a:gd name="T16" fmla="*/ 44 w 102"/>
                  <a:gd name="T17" fmla="*/ 949 h 949"/>
                  <a:gd name="T18" fmla="*/ 28 w 102"/>
                  <a:gd name="T19" fmla="*/ 948 h 949"/>
                  <a:gd name="T20" fmla="*/ 14 w 102"/>
                  <a:gd name="T21" fmla="*/ 946 h 949"/>
                  <a:gd name="T22" fmla="*/ 4 w 102"/>
                  <a:gd name="T23" fmla="*/ 945 h 949"/>
                  <a:gd name="T24" fmla="*/ 0 w 102"/>
                  <a:gd name="T25" fmla="*/ 943 h 949"/>
                  <a:gd name="T26" fmla="*/ 52 w 102"/>
                  <a:gd name="T27" fmla="*/ 905 h 949"/>
                  <a:gd name="T28" fmla="*/ 52 w 102"/>
                  <a:gd name="T29" fmla="*/ 868 h 949"/>
                  <a:gd name="T30" fmla="*/ 50 w 102"/>
                  <a:gd name="T31" fmla="*/ 771 h 949"/>
                  <a:gd name="T32" fmla="*/ 50 w 102"/>
                  <a:gd name="T33" fmla="*/ 632 h 949"/>
                  <a:gd name="T34" fmla="*/ 52 w 102"/>
                  <a:gd name="T35" fmla="*/ 473 h 949"/>
                  <a:gd name="T36" fmla="*/ 57 w 102"/>
                  <a:gd name="T37" fmla="*/ 310 h 949"/>
                  <a:gd name="T38" fmla="*/ 66 w 102"/>
                  <a:gd name="T39" fmla="*/ 163 h 949"/>
                  <a:gd name="T40" fmla="*/ 82 w 102"/>
                  <a:gd name="T41" fmla="*/ 54 h 949"/>
                  <a:gd name="T42" fmla="*/ 102 w 102"/>
                  <a:gd name="T43" fmla="*/ 0 h 9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
                  <a:gd name="T67" fmla="*/ 0 h 949"/>
                  <a:gd name="T68" fmla="*/ 102 w 102"/>
                  <a:gd name="T69" fmla="*/ 949 h 9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 h="949">
                    <a:moveTo>
                      <a:pt x="102" y="0"/>
                    </a:moveTo>
                    <a:lnTo>
                      <a:pt x="102" y="140"/>
                    </a:lnTo>
                    <a:lnTo>
                      <a:pt x="100" y="450"/>
                    </a:lnTo>
                    <a:lnTo>
                      <a:pt x="99" y="766"/>
                    </a:lnTo>
                    <a:lnTo>
                      <a:pt x="94" y="928"/>
                    </a:lnTo>
                    <a:lnTo>
                      <a:pt x="87" y="940"/>
                    </a:lnTo>
                    <a:lnTo>
                      <a:pt x="75" y="946"/>
                    </a:lnTo>
                    <a:lnTo>
                      <a:pt x="61" y="949"/>
                    </a:lnTo>
                    <a:lnTo>
                      <a:pt x="44" y="949"/>
                    </a:lnTo>
                    <a:lnTo>
                      <a:pt x="28" y="948"/>
                    </a:lnTo>
                    <a:lnTo>
                      <a:pt x="14" y="946"/>
                    </a:lnTo>
                    <a:lnTo>
                      <a:pt x="4" y="945"/>
                    </a:lnTo>
                    <a:lnTo>
                      <a:pt x="0" y="943"/>
                    </a:lnTo>
                    <a:lnTo>
                      <a:pt x="52" y="905"/>
                    </a:lnTo>
                    <a:lnTo>
                      <a:pt x="52" y="868"/>
                    </a:lnTo>
                    <a:lnTo>
                      <a:pt x="50" y="771"/>
                    </a:lnTo>
                    <a:lnTo>
                      <a:pt x="50" y="632"/>
                    </a:lnTo>
                    <a:lnTo>
                      <a:pt x="52" y="473"/>
                    </a:lnTo>
                    <a:lnTo>
                      <a:pt x="57" y="310"/>
                    </a:lnTo>
                    <a:lnTo>
                      <a:pt x="66" y="163"/>
                    </a:lnTo>
                    <a:lnTo>
                      <a:pt x="82" y="54"/>
                    </a:lnTo>
                    <a:lnTo>
                      <a:pt x="102" y="0"/>
                    </a:lnTo>
                    <a:close/>
                  </a:path>
                </a:pathLst>
              </a:custGeom>
              <a:solidFill>
                <a:srgbClr val="000000"/>
              </a:solidFill>
              <a:ln w="9525">
                <a:noFill/>
                <a:round/>
                <a:headEnd/>
                <a:tailEnd/>
              </a:ln>
            </p:spPr>
            <p:txBody>
              <a:bodyPr/>
              <a:lstStyle/>
              <a:p>
                <a:endParaRPr lang="fr-FR" sz="1350"/>
              </a:p>
            </p:txBody>
          </p:sp>
          <p:sp>
            <p:nvSpPr>
              <p:cNvPr id="65599" name="Freeform 180"/>
              <p:cNvSpPr>
                <a:spLocks/>
              </p:cNvSpPr>
              <p:nvPr/>
            </p:nvSpPr>
            <p:spPr bwMode="auto">
              <a:xfrm>
                <a:off x="746" y="3778"/>
                <a:ext cx="50" cy="474"/>
              </a:xfrm>
              <a:custGeom>
                <a:avLst/>
                <a:gdLst>
                  <a:gd name="T0" fmla="*/ 0 w 102"/>
                  <a:gd name="T1" fmla="*/ 0 h 949"/>
                  <a:gd name="T2" fmla="*/ 0 w 102"/>
                  <a:gd name="T3" fmla="*/ 140 h 949"/>
                  <a:gd name="T4" fmla="*/ 2 w 102"/>
                  <a:gd name="T5" fmla="*/ 450 h 949"/>
                  <a:gd name="T6" fmla="*/ 4 w 102"/>
                  <a:gd name="T7" fmla="*/ 766 h 949"/>
                  <a:gd name="T8" fmla="*/ 9 w 102"/>
                  <a:gd name="T9" fmla="*/ 928 h 949"/>
                  <a:gd name="T10" fmla="*/ 16 w 102"/>
                  <a:gd name="T11" fmla="*/ 940 h 949"/>
                  <a:gd name="T12" fmla="*/ 28 w 102"/>
                  <a:gd name="T13" fmla="*/ 946 h 949"/>
                  <a:gd name="T14" fmla="*/ 41 w 102"/>
                  <a:gd name="T15" fmla="*/ 949 h 949"/>
                  <a:gd name="T16" fmla="*/ 59 w 102"/>
                  <a:gd name="T17" fmla="*/ 949 h 949"/>
                  <a:gd name="T18" fmla="*/ 74 w 102"/>
                  <a:gd name="T19" fmla="*/ 948 h 949"/>
                  <a:gd name="T20" fmla="*/ 88 w 102"/>
                  <a:gd name="T21" fmla="*/ 946 h 949"/>
                  <a:gd name="T22" fmla="*/ 98 w 102"/>
                  <a:gd name="T23" fmla="*/ 945 h 949"/>
                  <a:gd name="T24" fmla="*/ 102 w 102"/>
                  <a:gd name="T25" fmla="*/ 943 h 949"/>
                  <a:gd name="T26" fmla="*/ 52 w 102"/>
                  <a:gd name="T27" fmla="*/ 905 h 949"/>
                  <a:gd name="T28" fmla="*/ 52 w 102"/>
                  <a:gd name="T29" fmla="*/ 868 h 949"/>
                  <a:gd name="T30" fmla="*/ 54 w 102"/>
                  <a:gd name="T31" fmla="*/ 771 h 949"/>
                  <a:gd name="T32" fmla="*/ 54 w 102"/>
                  <a:gd name="T33" fmla="*/ 632 h 949"/>
                  <a:gd name="T34" fmla="*/ 52 w 102"/>
                  <a:gd name="T35" fmla="*/ 473 h 949"/>
                  <a:gd name="T36" fmla="*/ 47 w 102"/>
                  <a:gd name="T37" fmla="*/ 310 h 949"/>
                  <a:gd name="T38" fmla="*/ 36 w 102"/>
                  <a:gd name="T39" fmla="*/ 163 h 949"/>
                  <a:gd name="T40" fmla="*/ 21 w 102"/>
                  <a:gd name="T41" fmla="*/ 54 h 949"/>
                  <a:gd name="T42" fmla="*/ 0 w 102"/>
                  <a:gd name="T43" fmla="*/ 0 h 94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2"/>
                  <a:gd name="T67" fmla="*/ 0 h 949"/>
                  <a:gd name="T68" fmla="*/ 102 w 102"/>
                  <a:gd name="T69" fmla="*/ 949 h 94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2" h="949">
                    <a:moveTo>
                      <a:pt x="0" y="0"/>
                    </a:moveTo>
                    <a:lnTo>
                      <a:pt x="0" y="140"/>
                    </a:lnTo>
                    <a:lnTo>
                      <a:pt x="2" y="450"/>
                    </a:lnTo>
                    <a:lnTo>
                      <a:pt x="4" y="766"/>
                    </a:lnTo>
                    <a:lnTo>
                      <a:pt x="9" y="928"/>
                    </a:lnTo>
                    <a:lnTo>
                      <a:pt x="16" y="940"/>
                    </a:lnTo>
                    <a:lnTo>
                      <a:pt x="28" y="946"/>
                    </a:lnTo>
                    <a:lnTo>
                      <a:pt x="41" y="949"/>
                    </a:lnTo>
                    <a:lnTo>
                      <a:pt x="59" y="949"/>
                    </a:lnTo>
                    <a:lnTo>
                      <a:pt x="74" y="948"/>
                    </a:lnTo>
                    <a:lnTo>
                      <a:pt x="88" y="946"/>
                    </a:lnTo>
                    <a:lnTo>
                      <a:pt x="98" y="945"/>
                    </a:lnTo>
                    <a:lnTo>
                      <a:pt x="102" y="943"/>
                    </a:lnTo>
                    <a:lnTo>
                      <a:pt x="52" y="905"/>
                    </a:lnTo>
                    <a:lnTo>
                      <a:pt x="52" y="868"/>
                    </a:lnTo>
                    <a:lnTo>
                      <a:pt x="54" y="771"/>
                    </a:lnTo>
                    <a:lnTo>
                      <a:pt x="54" y="632"/>
                    </a:lnTo>
                    <a:lnTo>
                      <a:pt x="52" y="473"/>
                    </a:lnTo>
                    <a:lnTo>
                      <a:pt x="47" y="310"/>
                    </a:lnTo>
                    <a:lnTo>
                      <a:pt x="36" y="163"/>
                    </a:lnTo>
                    <a:lnTo>
                      <a:pt x="21" y="54"/>
                    </a:lnTo>
                    <a:lnTo>
                      <a:pt x="0" y="0"/>
                    </a:lnTo>
                    <a:close/>
                  </a:path>
                </a:pathLst>
              </a:custGeom>
              <a:solidFill>
                <a:srgbClr val="000000"/>
              </a:solidFill>
              <a:ln w="9525">
                <a:noFill/>
                <a:round/>
                <a:headEnd/>
                <a:tailEnd/>
              </a:ln>
            </p:spPr>
            <p:txBody>
              <a:bodyPr/>
              <a:lstStyle/>
              <a:p>
                <a:endParaRPr lang="fr-FR" sz="1350"/>
              </a:p>
            </p:txBody>
          </p:sp>
          <p:sp>
            <p:nvSpPr>
              <p:cNvPr id="65600" name="Freeform 181"/>
              <p:cNvSpPr>
                <a:spLocks/>
              </p:cNvSpPr>
              <p:nvPr/>
            </p:nvSpPr>
            <p:spPr bwMode="auto">
              <a:xfrm>
                <a:off x="822" y="4054"/>
                <a:ext cx="462" cy="187"/>
              </a:xfrm>
              <a:custGeom>
                <a:avLst/>
                <a:gdLst>
                  <a:gd name="T0" fmla="*/ 924 w 924"/>
                  <a:gd name="T1" fmla="*/ 375 h 375"/>
                  <a:gd name="T2" fmla="*/ 915 w 924"/>
                  <a:gd name="T3" fmla="*/ 0 h 375"/>
                  <a:gd name="T4" fmla="*/ 34 w 924"/>
                  <a:gd name="T5" fmla="*/ 0 h 375"/>
                  <a:gd name="T6" fmla="*/ 0 w 924"/>
                  <a:gd name="T7" fmla="*/ 375 h 375"/>
                  <a:gd name="T8" fmla="*/ 3 w 924"/>
                  <a:gd name="T9" fmla="*/ 361 h 375"/>
                  <a:gd name="T10" fmla="*/ 12 w 924"/>
                  <a:gd name="T11" fmla="*/ 322 h 375"/>
                  <a:gd name="T12" fmla="*/ 25 w 924"/>
                  <a:gd name="T13" fmla="*/ 268 h 375"/>
                  <a:gd name="T14" fmla="*/ 41 w 924"/>
                  <a:gd name="T15" fmla="*/ 208 h 375"/>
                  <a:gd name="T16" fmla="*/ 58 w 924"/>
                  <a:gd name="T17" fmla="*/ 147 h 375"/>
                  <a:gd name="T18" fmla="*/ 75 w 924"/>
                  <a:gd name="T19" fmla="*/ 94 h 375"/>
                  <a:gd name="T20" fmla="*/ 91 w 924"/>
                  <a:gd name="T21" fmla="*/ 59 h 375"/>
                  <a:gd name="T22" fmla="*/ 103 w 924"/>
                  <a:gd name="T23" fmla="*/ 47 h 375"/>
                  <a:gd name="T24" fmla="*/ 115 w 924"/>
                  <a:gd name="T25" fmla="*/ 48 h 375"/>
                  <a:gd name="T26" fmla="*/ 143 w 924"/>
                  <a:gd name="T27" fmla="*/ 48 h 375"/>
                  <a:gd name="T28" fmla="*/ 181 w 924"/>
                  <a:gd name="T29" fmla="*/ 48 h 375"/>
                  <a:gd name="T30" fmla="*/ 231 w 924"/>
                  <a:gd name="T31" fmla="*/ 48 h 375"/>
                  <a:gd name="T32" fmla="*/ 288 w 924"/>
                  <a:gd name="T33" fmla="*/ 48 h 375"/>
                  <a:gd name="T34" fmla="*/ 351 w 924"/>
                  <a:gd name="T35" fmla="*/ 48 h 375"/>
                  <a:gd name="T36" fmla="*/ 419 w 924"/>
                  <a:gd name="T37" fmla="*/ 47 h 375"/>
                  <a:gd name="T38" fmla="*/ 488 w 924"/>
                  <a:gd name="T39" fmla="*/ 45 h 375"/>
                  <a:gd name="T40" fmla="*/ 557 w 924"/>
                  <a:gd name="T41" fmla="*/ 45 h 375"/>
                  <a:gd name="T42" fmla="*/ 624 w 924"/>
                  <a:gd name="T43" fmla="*/ 43 h 375"/>
                  <a:gd name="T44" fmla="*/ 686 w 924"/>
                  <a:gd name="T45" fmla="*/ 42 h 375"/>
                  <a:gd name="T46" fmla="*/ 741 w 924"/>
                  <a:gd name="T47" fmla="*/ 40 h 375"/>
                  <a:gd name="T48" fmla="*/ 788 w 924"/>
                  <a:gd name="T49" fmla="*/ 40 h 375"/>
                  <a:gd name="T50" fmla="*/ 824 w 924"/>
                  <a:gd name="T51" fmla="*/ 39 h 375"/>
                  <a:gd name="T52" fmla="*/ 846 w 924"/>
                  <a:gd name="T53" fmla="*/ 39 h 375"/>
                  <a:gd name="T54" fmla="*/ 855 w 924"/>
                  <a:gd name="T55" fmla="*/ 39 h 375"/>
                  <a:gd name="T56" fmla="*/ 857 w 924"/>
                  <a:gd name="T57" fmla="*/ 53 h 375"/>
                  <a:gd name="T58" fmla="*/ 860 w 924"/>
                  <a:gd name="T59" fmla="*/ 90 h 375"/>
                  <a:gd name="T60" fmla="*/ 867 w 924"/>
                  <a:gd name="T61" fmla="*/ 141 h 375"/>
                  <a:gd name="T62" fmla="*/ 877 w 924"/>
                  <a:gd name="T63" fmla="*/ 201 h 375"/>
                  <a:gd name="T64" fmla="*/ 888 w 924"/>
                  <a:gd name="T65" fmla="*/ 262 h 375"/>
                  <a:gd name="T66" fmla="*/ 898 w 924"/>
                  <a:gd name="T67" fmla="*/ 316 h 375"/>
                  <a:gd name="T68" fmla="*/ 912 w 924"/>
                  <a:gd name="T69" fmla="*/ 356 h 375"/>
                  <a:gd name="T70" fmla="*/ 924 w 924"/>
                  <a:gd name="T71" fmla="*/ 375 h 37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24"/>
                  <a:gd name="T109" fmla="*/ 0 h 375"/>
                  <a:gd name="T110" fmla="*/ 924 w 924"/>
                  <a:gd name="T111" fmla="*/ 375 h 37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24" h="375">
                    <a:moveTo>
                      <a:pt x="924" y="375"/>
                    </a:moveTo>
                    <a:lnTo>
                      <a:pt x="915" y="0"/>
                    </a:lnTo>
                    <a:lnTo>
                      <a:pt x="34" y="0"/>
                    </a:lnTo>
                    <a:lnTo>
                      <a:pt x="0" y="375"/>
                    </a:lnTo>
                    <a:lnTo>
                      <a:pt x="3" y="361"/>
                    </a:lnTo>
                    <a:lnTo>
                      <a:pt x="12" y="322"/>
                    </a:lnTo>
                    <a:lnTo>
                      <a:pt x="25" y="268"/>
                    </a:lnTo>
                    <a:lnTo>
                      <a:pt x="41" y="208"/>
                    </a:lnTo>
                    <a:lnTo>
                      <a:pt x="58" y="147"/>
                    </a:lnTo>
                    <a:lnTo>
                      <a:pt x="75" y="94"/>
                    </a:lnTo>
                    <a:lnTo>
                      <a:pt x="91" y="59"/>
                    </a:lnTo>
                    <a:lnTo>
                      <a:pt x="103" y="47"/>
                    </a:lnTo>
                    <a:lnTo>
                      <a:pt x="115" y="48"/>
                    </a:lnTo>
                    <a:lnTo>
                      <a:pt x="143" y="48"/>
                    </a:lnTo>
                    <a:lnTo>
                      <a:pt x="181" y="48"/>
                    </a:lnTo>
                    <a:lnTo>
                      <a:pt x="231" y="48"/>
                    </a:lnTo>
                    <a:lnTo>
                      <a:pt x="288" y="48"/>
                    </a:lnTo>
                    <a:lnTo>
                      <a:pt x="351" y="48"/>
                    </a:lnTo>
                    <a:lnTo>
                      <a:pt x="419" y="47"/>
                    </a:lnTo>
                    <a:lnTo>
                      <a:pt x="488" y="45"/>
                    </a:lnTo>
                    <a:lnTo>
                      <a:pt x="557" y="45"/>
                    </a:lnTo>
                    <a:lnTo>
                      <a:pt x="624" y="43"/>
                    </a:lnTo>
                    <a:lnTo>
                      <a:pt x="686" y="42"/>
                    </a:lnTo>
                    <a:lnTo>
                      <a:pt x="741" y="40"/>
                    </a:lnTo>
                    <a:lnTo>
                      <a:pt x="788" y="40"/>
                    </a:lnTo>
                    <a:lnTo>
                      <a:pt x="824" y="39"/>
                    </a:lnTo>
                    <a:lnTo>
                      <a:pt x="846" y="39"/>
                    </a:lnTo>
                    <a:lnTo>
                      <a:pt x="855" y="39"/>
                    </a:lnTo>
                    <a:lnTo>
                      <a:pt x="857" y="53"/>
                    </a:lnTo>
                    <a:lnTo>
                      <a:pt x="860" y="90"/>
                    </a:lnTo>
                    <a:lnTo>
                      <a:pt x="867" y="141"/>
                    </a:lnTo>
                    <a:lnTo>
                      <a:pt x="877" y="201"/>
                    </a:lnTo>
                    <a:lnTo>
                      <a:pt x="888" y="262"/>
                    </a:lnTo>
                    <a:lnTo>
                      <a:pt x="898" y="316"/>
                    </a:lnTo>
                    <a:lnTo>
                      <a:pt x="912" y="356"/>
                    </a:lnTo>
                    <a:lnTo>
                      <a:pt x="924" y="375"/>
                    </a:lnTo>
                    <a:close/>
                  </a:path>
                </a:pathLst>
              </a:custGeom>
              <a:solidFill>
                <a:srgbClr val="000000"/>
              </a:solidFill>
              <a:ln w="9525">
                <a:noFill/>
                <a:round/>
                <a:headEnd/>
                <a:tailEnd/>
              </a:ln>
            </p:spPr>
            <p:txBody>
              <a:bodyPr/>
              <a:lstStyle/>
              <a:p>
                <a:endParaRPr lang="fr-FR" sz="1350"/>
              </a:p>
            </p:txBody>
          </p:sp>
          <p:sp>
            <p:nvSpPr>
              <p:cNvPr id="65601" name="Freeform 182"/>
              <p:cNvSpPr>
                <a:spLocks/>
              </p:cNvSpPr>
              <p:nvPr/>
            </p:nvSpPr>
            <p:spPr bwMode="auto">
              <a:xfrm>
                <a:off x="818" y="3575"/>
                <a:ext cx="278" cy="61"/>
              </a:xfrm>
              <a:custGeom>
                <a:avLst/>
                <a:gdLst>
                  <a:gd name="T0" fmla="*/ 0 w 555"/>
                  <a:gd name="T1" fmla="*/ 108 h 122"/>
                  <a:gd name="T2" fmla="*/ 555 w 555"/>
                  <a:gd name="T3" fmla="*/ 122 h 122"/>
                  <a:gd name="T4" fmla="*/ 471 w 555"/>
                  <a:gd name="T5" fmla="*/ 0 h 122"/>
                  <a:gd name="T6" fmla="*/ 471 w 555"/>
                  <a:gd name="T7" fmla="*/ 85 h 122"/>
                  <a:gd name="T8" fmla="*/ 0 w 555"/>
                  <a:gd name="T9" fmla="*/ 108 h 122"/>
                  <a:gd name="T10" fmla="*/ 0 60000 65536"/>
                  <a:gd name="T11" fmla="*/ 0 60000 65536"/>
                  <a:gd name="T12" fmla="*/ 0 60000 65536"/>
                  <a:gd name="T13" fmla="*/ 0 60000 65536"/>
                  <a:gd name="T14" fmla="*/ 0 60000 65536"/>
                  <a:gd name="T15" fmla="*/ 0 w 555"/>
                  <a:gd name="T16" fmla="*/ 0 h 122"/>
                  <a:gd name="T17" fmla="*/ 555 w 555"/>
                  <a:gd name="T18" fmla="*/ 122 h 122"/>
                </a:gdLst>
                <a:ahLst/>
                <a:cxnLst>
                  <a:cxn ang="T10">
                    <a:pos x="T0" y="T1"/>
                  </a:cxn>
                  <a:cxn ang="T11">
                    <a:pos x="T2" y="T3"/>
                  </a:cxn>
                  <a:cxn ang="T12">
                    <a:pos x="T4" y="T5"/>
                  </a:cxn>
                  <a:cxn ang="T13">
                    <a:pos x="T6" y="T7"/>
                  </a:cxn>
                  <a:cxn ang="T14">
                    <a:pos x="T8" y="T9"/>
                  </a:cxn>
                </a:cxnLst>
                <a:rect l="T15" t="T16" r="T17" b="T18"/>
                <a:pathLst>
                  <a:path w="555" h="122">
                    <a:moveTo>
                      <a:pt x="0" y="108"/>
                    </a:moveTo>
                    <a:lnTo>
                      <a:pt x="555" y="122"/>
                    </a:lnTo>
                    <a:lnTo>
                      <a:pt x="471" y="0"/>
                    </a:lnTo>
                    <a:lnTo>
                      <a:pt x="471" y="85"/>
                    </a:lnTo>
                    <a:lnTo>
                      <a:pt x="0" y="108"/>
                    </a:lnTo>
                    <a:close/>
                  </a:path>
                </a:pathLst>
              </a:custGeom>
              <a:solidFill>
                <a:srgbClr val="000000"/>
              </a:solidFill>
              <a:ln w="9525">
                <a:noFill/>
                <a:round/>
                <a:headEnd/>
                <a:tailEnd/>
              </a:ln>
            </p:spPr>
            <p:txBody>
              <a:bodyPr/>
              <a:lstStyle/>
              <a:p>
                <a:endParaRPr lang="fr-FR" sz="1350"/>
              </a:p>
            </p:txBody>
          </p:sp>
          <p:sp>
            <p:nvSpPr>
              <p:cNvPr id="65602" name="Freeform 183"/>
              <p:cNvSpPr>
                <a:spLocks/>
              </p:cNvSpPr>
              <p:nvPr/>
            </p:nvSpPr>
            <p:spPr bwMode="auto">
              <a:xfrm>
                <a:off x="1250" y="3472"/>
                <a:ext cx="94" cy="191"/>
              </a:xfrm>
              <a:custGeom>
                <a:avLst/>
                <a:gdLst>
                  <a:gd name="T0" fmla="*/ 0 w 188"/>
                  <a:gd name="T1" fmla="*/ 367 h 383"/>
                  <a:gd name="T2" fmla="*/ 147 w 188"/>
                  <a:gd name="T3" fmla="*/ 0 h 383"/>
                  <a:gd name="T4" fmla="*/ 188 w 188"/>
                  <a:gd name="T5" fmla="*/ 16 h 383"/>
                  <a:gd name="T6" fmla="*/ 43 w 188"/>
                  <a:gd name="T7" fmla="*/ 383 h 383"/>
                  <a:gd name="T8" fmla="*/ 0 w 188"/>
                  <a:gd name="T9" fmla="*/ 367 h 383"/>
                  <a:gd name="T10" fmla="*/ 0 60000 65536"/>
                  <a:gd name="T11" fmla="*/ 0 60000 65536"/>
                  <a:gd name="T12" fmla="*/ 0 60000 65536"/>
                  <a:gd name="T13" fmla="*/ 0 60000 65536"/>
                  <a:gd name="T14" fmla="*/ 0 60000 65536"/>
                  <a:gd name="T15" fmla="*/ 0 w 188"/>
                  <a:gd name="T16" fmla="*/ 0 h 383"/>
                  <a:gd name="T17" fmla="*/ 188 w 188"/>
                  <a:gd name="T18" fmla="*/ 383 h 383"/>
                </a:gdLst>
                <a:ahLst/>
                <a:cxnLst>
                  <a:cxn ang="T10">
                    <a:pos x="T0" y="T1"/>
                  </a:cxn>
                  <a:cxn ang="T11">
                    <a:pos x="T2" y="T3"/>
                  </a:cxn>
                  <a:cxn ang="T12">
                    <a:pos x="T4" y="T5"/>
                  </a:cxn>
                  <a:cxn ang="T13">
                    <a:pos x="T6" y="T7"/>
                  </a:cxn>
                  <a:cxn ang="T14">
                    <a:pos x="T8" y="T9"/>
                  </a:cxn>
                </a:cxnLst>
                <a:rect l="T15" t="T16" r="T17" b="T18"/>
                <a:pathLst>
                  <a:path w="188" h="383">
                    <a:moveTo>
                      <a:pt x="0" y="367"/>
                    </a:moveTo>
                    <a:lnTo>
                      <a:pt x="147" y="0"/>
                    </a:lnTo>
                    <a:lnTo>
                      <a:pt x="188" y="16"/>
                    </a:lnTo>
                    <a:lnTo>
                      <a:pt x="43" y="383"/>
                    </a:lnTo>
                    <a:lnTo>
                      <a:pt x="0" y="367"/>
                    </a:lnTo>
                    <a:close/>
                  </a:path>
                </a:pathLst>
              </a:custGeom>
              <a:solidFill>
                <a:srgbClr val="000000"/>
              </a:solidFill>
              <a:ln w="9525">
                <a:noFill/>
                <a:round/>
                <a:headEnd/>
                <a:tailEnd/>
              </a:ln>
            </p:spPr>
            <p:txBody>
              <a:bodyPr/>
              <a:lstStyle/>
              <a:p>
                <a:endParaRPr lang="fr-FR" sz="1350"/>
              </a:p>
            </p:txBody>
          </p:sp>
          <p:sp>
            <p:nvSpPr>
              <p:cNvPr id="65603" name="Freeform 184"/>
              <p:cNvSpPr>
                <a:spLocks/>
              </p:cNvSpPr>
              <p:nvPr/>
            </p:nvSpPr>
            <p:spPr bwMode="auto">
              <a:xfrm>
                <a:off x="1284" y="3583"/>
                <a:ext cx="52" cy="72"/>
              </a:xfrm>
              <a:custGeom>
                <a:avLst/>
                <a:gdLst>
                  <a:gd name="T0" fmla="*/ 17 w 103"/>
                  <a:gd name="T1" fmla="*/ 0 h 145"/>
                  <a:gd name="T2" fmla="*/ 103 w 103"/>
                  <a:gd name="T3" fmla="*/ 137 h 145"/>
                  <a:gd name="T4" fmla="*/ 43 w 103"/>
                  <a:gd name="T5" fmla="*/ 145 h 145"/>
                  <a:gd name="T6" fmla="*/ 0 w 103"/>
                  <a:gd name="T7" fmla="*/ 70 h 145"/>
                  <a:gd name="T8" fmla="*/ 17 w 103"/>
                  <a:gd name="T9" fmla="*/ 0 h 145"/>
                  <a:gd name="T10" fmla="*/ 0 60000 65536"/>
                  <a:gd name="T11" fmla="*/ 0 60000 65536"/>
                  <a:gd name="T12" fmla="*/ 0 60000 65536"/>
                  <a:gd name="T13" fmla="*/ 0 60000 65536"/>
                  <a:gd name="T14" fmla="*/ 0 60000 65536"/>
                  <a:gd name="T15" fmla="*/ 0 w 103"/>
                  <a:gd name="T16" fmla="*/ 0 h 145"/>
                  <a:gd name="T17" fmla="*/ 103 w 103"/>
                  <a:gd name="T18" fmla="*/ 145 h 145"/>
                </a:gdLst>
                <a:ahLst/>
                <a:cxnLst>
                  <a:cxn ang="T10">
                    <a:pos x="T0" y="T1"/>
                  </a:cxn>
                  <a:cxn ang="T11">
                    <a:pos x="T2" y="T3"/>
                  </a:cxn>
                  <a:cxn ang="T12">
                    <a:pos x="T4" y="T5"/>
                  </a:cxn>
                  <a:cxn ang="T13">
                    <a:pos x="T6" y="T7"/>
                  </a:cxn>
                  <a:cxn ang="T14">
                    <a:pos x="T8" y="T9"/>
                  </a:cxn>
                </a:cxnLst>
                <a:rect l="T15" t="T16" r="T17" b="T18"/>
                <a:pathLst>
                  <a:path w="103" h="145">
                    <a:moveTo>
                      <a:pt x="17" y="0"/>
                    </a:moveTo>
                    <a:lnTo>
                      <a:pt x="103" y="137"/>
                    </a:lnTo>
                    <a:lnTo>
                      <a:pt x="43" y="145"/>
                    </a:lnTo>
                    <a:lnTo>
                      <a:pt x="0" y="70"/>
                    </a:lnTo>
                    <a:lnTo>
                      <a:pt x="17" y="0"/>
                    </a:lnTo>
                    <a:close/>
                  </a:path>
                </a:pathLst>
              </a:custGeom>
              <a:solidFill>
                <a:srgbClr val="000000"/>
              </a:solidFill>
              <a:ln w="9525">
                <a:noFill/>
                <a:round/>
                <a:headEnd/>
                <a:tailEnd/>
              </a:ln>
            </p:spPr>
            <p:txBody>
              <a:bodyPr/>
              <a:lstStyle/>
              <a:p>
                <a:endParaRPr lang="fr-FR" sz="1350"/>
              </a:p>
            </p:txBody>
          </p:sp>
          <p:sp>
            <p:nvSpPr>
              <p:cNvPr id="65604" name="Freeform 185"/>
              <p:cNvSpPr>
                <a:spLocks/>
              </p:cNvSpPr>
              <p:nvPr/>
            </p:nvSpPr>
            <p:spPr bwMode="auto">
              <a:xfrm>
                <a:off x="664" y="3889"/>
                <a:ext cx="50" cy="238"/>
              </a:xfrm>
              <a:custGeom>
                <a:avLst/>
                <a:gdLst>
                  <a:gd name="T0" fmla="*/ 95 w 100"/>
                  <a:gd name="T1" fmla="*/ 0 h 476"/>
                  <a:gd name="T2" fmla="*/ 90 w 100"/>
                  <a:gd name="T3" fmla="*/ 15 h 476"/>
                  <a:gd name="T4" fmla="*/ 80 w 100"/>
                  <a:gd name="T5" fmla="*/ 57 h 476"/>
                  <a:gd name="T6" fmla="*/ 62 w 100"/>
                  <a:gd name="T7" fmla="*/ 116 h 476"/>
                  <a:gd name="T8" fmla="*/ 45 w 100"/>
                  <a:gd name="T9" fmla="*/ 186 h 476"/>
                  <a:gd name="T10" fmla="*/ 26 w 100"/>
                  <a:gd name="T11" fmla="*/ 260 h 476"/>
                  <a:gd name="T12" fmla="*/ 11 w 100"/>
                  <a:gd name="T13" fmla="*/ 330 h 476"/>
                  <a:gd name="T14" fmla="*/ 2 w 100"/>
                  <a:gd name="T15" fmla="*/ 390 h 476"/>
                  <a:gd name="T16" fmla="*/ 0 w 100"/>
                  <a:gd name="T17" fmla="*/ 430 h 476"/>
                  <a:gd name="T18" fmla="*/ 78 w 100"/>
                  <a:gd name="T19" fmla="*/ 476 h 476"/>
                  <a:gd name="T20" fmla="*/ 74 w 100"/>
                  <a:gd name="T21" fmla="*/ 472 h 476"/>
                  <a:gd name="T22" fmla="*/ 66 w 100"/>
                  <a:gd name="T23" fmla="*/ 456 h 476"/>
                  <a:gd name="T24" fmla="*/ 55 w 100"/>
                  <a:gd name="T25" fmla="*/ 438 h 476"/>
                  <a:gd name="T26" fmla="*/ 52 w 100"/>
                  <a:gd name="T27" fmla="*/ 415 h 476"/>
                  <a:gd name="T28" fmla="*/ 55 w 100"/>
                  <a:gd name="T29" fmla="*/ 390 h 476"/>
                  <a:gd name="T30" fmla="*/ 62 w 100"/>
                  <a:gd name="T31" fmla="*/ 342 h 476"/>
                  <a:gd name="T32" fmla="*/ 73 w 100"/>
                  <a:gd name="T33" fmla="*/ 280 h 476"/>
                  <a:gd name="T34" fmla="*/ 83 w 100"/>
                  <a:gd name="T35" fmla="*/ 210 h 476"/>
                  <a:gd name="T36" fmla="*/ 93 w 100"/>
                  <a:gd name="T37" fmla="*/ 140 h 476"/>
                  <a:gd name="T38" fmla="*/ 99 w 100"/>
                  <a:gd name="T39" fmla="*/ 77 h 476"/>
                  <a:gd name="T40" fmla="*/ 100 w 100"/>
                  <a:gd name="T41" fmla="*/ 28 h 476"/>
                  <a:gd name="T42" fmla="*/ 95 w 100"/>
                  <a:gd name="T43" fmla="*/ 0 h 47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00"/>
                  <a:gd name="T67" fmla="*/ 0 h 476"/>
                  <a:gd name="T68" fmla="*/ 100 w 100"/>
                  <a:gd name="T69" fmla="*/ 476 h 47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00" h="476">
                    <a:moveTo>
                      <a:pt x="95" y="0"/>
                    </a:moveTo>
                    <a:lnTo>
                      <a:pt x="90" y="15"/>
                    </a:lnTo>
                    <a:lnTo>
                      <a:pt x="80" y="57"/>
                    </a:lnTo>
                    <a:lnTo>
                      <a:pt x="62" y="116"/>
                    </a:lnTo>
                    <a:lnTo>
                      <a:pt x="45" y="186"/>
                    </a:lnTo>
                    <a:lnTo>
                      <a:pt x="26" y="260"/>
                    </a:lnTo>
                    <a:lnTo>
                      <a:pt x="11" y="330"/>
                    </a:lnTo>
                    <a:lnTo>
                      <a:pt x="2" y="390"/>
                    </a:lnTo>
                    <a:lnTo>
                      <a:pt x="0" y="430"/>
                    </a:lnTo>
                    <a:lnTo>
                      <a:pt x="78" y="476"/>
                    </a:lnTo>
                    <a:lnTo>
                      <a:pt x="74" y="472"/>
                    </a:lnTo>
                    <a:lnTo>
                      <a:pt x="66" y="456"/>
                    </a:lnTo>
                    <a:lnTo>
                      <a:pt x="55" y="438"/>
                    </a:lnTo>
                    <a:lnTo>
                      <a:pt x="52" y="415"/>
                    </a:lnTo>
                    <a:lnTo>
                      <a:pt x="55" y="390"/>
                    </a:lnTo>
                    <a:lnTo>
                      <a:pt x="62" y="342"/>
                    </a:lnTo>
                    <a:lnTo>
                      <a:pt x="73" y="280"/>
                    </a:lnTo>
                    <a:lnTo>
                      <a:pt x="83" y="210"/>
                    </a:lnTo>
                    <a:lnTo>
                      <a:pt x="93" y="140"/>
                    </a:lnTo>
                    <a:lnTo>
                      <a:pt x="99" y="77"/>
                    </a:lnTo>
                    <a:lnTo>
                      <a:pt x="100" y="28"/>
                    </a:lnTo>
                    <a:lnTo>
                      <a:pt x="95" y="0"/>
                    </a:lnTo>
                    <a:close/>
                  </a:path>
                </a:pathLst>
              </a:custGeom>
              <a:solidFill>
                <a:srgbClr val="000000"/>
              </a:solidFill>
              <a:ln w="9525">
                <a:noFill/>
                <a:round/>
                <a:headEnd/>
                <a:tailEnd/>
              </a:ln>
            </p:spPr>
            <p:txBody>
              <a:bodyPr/>
              <a:lstStyle/>
              <a:p>
                <a:endParaRPr lang="fr-FR" sz="1350"/>
              </a:p>
            </p:txBody>
          </p:sp>
          <p:sp>
            <p:nvSpPr>
              <p:cNvPr id="65605" name="Freeform 186"/>
              <p:cNvSpPr>
                <a:spLocks/>
              </p:cNvSpPr>
              <p:nvPr/>
            </p:nvSpPr>
            <p:spPr bwMode="auto">
              <a:xfrm>
                <a:off x="648" y="4130"/>
                <a:ext cx="76" cy="67"/>
              </a:xfrm>
              <a:custGeom>
                <a:avLst/>
                <a:gdLst>
                  <a:gd name="T0" fmla="*/ 57 w 152"/>
                  <a:gd name="T1" fmla="*/ 2 h 134"/>
                  <a:gd name="T2" fmla="*/ 55 w 152"/>
                  <a:gd name="T3" fmla="*/ 11 h 134"/>
                  <a:gd name="T4" fmla="*/ 50 w 152"/>
                  <a:gd name="T5" fmla="*/ 31 h 134"/>
                  <a:gd name="T6" fmla="*/ 47 w 152"/>
                  <a:gd name="T7" fmla="*/ 56 h 134"/>
                  <a:gd name="T8" fmla="*/ 48 w 152"/>
                  <a:gd name="T9" fmla="*/ 77 h 134"/>
                  <a:gd name="T10" fmla="*/ 55 w 152"/>
                  <a:gd name="T11" fmla="*/ 87 h 134"/>
                  <a:gd name="T12" fmla="*/ 67 w 152"/>
                  <a:gd name="T13" fmla="*/ 94 h 134"/>
                  <a:gd name="T14" fmla="*/ 85 w 152"/>
                  <a:gd name="T15" fmla="*/ 102 h 134"/>
                  <a:gd name="T16" fmla="*/ 104 w 152"/>
                  <a:gd name="T17" fmla="*/ 110 h 134"/>
                  <a:gd name="T18" fmla="*/ 121 w 152"/>
                  <a:gd name="T19" fmla="*/ 114 h 134"/>
                  <a:gd name="T20" fmla="*/ 136 w 152"/>
                  <a:gd name="T21" fmla="*/ 119 h 134"/>
                  <a:gd name="T22" fmla="*/ 149 w 152"/>
                  <a:gd name="T23" fmla="*/ 122 h 134"/>
                  <a:gd name="T24" fmla="*/ 152 w 152"/>
                  <a:gd name="T25" fmla="*/ 124 h 134"/>
                  <a:gd name="T26" fmla="*/ 147 w 152"/>
                  <a:gd name="T27" fmla="*/ 125 h 134"/>
                  <a:gd name="T28" fmla="*/ 133 w 152"/>
                  <a:gd name="T29" fmla="*/ 130 h 134"/>
                  <a:gd name="T30" fmla="*/ 112 w 152"/>
                  <a:gd name="T31" fmla="*/ 133 h 134"/>
                  <a:gd name="T32" fmla="*/ 88 w 152"/>
                  <a:gd name="T33" fmla="*/ 134 h 134"/>
                  <a:gd name="T34" fmla="*/ 62 w 152"/>
                  <a:gd name="T35" fmla="*/ 133 h 134"/>
                  <a:gd name="T36" fmla="*/ 40 w 152"/>
                  <a:gd name="T37" fmla="*/ 124 h 134"/>
                  <a:gd name="T38" fmla="*/ 19 w 152"/>
                  <a:gd name="T39" fmla="*/ 107 h 134"/>
                  <a:gd name="T40" fmla="*/ 5 w 152"/>
                  <a:gd name="T41" fmla="*/ 77 h 134"/>
                  <a:gd name="T42" fmla="*/ 0 w 152"/>
                  <a:gd name="T43" fmla="*/ 48 h 134"/>
                  <a:gd name="T44" fmla="*/ 2 w 152"/>
                  <a:gd name="T45" fmla="*/ 27 h 134"/>
                  <a:gd name="T46" fmla="*/ 11 w 152"/>
                  <a:gd name="T47" fmla="*/ 14 h 134"/>
                  <a:gd name="T48" fmla="*/ 21 w 152"/>
                  <a:gd name="T49" fmla="*/ 5 h 134"/>
                  <a:gd name="T50" fmla="*/ 35 w 152"/>
                  <a:gd name="T51" fmla="*/ 2 h 134"/>
                  <a:gd name="T52" fmla="*/ 45 w 152"/>
                  <a:gd name="T53" fmla="*/ 0 h 134"/>
                  <a:gd name="T54" fmla="*/ 54 w 152"/>
                  <a:gd name="T55" fmla="*/ 2 h 134"/>
                  <a:gd name="T56" fmla="*/ 57 w 152"/>
                  <a:gd name="T57" fmla="*/ 2 h 1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2"/>
                  <a:gd name="T88" fmla="*/ 0 h 134"/>
                  <a:gd name="T89" fmla="*/ 152 w 152"/>
                  <a:gd name="T90" fmla="*/ 134 h 1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2" h="134">
                    <a:moveTo>
                      <a:pt x="57" y="2"/>
                    </a:moveTo>
                    <a:lnTo>
                      <a:pt x="55" y="11"/>
                    </a:lnTo>
                    <a:lnTo>
                      <a:pt x="50" y="31"/>
                    </a:lnTo>
                    <a:lnTo>
                      <a:pt x="47" y="56"/>
                    </a:lnTo>
                    <a:lnTo>
                      <a:pt x="48" y="77"/>
                    </a:lnTo>
                    <a:lnTo>
                      <a:pt x="55" y="87"/>
                    </a:lnTo>
                    <a:lnTo>
                      <a:pt x="67" y="94"/>
                    </a:lnTo>
                    <a:lnTo>
                      <a:pt x="85" y="102"/>
                    </a:lnTo>
                    <a:lnTo>
                      <a:pt x="104" y="110"/>
                    </a:lnTo>
                    <a:lnTo>
                      <a:pt x="121" y="114"/>
                    </a:lnTo>
                    <a:lnTo>
                      <a:pt x="136" y="119"/>
                    </a:lnTo>
                    <a:lnTo>
                      <a:pt x="149" y="122"/>
                    </a:lnTo>
                    <a:lnTo>
                      <a:pt x="152" y="124"/>
                    </a:lnTo>
                    <a:lnTo>
                      <a:pt x="147" y="125"/>
                    </a:lnTo>
                    <a:lnTo>
                      <a:pt x="133" y="130"/>
                    </a:lnTo>
                    <a:lnTo>
                      <a:pt x="112" y="133"/>
                    </a:lnTo>
                    <a:lnTo>
                      <a:pt x="88" y="134"/>
                    </a:lnTo>
                    <a:lnTo>
                      <a:pt x="62" y="133"/>
                    </a:lnTo>
                    <a:lnTo>
                      <a:pt x="40" y="124"/>
                    </a:lnTo>
                    <a:lnTo>
                      <a:pt x="19" y="107"/>
                    </a:lnTo>
                    <a:lnTo>
                      <a:pt x="5" y="77"/>
                    </a:lnTo>
                    <a:lnTo>
                      <a:pt x="0" y="48"/>
                    </a:lnTo>
                    <a:lnTo>
                      <a:pt x="2" y="27"/>
                    </a:lnTo>
                    <a:lnTo>
                      <a:pt x="11" y="14"/>
                    </a:lnTo>
                    <a:lnTo>
                      <a:pt x="21" y="5"/>
                    </a:lnTo>
                    <a:lnTo>
                      <a:pt x="35" y="2"/>
                    </a:lnTo>
                    <a:lnTo>
                      <a:pt x="45" y="0"/>
                    </a:lnTo>
                    <a:lnTo>
                      <a:pt x="54" y="2"/>
                    </a:lnTo>
                    <a:lnTo>
                      <a:pt x="57" y="2"/>
                    </a:lnTo>
                    <a:close/>
                  </a:path>
                </a:pathLst>
              </a:custGeom>
              <a:solidFill>
                <a:srgbClr val="000000"/>
              </a:solidFill>
              <a:ln w="9525">
                <a:noFill/>
                <a:round/>
                <a:headEnd/>
                <a:tailEnd/>
              </a:ln>
            </p:spPr>
            <p:txBody>
              <a:bodyPr/>
              <a:lstStyle/>
              <a:p>
                <a:endParaRPr lang="fr-FR" sz="1350"/>
              </a:p>
            </p:txBody>
          </p:sp>
          <p:sp>
            <p:nvSpPr>
              <p:cNvPr id="65606" name="Freeform 187"/>
              <p:cNvSpPr>
                <a:spLocks/>
              </p:cNvSpPr>
              <p:nvPr/>
            </p:nvSpPr>
            <p:spPr bwMode="auto">
              <a:xfrm>
                <a:off x="840" y="4161"/>
                <a:ext cx="30" cy="57"/>
              </a:xfrm>
              <a:custGeom>
                <a:avLst/>
                <a:gdLst>
                  <a:gd name="T0" fmla="*/ 60 w 60"/>
                  <a:gd name="T1" fmla="*/ 72 h 116"/>
                  <a:gd name="T2" fmla="*/ 59 w 60"/>
                  <a:gd name="T3" fmla="*/ 79 h 116"/>
                  <a:gd name="T4" fmla="*/ 57 w 60"/>
                  <a:gd name="T5" fmla="*/ 83 h 116"/>
                  <a:gd name="T6" fmla="*/ 54 w 60"/>
                  <a:gd name="T7" fmla="*/ 89 h 116"/>
                  <a:gd name="T8" fmla="*/ 48 w 60"/>
                  <a:gd name="T9" fmla="*/ 96 h 116"/>
                  <a:gd name="T10" fmla="*/ 41 w 60"/>
                  <a:gd name="T11" fmla="*/ 100 h 116"/>
                  <a:gd name="T12" fmla="*/ 33 w 60"/>
                  <a:gd name="T13" fmla="*/ 106 h 116"/>
                  <a:gd name="T14" fmla="*/ 22 w 60"/>
                  <a:gd name="T15" fmla="*/ 111 h 116"/>
                  <a:gd name="T16" fmla="*/ 9 w 60"/>
                  <a:gd name="T17" fmla="*/ 116 h 116"/>
                  <a:gd name="T18" fmla="*/ 10 w 60"/>
                  <a:gd name="T19" fmla="*/ 114 h 116"/>
                  <a:gd name="T20" fmla="*/ 14 w 60"/>
                  <a:gd name="T21" fmla="*/ 108 h 116"/>
                  <a:gd name="T22" fmla="*/ 19 w 60"/>
                  <a:gd name="T23" fmla="*/ 97 h 116"/>
                  <a:gd name="T24" fmla="*/ 24 w 60"/>
                  <a:gd name="T25" fmla="*/ 83 h 116"/>
                  <a:gd name="T26" fmla="*/ 26 w 60"/>
                  <a:gd name="T27" fmla="*/ 68 h 116"/>
                  <a:gd name="T28" fmla="*/ 22 w 60"/>
                  <a:gd name="T29" fmla="*/ 48 h 116"/>
                  <a:gd name="T30" fmla="*/ 16 w 60"/>
                  <a:gd name="T31" fmla="*/ 25 h 116"/>
                  <a:gd name="T32" fmla="*/ 0 w 60"/>
                  <a:gd name="T33" fmla="*/ 0 h 116"/>
                  <a:gd name="T34" fmla="*/ 4 w 60"/>
                  <a:gd name="T35" fmla="*/ 2 h 116"/>
                  <a:gd name="T36" fmla="*/ 9 w 60"/>
                  <a:gd name="T37" fmla="*/ 6 h 116"/>
                  <a:gd name="T38" fmla="*/ 19 w 60"/>
                  <a:gd name="T39" fmla="*/ 14 h 116"/>
                  <a:gd name="T40" fmla="*/ 31 w 60"/>
                  <a:gd name="T41" fmla="*/ 23 h 116"/>
                  <a:gd name="T42" fmla="*/ 41 w 60"/>
                  <a:gd name="T43" fmla="*/ 34 h 116"/>
                  <a:gd name="T44" fmla="*/ 52 w 60"/>
                  <a:gd name="T45" fmla="*/ 46 h 116"/>
                  <a:gd name="T46" fmla="*/ 57 w 60"/>
                  <a:gd name="T47" fmla="*/ 59 h 116"/>
                  <a:gd name="T48" fmla="*/ 60 w 60"/>
                  <a:gd name="T49" fmla="*/ 72 h 1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0"/>
                  <a:gd name="T76" fmla="*/ 0 h 116"/>
                  <a:gd name="T77" fmla="*/ 60 w 60"/>
                  <a:gd name="T78" fmla="*/ 116 h 1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0" h="116">
                    <a:moveTo>
                      <a:pt x="60" y="72"/>
                    </a:moveTo>
                    <a:lnTo>
                      <a:pt x="59" y="79"/>
                    </a:lnTo>
                    <a:lnTo>
                      <a:pt x="57" y="83"/>
                    </a:lnTo>
                    <a:lnTo>
                      <a:pt x="54" y="89"/>
                    </a:lnTo>
                    <a:lnTo>
                      <a:pt x="48" y="96"/>
                    </a:lnTo>
                    <a:lnTo>
                      <a:pt x="41" y="100"/>
                    </a:lnTo>
                    <a:lnTo>
                      <a:pt x="33" y="106"/>
                    </a:lnTo>
                    <a:lnTo>
                      <a:pt x="22" y="111"/>
                    </a:lnTo>
                    <a:lnTo>
                      <a:pt x="9" y="116"/>
                    </a:lnTo>
                    <a:lnTo>
                      <a:pt x="10" y="114"/>
                    </a:lnTo>
                    <a:lnTo>
                      <a:pt x="14" y="108"/>
                    </a:lnTo>
                    <a:lnTo>
                      <a:pt x="19" y="97"/>
                    </a:lnTo>
                    <a:lnTo>
                      <a:pt x="24" y="83"/>
                    </a:lnTo>
                    <a:lnTo>
                      <a:pt x="26" y="68"/>
                    </a:lnTo>
                    <a:lnTo>
                      <a:pt x="22" y="48"/>
                    </a:lnTo>
                    <a:lnTo>
                      <a:pt x="16" y="25"/>
                    </a:lnTo>
                    <a:lnTo>
                      <a:pt x="0" y="0"/>
                    </a:lnTo>
                    <a:lnTo>
                      <a:pt x="4" y="2"/>
                    </a:lnTo>
                    <a:lnTo>
                      <a:pt x="9" y="6"/>
                    </a:lnTo>
                    <a:lnTo>
                      <a:pt x="19" y="14"/>
                    </a:lnTo>
                    <a:lnTo>
                      <a:pt x="31" y="23"/>
                    </a:lnTo>
                    <a:lnTo>
                      <a:pt x="41" y="34"/>
                    </a:lnTo>
                    <a:lnTo>
                      <a:pt x="52" y="46"/>
                    </a:lnTo>
                    <a:lnTo>
                      <a:pt x="57" y="59"/>
                    </a:lnTo>
                    <a:lnTo>
                      <a:pt x="60" y="72"/>
                    </a:lnTo>
                    <a:close/>
                  </a:path>
                </a:pathLst>
              </a:custGeom>
              <a:solidFill>
                <a:srgbClr val="000000"/>
              </a:solidFill>
              <a:ln w="9525">
                <a:noFill/>
                <a:round/>
                <a:headEnd/>
                <a:tailEnd/>
              </a:ln>
            </p:spPr>
            <p:txBody>
              <a:bodyPr/>
              <a:lstStyle/>
              <a:p>
                <a:endParaRPr lang="fr-FR" sz="1350"/>
              </a:p>
            </p:txBody>
          </p:sp>
          <p:sp>
            <p:nvSpPr>
              <p:cNvPr id="65607" name="Freeform 188"/>
              <p:cNvSpPr>
                <a:spLocks/>
              </p:cNvSpPr>
              <p:nvPr/>
            </p:nvSpPr>
            <p:spPr bwMode="auto">
              <a:xfrm>
                <a:off x="412" y="2994"/>
                <a:ext cx="121" cy="149"/>
              </a:xfrm>
              <a:custGeom>
                <a:avLst/>
                <a:gdLst>
                  <a:gd name="T0" fmla="*/ 241 w 241"/>
                  <a:gd name="T1" fmla="*/ 0 h 297"/>
                  <a:gd name="T2" fmla="*/ 236 w 241"/>
                  <a:gd name="T3" fmla="*/ 0 h 297"/>
                  <a:gd name="T4" fmla="*/ 222 w 241"/>
                  <a:gd name="T5" fmla="*/ 3 h 297"/>
                  <a:gd name="T6" fmla="*/ 203 w 241"/>
                  <a:gd name="T7" fmla="*/ 8 h 297"/>
                  <a:gd name="T8" fmla="*/ 181 w 241"/>
                  <a:gd name="T9" fmla="*/ 15 h 297"/>
                  <a:gd name="T10" fmla="*/ 160 w 241"/>
                  <a:gd name="T11" fmla="*/ 26 h 297"/>
                  <a:gd name="T12" fmla="*/ 145 w 241"/>
                  <a:gd name="T13" fmla="*/ 40 h 297"/>
                  <a:gd name="T14" fmla="*/ 136 w 241"/>
                  <a:gd name="T15" fmla="*/ 57 h 297"/>
                  <a:gd name="T16" fmla="*/ 138 w 241"/>
                  <a:gd name="T17" fmla="*/ 80 h 297"/>
                  <a:gd name="T18" fmla="*/ 143 w 241"/>
                  <a:gd name="T19" fmla="*/ 103 h 297"/>
                  <a:gd name="T20" fmla="*/ 139 w 241"/>
                  <a:gd name="T21" fmla="*/ 126 h 297"/>
                  <a:gd name="T22" fmla="*/ 132 w 241"/>
                  <a:gd name="T23" fmla="*/ 148 h 297"/>
                  <a:gd name="T24" fmla="*/ 119 w 241"/>
                  <a:gd name="T25" fmla="*/ 166 h 297"/>
                  <a:gd name="T26" fmla="*/ 101 w 241"/>
                  <a:gd name="T27" fmla="*/ 183 h 297"/>
                  <a:gd name="T28" fmla="*/ 82 w 241"/>
                  <a:gd name="T29" fmla="*/ 196 h 297"/>
                  <a:gd name="T30" fmla="*/ 60 w 241"/>
                  <a:gd name="T31" fmla="*/ 203 h 297"/>
                  <a:gd name="T32" fmla="*/ 36 w 241"/>
                  <a:gd name="T33" fmla="*/ 206 h 297"/>
                  <a:gd name="T34" fmla="*/ 17 w 241"/>
                  <a:gd name="T35" fmla="*/ 211 h 297"/>
                  <a:gd name="T36" fmla="*/ 5 w 241"/>
                  <a:gd name="T37" fmla="*/ 220 h 297"/>
                  <a:gd name="T38" fmla="*/ 0 w 241"/>
                  <a:gd name="T39" fmla="*/ 236 h 297"/>
                  <a:gd name="T40" fmla="*/ 0 w 241"/>
                  <a:gd name="T41" fmla="*/ 251 h 297"/>
                  <a:gd name="T42" fmla="*/ 1 w 241"/>
                  <a:gd name="T43" fmla="*/ 268 h 297"/>
                  <a:gd name="T44" fmla="*/ 5 w 241"/>
                  <a:gd name="T45" fmla="*/ 283 h 297"/>
                  <a:gd name="T46" fmla="*/ 8 w 241"/>
                  <a:gd name="T47" fmla="*/ 293 h 297"/>
                  <a:gd name="T48" fmla="*/ 10 w 241"/>
                  <a:gd name="T49" fmla="*/ 297 h 297"/>
                  <a:gd name="T50" fmla="*/ 10 w 241"/>
                  <a:gd name="T51" fmla="*/ 294 h 297"/>
                  <a:gd name="T52" fmla="*/ 12 w 241"/>
                  <a:gd name="T53" fmla="*/ 288 h 297"/>
                  <a:gd name="T54" fmla="*/ 15 w 241"/>
                  <a:gd name="T55" fmla="*/ 279 h 297"/>
                  <a:gd name="T56" fmla="*/ 20 w 241"/>
                  <a:gd name="T57" fmla="*/ 268 h 297"/>
                  <a:gd name="T58" fmla="*/ 29 w 241"/>
                  <a:gd name="T59" fmla="*/ 259 h 297"/>
                  <a:gd name="T60" fmla="*/ 39 w 241"/>
                  <a:gd name="T61" fmla="*/ 250 h 297"/>
                  <a:gd name="T62" fmla="*/ 53 w 241"/>
                  <a:gd name="T63" fmla="*/ 243 h 297"/>
                  <a:gd name="T64" fmla="*/ 70 w 241"/>
                  <a:gd name="T65" fmla="*/ 240 h 297"/>
                  <a:gd name="T66" fmla="*/ 91 w 241"/>
                  <a:gd name="T67" fmla="*/ 237 h 297"/>
                  <a:gd name="T68" fmla="*/ 113 w 241"/>
                  <a:gd name="T69" fmla="*/ 228 h 297"/>
                  <a:gd name="T70" fmla="*/ 136 w 241"/>
                  <a:gd name="T71" fmla="*/ 214 h 297"/>
                  <a:gd name="T72" fmla="*/ 157 w 241"/>
                  <a:gd name="T73" fmla="*/ 196 h 297"/>
                  <a:gd name="T74" fmla="*/ 174 w 241"/>
                  <a:gd name="T75" fmla="*/ 176 h 297"/>
                  <a:gd name="T76" fmla="*/ 188 w 241"/>
                  <a:gd name="T77" fmla="*/ 154 h 297"/>
                  <a:gd name="T78" fmla="*/ 195 w 241"/>
                  <a:gd name="T79" fmla="*/ 132 h 297"/>
                  <a:gd name="T80" fmla="*/ 193 w 241"/>
                  <a:gd name="T81" fmla="*/ 111 h 297"/>
                  <a:gd name="T82" fmla="*/ 189 w 241"/>
                  <a:gd name="T83" fmla="*/ 86 h 297"/>
                  <a:gd name="T84" fmla="*/ 191 w 241"/>
                  <a:gd name="T85" fmla="*/ 63 h 297"/>
                  <a:gd name="T86" fmla="*/ 200 w 241"/>
                  <a:gd name="T87" fmla="*/ 45 h 297"/>
                  <a:gd name="T88" fmla="*/ 210 w 241"/>
                  <a:gd name="T89" fmla="*/ 29 h 297"/>
                  <a:gd name="T90" fmla="*/ 220 w 241"/>
                  <a:gd name="T91" fmla="*/ 17 h 297"/>
                  <a:gd name="T92" fmla="*/ 231 w 241"/>
                  <a:gd name="T93" fmla="*/ 8 h 297"/>
                  <a:gd name="T94" fmla="*/ 238 w 241"/>
                  <a:gd name="T95" fmla="*/ 1 h 297"/>
                  <a:gd name="T96" fmla="*/ 241 w 241"/>
                  <a:gd name="T97" fmla="*/ 0 h 29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41"/>
                  <a:gd name="T148" fmla="*/ 0 h 297"/>
                  <a:gd name="T149" fmla="*/ 241 w 241"/>
                  <a:gd name="T150" fmla="*/ 297 h 29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41" h="297">
                    <a:moveTo>
                      <a:pt x="241" y="0"/>
                    </a:moveTo>
                    <a:lnTo>
                      <a:pt x="236" y="0"/>
                    </a:lnTo>
                    <a:lnTo>
                      <a:pt x="222" y="3"/>
                    </a:lnTo>
                    <a:lnTo>
                      <a:pt x="203" y="8"/>
                    </a:lnTo>
                    <a:lnTo>
                      <a:pt x="181" y="15"/>
                    </a:lnTo>
                    <a:lnTo>
                      <a:pt x="160" y="26"/>
                    </a:lnTo>
                    <a:lnTo>
                      <a:pt x="145" y="40"/>
                    </a:lnTo>
                    <a:lnTo>
                      <a:pt x="136" y="57"/>
                    </a:lnTo>
                    <a:lnTo>
                      <a:pt x="138" y="80"/>
                    </a:lnTo>
                    <a:lnTo>
                      <a:pt x="143" y="103"/>
                    </a:lnTo>
                    <a:lnTo>
                      <a:pt x="139" y="126"/>
                    </a:lnTo>
                    <a:lnTo>
                      <a:pt x="132" y="148"/>
                    </a:lnTo>
                    <a:lnTo>
                      <a:pt x="119" y="166"/>
                    </a:lnTo>
                    <a:lnTo>
                      <a:pt x="101" y="183"/>
                    </a:lnTo>
                    <a:lnTo>
                      <a:pt x="82" y="196"/>
                    </a:lnTo>
                    <a:lnTo>
                      <a:pt x="60" y="203"/>
                    </a:lnTo>
                    <a:lnTo>
                      <a:pt x="36" y="206"/>
                    </a:lnTo>
                    <a:lnTo>
                      <a:pt x="17" y="211"/>
                    </a:lnTo>
                    <a:lnTo>
                      <a:pt x="5" y="220"/>
                    </a:lnTo>
                    <a:lnTo>
                      <a:pt x="0" y="236"/>
                    </a:lnTo>
                    <a:lnTo>
                      <a:pt x="0" y="251"/>
                    </a:lnTo>
                    <a:lnTo>
                      <a:pt x="1" y="268"/>
                    </a:lnTo>
                    <a:lnTo>
                      <a:pt x="5" y="283"/>
                    </a:lnTo>
                    <a:lnTo>
                      <a:pt x="8" y="293"/>
                    </a:lnTo>
                    <a:lnTo>
                      <a:pt x="10" y="297"/>
                    </a:lnTo>
                    <a:lnTo>
                      <a:pt x="10" y="294"/>
                    </a:lnTo>
                    <a:lnTo>
                      <a:pt x="12" y="288"/>
                    </a:lnTo>
                    <a:lnTo>
                      <a:pt x="15" y="279"/>
                    </a:lnTo>
                    <a:lnTo>
                      <a:pt x="20" y="268"/>
                    </a:lnTo>
                    <a:lnTo>
                      <a:pt x="29" y="259"/>
                    </a:lnTo>
                    <a:lnTo>
                      <a:pt x="39" y="250"/>
                    </a:lnTo>
                    <a:lnTo>
                      <a:pt x="53" y="243"/>
                    </a:lnTo>
                    <a:lnTo>
                      <a:pt x="70" y="240"/>
                    </a:lnTo>
                    <a:lnTo>
                      <a:pt x="91" y="237"/>
                    </a:lnTo>
                    <a:lnTo>
                      <a:pt x="113" y="228"/>
                    </a:lnTo>
                    <a:lnTo>
                      <a:pt x="136" y="214"/>
                    </a:lnTo>
                    <a:lnTo>
                      <a:pt x="157" y="196"/>
                    </a:lnTo>
                    <a:lnTo>
                      <a:pt x="174" y="176"/>
                    </a:lnTo>
                    <a:lnTo>
                      <a:pt x="188" y="154"/>
                    </a:lnTo>
                    <a:lnTo>
                      <a:pt x="195" y="132"/>
                    </a:lnTo>
                    <a:lnTo>
                      <a:pt x="193" y="111"/>
                    </a:lnTo>
                    <a:lnTo>
                      <a:pt x="189" y="86"/>
                    </a:lnTo>
                    <a:lnTo>
                      <a:pt x="191" y="63"/>
                    </a:lnTo>
                    <a:lnTo>
                      <a:pt x="200" y="45"/>
                    </a:lnTo>
                    <a:lnTo>
                      <a:pt x="210" y="29"/>
                    </a:lnTo>
                    <a:lnTo>
                      <a:pt x="220" y="17"/>
                    </a:lnTo>
                    <a:lnTo>
                      <a:pt x="231" y="8"/>
                    </a:lnTo>
                    <a:lnTo>
                      <a:pt x="238" y="1"/>
                    </a:lnTo>
                    <a:lnTo>
                      <a:pt x="241" y="0"/>
                    </a:lnTo>
                    <a:close/>
                  </a:path>
                </a:pathLst>
              </a:custGeom>
              <a:solidFill>
                <a:srgbClr val="000000"/>
              </a:solidFill>
              <a:ln w="9525">
                <a:noFill/>
                <a:round/>
                <a:headEnd/>
                <a:tailEnd/>
              </a:ln>
            </p:spPr>
            <p:txBody>
              <a:bodyPr/>
              <a:lstStyle/>
              <a:p>
                <a:endParaRPr lang="fr-FR" sz="1350"/>
              </a:p>
            </p:txBody>
          </p:sp>
          <p:sp>
            <p:nvSpPr>
              <p:cNvPr id="65608" name="Freeform 189"/>
              <p:cNvSpPr>
                <a:spLocks/>
              </p:cNvSpPr>
              <p:nvPr/>
            </p:nvSpPr>
            <p:spPr bwMode="auto">
              <a:xfrm>
                <a:off x="940" y="2865"/>
                <a:ext cx="289" cy="229"/>
              </a:xfrm>
              <a:custGeom>
                <a:avLst/>
                <a:gdLst>
                  <a:gd name="T0" fmla="*/ 338 w 580"/>
                  <a:gd name="T1" fmla="*/ 42 h 459"/>
                  <a:gd name="T2" fmla="*/ 373 w 580"/>
                  <a:gd name="T3" fmla="*/ 45 h 459"/>
                  <a:gd name="T4" fmla="*/ 407 w 580"/>
                  <a:gd name="T5" fmla="*/ 51 h 459"/>
                  <a:gd name="T6" fmla="*/ 440 w 580"/>
                  <a:gd name="T7" fmla="*/ 63 h 459"/>
                  <a:gd name="T8" fmla="*/ 473 w 580"/>
                  <a:gd name="T9" fmla="*/ 77 h 459"/>
                  <a:gd name="T10" fmla="*/ 502 w 580"/>
                  <a:gd name="T11" fmla="*/ 96 h 459"/>
                  <a:gd name="T12" fmla="*/ 531 w 580"/>
                  <a:gd name="T13" fmla="*/ 114 h 459"/>
                  <a:gd name="T14" fmla="*/ 557 w 580"/>
                  <a:gd name="T15" fmla="*/ 134 h 459"/>
                  <a:gd name="T16" fmla="*/ 580 w 580"/>
                  <a:gd name="T17" fmla="*/ 156 h 459"/>
                  <a:gd name="T18" fmla="*/ 559 w 580"/>
                  <a:gd name="T19" fmla="*/ 122 h 459"/>
                  <a:gd name="T20" fmla="*/ 535 w 580"/>
                  <a:gd name="T21" fmla="*/ 91 h 459"/>
                  <a:gd name="T22" fmla="*/ 505 w 580"/>
                  <a:gd name="T23" fmla="*/ 65 h 459"/>
                  <a:gd name="T24" fmla="*/ 473 w 580"/>
                  <a:gd name="T25" fmla="*/ 43 h 459"/>
                  <a:gd name="T26" fmla="*/ 436 w 580"/>
                  <a:gd name="T27" fmla="*/ 25 h 459"/>
                  <a:gd name="T28" fmla="*/ 397 w 580"/>
                  <a:gd name="T29" fmla="*/ 11 h 459"/>
                  <a:gd name="T30" fmla="*/ 354 w 580"/>
                  <a:gd name="T31" fmla="*/ 3 h 459"/>
                  <a:gd name="T32" fmla="*/ 309 w 580"/>
                  <a:gd name="T33" fmla="*/ 0 h 459"/>
                  <a:gd name="T34" fmla="*/ 278 w 580"/>
                  <a:gd name="T35" fmla="*/ 2 h 459"/>
                  <a:gd name="T36" fmla="*/ 247 w 580"/>
                  <a:gd name="T37" fmla="*/ 6 h 459"/>
                  <a:gd name="T38" fmla="*/ 217 w 580"/>
                  <a:gd name="T39" fmla="*/ 12 h 459"/>
                  <a:gd name="T40" fmla="*/ 188 w 580"/>
                  <a:gd name="T41" fmla="*/ 22 h 459"/>
                  <a:gd name="T42" fmla="*/ 162 w 580"/>
                  <a:gd name="T43" fmla="*/ 34 h 459"/>
                  <a:gd name="T44" fmla="*/ 136 w 580"/>
                  <a:gd name="T45" fmla="*/ 48 h 459"/>
                  <a:gd name="T46" fmla="*/ 112 w 580"/>
                  <a:gd name="T47" fmla="*/ 63 h 459"/>
                  <a:gd name="T48" fmla="*/ 90 w 580"/>
                  <a:gd name="T49" fmla="*/ 80 h 459"/>
                  <a:gd name="T50" fmla="*/ 71 w 580"/>
                  <a:gd name="T51" fmla="*/ 100 h 459"/>
                  <a:gd name="T52" fmla="*/ 54 w 580"/>
                  <a:gd name="T53" fmla="*/ 122 h 459"/>
                  <a:gd name="T54" fmla="*/ 38 w 580"/>
                  <a:gd name="T55" fmla="*/ 145 h 459"/>
                  <a:gd name="T56" fmla="*/ 24 w 580"/>
                  <a:gd name="T57" fmla="*/ 168 h 459"/>
                  <a:gd name="T58" fmla="*/ 14 w 580"/>
                  <a:gd name="T59" fmla="*/ 194 h 459"/>
                  <a:gd name="T60" fmla="*/ 7 w 580"/>
                  <a:gd name="T61" fmla="*/ 220 h 459"/>
                  <a:gd name="T62" fmla="*/ 2 w 580"/>
                  <a:gd name="T63" fmla="*/ 248 h 459"/>
                  <a:gd name="T64" fmla="*/ 0 w 580"/>
                  <a:gd name="T65" fmla="*/ 276 h 459"/>
                  <a:gd name="T66" fmla="*/ 2 w 580"/>
                  <a:gd name="T67" fmla="*/ 302 h 459"/>
                  <a:gd name="T68" fmla="*/ 4 w 580"/>
                  <a:gd name="T69" fmla="*/ 327 h 459"/>
                  <a:gd name="T70" fmla="*/ 9 w 580"/>
                  <a:gd name="T71" fmla="*/ 351 h 459"/>
                  <a:gd name="T72" fmla="*/ 17 w 580"/>
                  <a:gd name="T73" fmla="*/ 376 h 459"/>
                  <a:gd name="T74" fmla="*/ 26 w 580"/>
                  <a:gd name="T75" fmla="*/ 398 h 459"/>
                  <a:gd name="T76" fmla="*/ 38 w 580"/>
                  <a:gd name="T77" fmla="*/ 419 h 459"/>
                  <a:gd name="T78" fmla="*/ 54 w 580"/>
                  <a:gd name="T79" fmla="*/ 441 h 459"/>
                  <a:gd name="T80" fmla="*/ 71 w 580"/>
                  <a:gd name="T81" fmla="*/ 459 h 459"/>
                  <a:gd name="T82" fmla="*/ 57 w 580"/>
                  <a:gd name="T83" fmla="*/ 427 h 459"/>
                  <a:gd name="T84" fmla="*/ 47 w 580"/>
                  <a:gd name="T85" fmla="*/ 388 h 459"/>
                  <a:gd name="T86" fmla="*/ 40 w 580"/>
                  <a:gd name="T87" fmla="*/ 348 h 459"/>
                  <a:gd name="T88" fmla="*/ 36 w 580"/>
                  <a:gd name="T89" fmla="*/ 313 h 459"/>
                  <a:gd name="T90" fmla="*/ 38 w 580"/>
                  <a:gd name="T91" fmla="*/ 285 h 459"/>
                  <a:gd name="T92" fmla="*/ 42 w 580"/>
                  <a:gd name="T93" fmla="*/ 257 h 459"/>
                  <a:gd name="T94" fmla="*/ 50 w 580"/>
                  <a:gd name="T95" fmla="*/ 231 h 459"/>
                  <a:gd name="T96" fmla="*/ 59 w 580"/>
                  <a:gd name="T97" fmla="*/ 207 h 459"/>
                  <a:gd name="T98" fmla="*/ 73 w 580"/>
                  <a:gd name="T99" fmla="*/ 182 h 459"/>
                  <a:gd name="T100" fmla="*/ 86 w 580"/>
                  <a:gd name="T101" fmla="*/ 160 h 459"/>
                  <a:gd name="T102" fmla="*/ 104 w 580"/>
                  <a:gd name="T103" fmla="*/ 139 h 459"/>
                  <a:gd name="T104" fmla="*/ 123 w 580"/>
                  <a:gd name="T105" fmla="*/ 120 h 459"/>
                  <a:gd name="T106" fmla="*/ 145 w 580"/>
                  <a:gd name="T107" fmla="*/ 103 h 459"/>
                  <a:gd name="T108" fmla="*/ 167 w 580"/>
                  <a:gd name="T109" fmla="*/ 88 h 459"/>
                  <a:gd name="T110" fmla="*/ 193 w 580"/>
                  <a:gd name="T111" fmla="*/ 74 h 459"/>
                  <a:gd name="T112" fmla="*/ 219 w 580"/>
                  <a:gd name="T113" fmla="*/ 63 h 459"/>
                  <a:gd name="T114" fmla="*/ 247 w 580"/>
                  <a:gd name="T115" fmla="*/ 54 h 459"/>
                  <a:gd name="T116" fmla="*/ 276 w 580"/>
                  <a:gd name="T117" fmla="*/ 48 h 459"/>
                  <a:gd name="T118" fmla="*/ 307 w 580"/>
                  <a:gd name="T119" fmla="*/ 43 h 459"/>
                  <a:gd name="T120" fmla="*/ 338 w 580"/>
                  <a:gd name="T121" fmla="*/ 42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80"/>
                  <a:gd name="T184" fmla="*/ 0 h 459"/>
                  <a:gd name="T185" fmla="*/ 580 w 58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80" h="459">
                    <a:moveTo>
                      <a:pt x="338" y="42"/>
                    </a:moveTo>
                    <a:lnTo>
                      <a:pt x="373" y="45"/>
                    </a:lnTo>
                    <a:lnTo>
                      <a:pt x="407" y="51"/>
                    </a:lnTo>
                    <a:lnTo>
                      <a:pt x="440" y="63"/>
                    </a:lnTo>
                    <a:lnTo>
                      <a:pt x="473" y="77"/>
                    </a:lnTo>
                    <a:lnTo>
                      <a:pt x="502" y="96"/>
                    </a:lnTo>
                    <a:lnTo>
                      <a:pt x="531" y="114"/>
                    </a:lnTo>
                    <a:lnTo>
                      <a:pt x="557" y="134"/>
                    </a:lnTo>
                    <a:lnTo>
                      <a:pt x="580" y="156"/>
                    </a:lnTo>
                    <a:lnTo>
                      <a:pt x="559" y="122"/>
                    </a:lnTo>
                    <a:lnTo>
                      <a:pt x="535" y="91"/>
                    </a:lnTo>
                    <a:lnTo>
                      <a:pt x="505" y="65"/>
                    </a:lnTo>
                    <a:lnTo>
                      <a:pt x="473" y="43"/>
                    </a:lnTo>
                    <a:lnTo>
                      <a:pt x="436" y="25"/>
                    </a:lnTo>
                    <a:lnTo>
                      <a:pt x="397" y="11"/>
                    </a:lnTo>
                    <a:lnTo>
                      <a:pt x="354" y="3"/>
                    </a:lnTo>
                    <a:lnTo>
                      <a:pt x="309" y="0"/>
                    </a:lnTo>
                    <a:lnTo>
                      <a:pt x="278" y="2"/>
                    </a:lnTo>
                    <a:lnTo>
                      <a:pt x="247" y="6"/>
                    </a:lnTo>
                    <a:lnTo>
                      <a:pt x="217" y="12"/>
                    </a:lnTo>
                    <a:lnTo>
                      <a:pt x="188" y="22"/>
                    </a:lnTo>
                    <a:lnTo>
                      <a:pt x="162" y="34"/>
                    </a:lnTo>
                    <a:lnTo>
                      <a:pt x="136" y="48"/>
                    </a:lnTo>
                    <a:lnTo>
                      <a:pt x="112" y="63"/>
                    </a:lnTo>
                    <a:lnTo>
                      <a:pt x="90" y="80"/>
                    </a:lnTo>
                    <a:lnTo>
                      <a:pt x="71" y="100"/>
                    </a:lnTo>
                    <a:lnTo>
                      <a:pt x="54" y="122"/>
                    </a:lnTo>
                    <a:lnTo>
                      <a:pt x="38" y="145"/>
                    </a:lnTo>
                    <a:lnTo>
                      <a:pt x="24" y="168"/>
                    </a:lnTo>
                    <a:lnTo>
                      <a:pt x="14" y="194"/>
                    </a:lnTo>
                    <a:lnTo>
                      <a:pt x="7" y="220"/>
                    </a:lnTo>
                    <a:lnTo>
                      <a:pt x="2" y="248"/>
                    </a:lnTo>
                    <a:lnTo>
                      <a:pt x="0" y="276"/>
                    </a:lnTo>
                    <a:lnTo>
                      <a:pt x="2" y="302"/>
                    </a:lnTo>
                    <a:lnTo>
                      <a:pt x="4" y="327"/>
                    </a:lnTo>
                    <a:lnTo>
                      <a:pt x="9" y="351"/>
                    </a:lnTo>
                    <a:lnTo>
                      <a:pt x="17" y="376"/>
                    </a:lnTo>
                    <a:lnTo>
                      <a:pt x="26" y="398"/>
                    </a:lnTo>
                    <a:lnTo>
                      <a:pt x="38" y="419"/>
                    </a:lnTo>
                    <a:lnTo>
                      <a:pt x="54" y="441"/>
                    </a:lnTo>
                    <a:lnTo>
                      <a:pt x="71" y="459"/>
                    </a:lnTo>
                    <a:lnTo>
                      <a:pt x="57" y="427"/>
                    </a:lnTo>
                    <a:lnTo>
                      <a:pt x="47" y="388"/>
                    </a:lnTo>
                    <a:lnTo>
                      <a:pt x="40" y="348"/>
                    </a:lnTo>
                    <a:lnTo>
                      <a:pt x="36" y="313"/>
                    </a:lnTo>
                    <a:lnTo>
                      <a:pt x="38" y="285"/>
                    </a:lnTo>
                    <a:lnTo>
                      <a:pt x="42" y="257"/>
                    </a:lnTo>
                    <a:lnTo>
                      <a:pt x="50" y="231"/>
                    </a:lnTo>
                    <a:lnTo>
                      <a:pt x="59" y="207"/>
                    </a:lnTo>
                    <a:lnTo>
                      <a:pt x="73" y="182"/>
                    </a:lnTo>
                    <a:lnTo>
                      <a:pt x="86" y="160"/>
                    </a:lnTo>
                    <a:lnTo>
                      <a:pt x="104" y="139"/>
                    </a:lnTo>
                    <a:lnTo>
                      <a:pt x="123" y="120"/>
                    </a:lnTo>
                    <a:lnTo>
                      <a:pt x="145" y="103"/>
                    </a:lnTo>
                    <a:lnTo>
                      <a:pt x="167" y="88"/>
                    </a:lnTo>
                    <a:lnTo>
                      <a:pt x="193" y="74"/>
                    </a:lnTo>
                    <a:lnTo>
                      <a:pt x="219" y="63"/>
                    </a:lnTo>
                    <a:lnTo>
                      <a:pt x="247" y="54"/>
                    </a:lnTo>
                    <a:lnTo>
                      <a:pt x="276" y="48"/>
                    </a:lnTo>
                    <a:lnTo>
                      <a:pt x="307" y="43"/>
                    </a:lnTo>
                    <a:lnTo>
                      <a:pt x="338" y="42"/>
                    </a:lnTo>
                    <a:close/>
                  </a:path>
                </a:pathLst>
              </a:custGeom>
              <a:solidFill>
                <a:srgbClr val="000000"/>
              </a:solidFill>
              <a:ln w="9525">
                <a:noFill/>
                <a:round/>
                <a:headEnd/>
                <a:tailEnd/>
              </a:ln>
            </p:spPr>
            <p:txBody>
              <a:bodyPr/>
              <a:lstStyle/>
              <a:p>
                <a:endParaRPr lang="fr-FR" sz="1350"/>
              </a:p>
            </p:txBody>
          </p:sp>
          <p:sp>
            <p:nvSpPr>
              <p:cNvPr id="65609" name="Freeform 190"/>
              <p:cNvSpPr>
                <a:spLocks/>
              </p:cNvSpPr>
              <p:nvPr/>
            </p:nvSpPr>
            <p:spPr bwMode="auto">
              <a:xfrm>
                <a:off x="983" y="2946"/>
                <a:ext cx="272" cy="204"/>
              </a:xfrm>
              <a:custGeom>
                <a:avLst/>
                <a:gdLst>
                  <a:gd name="T0" fmla="*/ 513 w 545"/>
                  <a:gd name="T1" fmla="*/ 20 h 409"/>
                  <a:gd name="T2" fmla="*/ 500 w 545"/>
                  <a:gd name="T3" fmla="*/ 7 h 409"/>
                  <a:gd name="T4" fmla="*/ 497 w 545"/>
                  <a:gd name="T5" fmla="*/ 17 h 409"/>
                  <a:gd name="T6" fmla="*/ 507 w 545"/>
                  <a:gd name="T7" fmla="*/ 51 h 409"/>
                  <a:gd name="T8" fmla="*/ 513 w 545"/>
                  <a:gd name="T9" fmla="*/ 102 h 409"/>
                  <a:gd name="T10" fmla="*/ 506 w 545"/>
                  <a:gd name="T11" fmla="*/ 162 h 409"/>
                  <a:gd name="T12" fmla="*/ 483 w 545"/>
                  <a:gd name="T13" fmla="*/ 218 h 409"/>
                  <a:gd name="T14" fmla="*/ 452 w 545"/>
                  <a:gd name="T15" fmla="*/ 265 h 409"/>
                  <a:gd name="T16" fmla="*/ 409 w 545"/>
                  <a:gd name="T17" fmla="*/ 305 h 409"/>
                  <a:gd name="T18" fmla="*/ 359 w 545"/>
                  <a:gd name="T19" fmla="*/ 338 h 409"/>
                  <a:gd name="T20" fmla="*/ 304 w 545"/>
                  <a:gd name="T21" fmla="*/ 359 h 409"/>
                  <a:gd name="T22" fmla="*/ 242 w 545"/>
                  <a:gd name="T23" fmla="*/ 370 h 409"/>
                  <a:gd name="T24" fmla="*/ 183 w 545"/>
                  <a:gd name="T25" fmla="*/ 370 h 409"/>
                  <a:gd name="T26" fmla="*/ 126 w 545"/>
                  <a:gd name="T27" fmla="*/ 356 h 409"/>
                  <a:gd name="T28" fmla="*/ 71 w 545"/>
                  <a:gd name="T29" fmla="*/ 335 h 409"/>
                  <a:gd name="T30" fmla="*/ 21 w 545"/>
                  <a:gd name="T31" fmla="*/ 307 h 409"/>
                  <a:gd name="T32" fmla="*/ 4 w 545"/>
                  <a:gd name="T33" fmla="*/ 302 h 409"/>
                  <a:gd name="T34" fmla="*/ 12 w 545"/>
                  <a:gd name="T35" fmla="*/ 316 h 409"/>
                  <a:gd name="T36" fmla="*/ 40 w 545"/>
                  <a:gd name="T37" fmla="*/ 344 h 409"/>
                  <a:gd name="T38" fmla="*/ 88 w 545"/>
                  <a:gd name="T39" fmla="*/ 375 h 409"/>
                  <a:gd name="T40" fmla="*/ 142 w 545"/>
                  <a:gd name="T41" fmla="*/ 396 h 409"/>
                  <a:gd name="T42" fmla="*/ 204 w 545"/>
                  <a:gd name="T43" fmla="*/ 407 h 409"/>
                  <a:gd name="T44" fmla="*/ 268 w 545"/>
                  <a:gd name="T45" fmla="*/ 407 h 409"/>
                  <a:gd name="T46" fmla="*/ 328 w 545"/>
                  <a:gd name="T47" fmla="*/ 396 h 409"/>
                  <a:gd name="T48" fmla="*/ 383 w 545"/>
                  <a:gd name="T49" fmla="*/ 375 h 409"/>
                  <a:gd name="T50" fmla="*/ 433 w 545"/>
                  <a:gd name="T51" fmla="*/ 346 h 409"/>
                  <a:gd name="T52" fmla="*/ 475 w 545"/>
                  <a:gd name="T53" fmla="*/ 309 h 409"/>
                  <a:gd name="T54" fmla="*/ 507 w 545"/>
                  <a:gd name="T55" fmla="*/ 264 h 409"/>
                  <a:gd name="T56" fmla="*/ 532 w 545"/>
                  <a:gd name="T57" fmla="*/ 215 h 409"/>
                  <a:gd name="T58" fmla="*/ 544 w 545"/>
                  <a:gd name="T59" fmla="*/ 161 h 409"/>
                  <a:gd name="T60" fmla="*/ 544 w 545"/>
                  <a:gd name="T61" fmla="*/ 104 h 409"/>
                  <a:gd name="T62" fmla="*/ 532 w 545"/>
                  <a:gd name="T63" fmla="*/ 53 h 40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45"/>
                  <a:gd name="T97" fmla="*/ 0 h 409"/>
                  <a:gd name="T98" fmla="*/ 545 w 545"/>
                  <a:gd name="T99" fmla="*/ 409 h 40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45" h="409">
                    <a:moveTo>
                      <a:pt x="519" y="27"/>
                    </a:moveTo>
                    <a:lnTo>
                      <a:pt x="513" y="20"/>
                    </a:lnTo>
                    <a:lnTo>
                      <a:pt x="506" y="13"/>
                    </a:lnTo>
                    <a:lnTo>
                      <a:pt x="500" y="7"/>
                    </a:lnTo>
                    <a:lnTo>
                      <a:pt x="492" y="0"/>
                    </a:lnTo>
                    <a:lnTo>
                      <a:pt x="497" y="17"/>
                    </a:lnTo>
                    <a:lnTo>
                      <a:pt x="502" y="34"/>
                    </a:lnTo>
                    <a:lnTo>
                      <a:pt x="507" y="51"/>
                    </a:lnTo>
                    <a:lnTo>
                      <a:pt x="511" y="70"/>
                    </a:lnTo>
                    <a:lnTo>
                      <a:pt x="513" y="102"/>
                    </a:lnTo>
                    <a:lnTo>
                      <a:pt x="511" y="133"/>
                    </a:lnTo>
                    <a:lnTo>
                      <a:pt x="506" y="162"/>
                    </a:lnTo>
                    <a:lnTo>
                      <a:pt x="495" y="191"/>
                    </a:lnTo>
                    <a:lnTo>
                      <a:pt x="483" y="218"/>
                    </a:lnTo>
                    <a:lnTo>
                      <a:pt x="469" y="242"/>
                    </a:lnTo>
                    <a:lnTo>
                      <a:pt x="452" y="265"/>
                    </a:lnTo>
                    <a:lnTo>
                      <a:pt x="432" y="287"/>
                    </a:lnTo>
                    <a:lnTo>
                      <a:pt x="409" y="305"/>
                    </a:lnTo>
                    <a:lnTo>
                      <a:pt x="385" y="322"/>
                    </a:lnTo>
                    <a:lnTo>
                      <a:pt x="359" y="338"/>
                    </a:lnTo>
                    <a:lnTo>
                      <a:pt x="333" y="349"/>
                    </a:lnTo>
                    <a:lnTo>
                      <a:pt x="304" y="359"/>
                    </a:lnTo>
                    <a:lnTo>
                      <a:pt x="273" y="366"/>
                    </a:lnTo>
                    <a:lnTo>
                      <a:pt x="242" y="370"/>
                    </a:lnTo>
                    <a:lnTo>
                      <a:pt x="211" y="372"/>
                    </a:lnTo>
                    <a:lnTo>
                      <a:pt x="183" y="370"/>
                    </a:lnTo>
                    <a:lnTo>
                      <a:pt x="154" y="366"/>
                    </a:lnTo>
                    <a:lnTo>
                      <a:pt x="126" y="356"/>
                    </a:lnTo>
                    <a:lnTo>
                      <a:pt x="99" y="347"/>
                    </a:lnTo>
                    <a:lnTo>
                      <a:pt x="71" y="335"/>
                    </a:lnTo>
                    <a:lnTo>
                      <a:pt x="45" y="322"/>
                    </a:lnTo>
                    <a:lnTo>
                      <a:pt x="21" y="307"/>
                    </a:lnTo>
                    <a:lnTo>
                      <a:pt x="0" y="293"/>
                    </a:lnTo>
                    <a:lnTo>
                      <a:pt x="4" y="302"/>
                    </a:lnTo>
                    <a:lnTo>
                      <a:pt x="9" y="309"/>
                    </a:lnTo>
                    <a:lnTo>
                      <a:pt x="12" y="316"/>
                    </a:lnTo>
                    <a:lnTo>
                      <a:pt x="18" y="324"/>
                    </a:lnTo>
                    <a:lnTo>
                      <a:pt x="40" y="344"/>
                    </a:lnTo>
                    <a:lnTo>
                      <a:pt x="62" y="361"/>
                    </a:lnTo>
                    <a:lnTo>
                      <a:pt x="88" y="375"/>
                    </a:lnTo>
                    <a:lnTo>
                      <a:pt x="114" y="387"/>
                    </a:lnTo>
                    <a:lnTo>
                      <a:pt x="142" y="396"/>
                    </a:lnTo>
                    <a:lnTo>
                      <a:pt x="171" y="403"/>
                    </a:lnTo>
                    <a:lnTo>
                      <a:pt x="204" y="407"/>
                    </a:lnTo>
                    <a:lnTo>
                      <a:pt x="237" y="409"/>
                    </a:lnTo>
                    <a:lnTo>
                      <a:pt x="268" y="407"/>
                    </a:lnTo>
                    <a:lnTo>
                      <a:pt x="299" y="403"/>
                    </a:lnTo>
                    <a:lnTo>
                      <a:pt x="328" y="396"/>
                    </a:lnTo>
                    <a:lnTo>
                      <a:pt x="357" y="387"/>
                    </a:lnTo>
                    <a:lnTo>
                      <a:pt x="383" y="375"/>
                    </a:lnTo>
                    <a:lnTo>
                      <a:pt x="409" y="361"/>
                    </a:lnTo>
                    <a:lnTo>
                      <a:pt x="433" y="346"/>
                    </a:lnTo>
                    <a:lnTo>
                      <a:pt x="456" y="329"/>
                    </a:lnTo>
                    <a:lnTo>
                      <a:pt x="475" y="309"/>
                    </a:lnTo>
                    <a:lnTo>
                      <a:pt x="492" y="287"/>
                    </a:lnTo>
                    <a:lnTo>
                      <a:pt x="507" y="264"/>
                    </a:lnTo>
                    <a:lnTo>
                      <a:pt x="521" y="241"/>
                    </a:lnTo>
                    <a:lnTo>
                      <a:pt x="532" y="215"/>
                    </a:lnTo>
                    <a:lnTo>
                      <a:pt x="538" y="188"/>
                    </a:lnTo>
                    <a:lnTo>
                      <a:pt x="544" y="161"/>
                    </a:lnTo>
                    <a:lnTo>
                      <a:pt x="545" y="133"/>
                    </a:lnTo>
                    <a:lnTo>
                      <a:pt x="544" y="104"/>
                    </a:lnTo>
                    <a:lnTo>
                      <a:pt x="540" y="77"/>
                    </a:lnTo>
                    <a:lnTo>
                      <a:pt x="532" y="53"/>
                    </a:lnTo>
                    <a:lnTo>
                      <a:pt x="519" y="27"/>
                    </a:lnTo>
                    <a:close/>
                  </a:path>
                </a:pathLst>
              </a:custGeom>
              <a:solidFill>
                <a:srgbClr val="000000"/>
              </a:solidFill>
              <a:ln w="9525">
                <a:noFill/>
                <a:round/>
                <a:headEnd/>
                <a:tailEnd/>
              </a:ln>
            </p:spPr>
            <p:txBody>
              <a:bodyPr/>
              <a:lstStyle/>
              <a:p>
                <a:endParaRPr lang="fr-FR" sz="1350"/>
              </a:p>
            </p:txBody>
          </p:sp>
          <p:sp>
            <p:nvSpPr>
              <p:cNvPr id="65610" name="Freeform 191"/>
              <p:cNvSpPr>
                <a:spLocks/>
              </p:cNvSpPr>
              <p:nvPr/>
            </p:nvSpPr>
            <p:spPr bwMode="auto">
              <a:xfrm>
                <a:off x="1088" y="2896"/>
                <a:ext cx="30" cy="20"/>
              </a:xfrm>
              <a:custGeom>
                <a:avLst/>
                <a:gdLst>
                  <a:gd name="T0" fmla="*/ 0 w 60"/>
                  <a:gd name="T1" fmla="*/ 0 h 40"/>
                  <a:gd name="T2" fmla="*/ 60 w 60"/>
                  <a:gd name="T3" fmla="*/ 0 h 40"/>
                  <a:gd name="T4" fmla="*/ 33 w 60"/>
                  <a:gd name="T5" fmla="*/ 40 h 40"/>
                  <a:gd name="T6" fmla="*/ 0 w 60"/>
                  <a:gd name="T7" fmla="*/ 0 h 40"/>
                  <a:gd name="T8" fmla="*/ 0 60000 65536"/>
                  <a:gd name="T9" fmla="*/ 0 60000 65536"/>
                  <a:gd name="T10" fmla="*/ 0 60000 65536"/>
                  <a:gd name="T11" fmla="*/ 0 60000 65536"/>
                  <a:gd name="T12" fmla="*/ 0 w 60"/>
                  <a:gd name="T13" fmla="*/ 0 h 40"/>
                  <a:gd name="T14" fmla="*/ 60 w 60"/>
                  <a:gd name="T15" fmla="*/ 40 h 40"/>
                </a:gdLst>
                <a:ahLst/>
                <a:cxnLst>
                  <a:cxn ang="T8">
                    <a:pos x="T0" y="T1"/>
                  </a:cxn>
                  <a:cxn ang="T9">
                    <a:pos x="T2" y="T3"/>
                  </a:cxn>
                  <a:cxn ang="T10">
                    <a:pos x="T4" y="T5"/>
                  </a:cxn>
                  <a:cxn ang="T11">
                    <a:pos x="T6" y="T7"/>
                  </a:cxn>
                </a:cxnLst>
                <a:rect l="T12" t="T13" r="T14" b="T15"/>
                <a:pathLst>
                  <a:path w="60" h="40">
                    <a:moveTo>
                      <a:pt x="0" y="0"/>
                    </a:moveTo>
                    <a:lnTo>
                      <a:pt x="60" y="0"/>
                    </a:lnTo>
                    <a:lnTo>
                      <a:pt x="33" y="40"/>
                    </a:lnTo>
                    <a:lnTo>
                      <a:pt x="0" y="0"/>
                    </a:lnTo>
                    <a:close/>
                  </a:path>
                </a:pathLst>
              </a:custGeom>
              <a:solidFill>
                <a:srgbClr val="000000"/>
              </a:solidFill>
              <a:ln w="9525">
                <a:noFill/>
                <a:round/>
                <a:headEnd/>
                <a:tailEnd/>
              </a:ln>
            </p:spPr>
            <p:txBody>
              <a:bodyPr/>
              <a:lstStyle/>
              <a:p>
                <a:endParaRPr lang="fr-FR" sz="1350"/>
              </a:p>
            </p:txBody>
          </p:sp>
          <p:sp>
            <p:nvSpPr>
              <p:cNvPr id="65611" name="Freeform 192"/>
              <p:cNvSpPr>
                <a:spLocks/>
              </p:cNvSpPr>
              <p:nvPr/>
            </p:nvSpPr>
            <p:spPr bwMode="auto">
              <a:xfrm>
                <a:off x="1203" y="2996"/>
                <a:ext cx="23" cy="28"/>
              </a:xfrm>
              <a:custGeom>
                <a:avLst/>
                <a:gdLst>
                  <a:gd name="T0" fmla="*/ 43 w 47"/>
                  <a:gd name="T1" fmla="*/ 0 h 55"/>
                  <a:gd name="T2" fmla="*/ 47 w 47"/>
                  <a:gd name="T3" fmla="*/ 55 h 55"/>
                  <a:gd name="T4" fmla="*/ 0 w 47"/>
                  <a:gd name="T5" fmla="*/ 30 h 55"/>
                  <a:gd name="T6" fmla="*/ 43 w 47"/>
                  <a:gd name="T7" fmla="*/ 0 h 55"/>
                  <a:gd name="T8" fmla="*/ 0 60000 65536"/>
                  <a:gd name="T9" fmla="*/ 0 60000 65536"/>
                  <a:gd name="T10" fmla="*/ 0 60000 65536"/>
                  <a:gd name="T11" fmla="*/ 0 60000 65536"/>
                  <a:gd name="T12" fmla="*/ 0 w 47"/>
                  <a:gd name="T13" fmla="*/ 0 h 55"/>
                  <a:gd name="T14" fmla="*/ 47 w 47"/>
                  <a:gd name="T15" fmla="*/ 55 h 55"/>
                </a:gdLst>
                <a:ahLst/>
                <a:cxnLst>
                  <a:cxn ang="T8">
                    <a:pos x="T0" y="T1"/>
                  </a:cxn>
                  <a:cxn ang="T9">
                    <a:pos x="T2" y="T3"/>
                  </a:cxn>
                  <a:cxn ang="T10">
                    <a:pos x="T4" y="T5"/>
                  </a:cxn>
                  <a:cxn ang="T11">
                    <a:pos x="T6" y="T7"/>
                  </a:cxn>
                </a:cxnLst>
                <a:rect l="T12" t="T13" r="T14" b="T15"/>
                <a:pathLst>
                  <a:path w="47" h="55">
                    <a:moveTo>
                      <a:pt x="43" y="0"/>
                    </a:moveTo>
                    <a:lnTo>
                      <a:pt x="47" y="55"/>
                    </a:lnTo>
                    <a:lnTo>
                      <a:pt x="0" y="30"/>
                    </a:lnTo>
                    <a:lnTo>
                      <a:pt x="43" y="0"/>
                    </a:lnTo>
                    <a:close/>
                  </a:path>
                </a:pathLst>
              </a:custGeom>
              <a:solidFill>
                <a:srgbClr val="000000"/>
              </a:solidFill>
              <a:ln w="9525">
                <a:noFill/>
                <a:round/>
                <a:headEnd/>
                <a:tailEnd/>
              </a:ln>
            </p:spPr>
            <p:txBody>
              <a:bodyPr/>
              <a:lstStyle/>
              <a:p>
                <a:endParaRPr lang="fr-FR" sz="1350"/>
              </a:p>
            </p:txBody>
          </p:sp>
          <p:sp>
            <p:nvSpPr>
              <p:cNvPr id="65612" name="Freeform 193"/>
              <p:cNvSpPr>
                <a:spLocks/>
              </p:cNvSpPr>
              <p:nvPr/>
            </p:nvSpPr>
            <p:spPr bwMode="auto">
              <a:xfrm>
                <a:off x="1080" y="3107"/>
                <a:ext cx="31" cy="20"/>
              </a:xfrm>
              <a:custGeom>
                <a:avLst/>
                <a:gdLst>
                  <a:gd name="T0" fmla="*/ 62 w 62"/>
                  <a:gd name="T1" fmla="*/ 41 h 41"/>
                  <a:gd name="T2" fmla="*/ 0 w 62"/>
                  <a:gd name="T3" fmla="*/ 41 h 41"/>
                  <a:gd name="T4" fmla="*/ 31 w 62"/>
                  <a:gd name="T5" fmla="*/ 0 h 41"/>
                  <a:gd name="T6" fmla="*/ 62 w 62"/>
                  <a:gd name="T7" fmla="*/ 41 h 41"/>
                  <a:gd name="T8" fmla="*/ 0 60000 65536"/>
                  <a:gd name="T9" fmla="*/ 0 60000 65536"/>
                  <a:gd name="T10" fmla="*/ 0 60000 65536"/>
                  <a:gd name="T11" fmla="*/ 0 60000 65536"/>
                  <a:gd name="T12" fmla="*/ 0 w 62"/>
                  <a:gd name="T13" fmla="*/ 0 h 41"/>
                  <a:gd name="T14" fmla="*/ 62 w 62"/>
                  <a:gd name="T15" fmla="*/ 41 h 41"/>
                </a:gdLst>
                <a:ahLst/>
                <a:cxnLst>
                  <a:cxn ang="T8">
                    <a:pos x="T0" y="T1"/>
                  </a:cxn>
                  <a:cxn ang="T9">
                    <a:pos x="T2" y="T3"/>
                  </a:cxn>
                  <a:cxn ang="T10">
                    <a:pos x="T4" y="T5"/>
                  </a:cxn>
                  <a:cxn ang="T11">
                    <a:pos x="T6" y="T7"/>
                  </a:cxn>
                </a:cxnLst>
                <a:rect l="T12" t="T13" r="T14" b="T15"/>
                <a:pathLst>
                  <a:path w="62" h="41">
                    <a:moveTo>
                      <a:pt x="62" y="41"/>
                    </a:moveTo>
                    <a:lnTo>
                      <a:pt x="0" y="41"/>
                    </a:lnTo>
                    <a:lnTo>
                      <a:pt x="31" y="0"/>
                    </a:lnTo>
                    <a:lnTo>
                      <a:pt x="62" y="41"/>
                    </a:lnTo>
                    <a:close/>
                  </a:path>
                </a:pathLst>
              </a:custGeom>
              <a:solidFill>
                <a:srgbClr val="000000"/>
              </a:solidFill>
              <a:ln w="9525">
                <a:noFill/>
                <a:round/>
                <a:headEnd/>
                <a:tailEnd/>
              </a:ln>
            </p:spPr>
            <p:txBody>
              <a:bodyPr/>
              <a:lstStyle/>
              <a:p>
                <a:endParaRPr lang="fr-FR" sz="1350"/>
              </a:p>
            </p:txBody>
          </p:sp>
          <p:sp>
            <p:nvSpPr>
              <p:cNvPr id="65613" name="Freeform 194"/>
              <p:cNvSpPr>
                <a:spLocks/>
              </p:cNvSpPr>
              <p:nvPr/>
            </p:nvSpPr>
            <p:spPr bwMode="auto">
              <a:xfrm>
                <a:off x="971" y="2992"/>
                <a:ext cx="23" cy="27"/>
              </a:xfrm>
              <a:custGeom>
                <a:avLst/>
                <a:gdLst>
                  <a:gd name="T0" fmla="*/ 0 w 47"/>
                  <a:gd name="T1" fmla="*/ 54 h 54"/>
                  <a:gd name="T2" fmla="*/ 4 w 47"/>
                  <a:gd name="T3" fmla="*/ 0 h 54"/>
                  <a:gd name="T4" fmla="*/ 47 w 47"/>
                  <a:gd name="T5" fmla="*/ 28 h 54"/>
                  <a:gd name="T6" fmla="*/ 0 w 47"/>
                  <a:gd name="T7" fmla="*/ 54 h 54"/>
                  <a:gd name="T8" fmla="*/ 0 60000 65536"/>
                  <a:gd name="T9" fmla="*/ 0 60000 65536"/>
                  <a:gd name="T10" fmla="*/ 0 60000 65536"/>
                  <a:gd name="T11" fmla="*/ 0 60000 65536"/>
                  <a:gd name="T12" fmla="*/ 0 w 47"/>
                  <a:gd name="T13" fmla="*/ 0 h 54"/>
                  <a:gd name="T14" fmla="*/ 47 w 47"/>
                  <a:gd name="T15" fmla="*/ 54 h 54"/>
                </a:gdLst>
                <a:ahLst/>
                <a:cxnLst>
                  <a:cxn ang="T8">
                    <a:pos x="T0" y="T1"/>
                  </a:cxn>
                  <a:cxn ang="T9">
                    <a:pos x="T2" y="T3"/>
                  </a:cxn>
                  <a:cxn ang="T10">
                    <a:pos x="T4" y="T5"/>
                  </a:cxn>
                  <a:cxn ang="T11">
                    <a:pos x="T6" y="T7"/>
                  </a:cxn>
                </a:cxnLst>
                <a:rect l="T12" t="T13" r="T14" b="T15"/>
                <a:pathLst>
                  <a:path w="47" h="54">
                    <a:moveTo>
                      <a:pt x="0" y="54"/>
                    </a:moveTo>
                    <a:lnTo>
                      <a:pt x="4" y="0"/>
                    </a:lnTo>
                    <a:lnTo>
                      <a:pt x="47" y="28"/>
                    </a:lnTo>
                    <a:lnTo>
                      <a:pt x="0" y="54"/>
                    </a:lnTo>
                    <a:close/>
                  </a:path>
                </a:pathLst>
              </a:custGeom>
              <a:solidFill>
                <a:srgbClr val="000000"/>
              </a:solidFill>
              <a:ln w="9525">
                <a:noFill/>
                <a:round/>
                <a:headEnd/>
                <a:tailEnd/>
              </a:ln>
            </p:spPr>
            <p:txBody>
              <a:bodyPr/>
              <a:lstStyle/>
              <a:p>
                <a:endParaRPr lang="fr-FR" sz="1350"/>
              </a:p>
            </p:txBody>
          </p:sp>
          <p:sp>
            <p:nvSpPr>
              <p:cNvPr id="65614" name="Freeform 195"/>
              <p:cNvSpPr>
                <a:spLocks/>
              </p:cNvSpPr>
              <p:nvPr/>
            </p:nvSpPr>
            <p:spPr bwMode="auto">
              <a:xfrm>
                <a:off x="1162" y="2913"/>
                <a:ext cx="17" cy="19"/>
              </a:xfrm>
              <a:custGeom>
                <a:avLst/>
                <a:gdLst>
                  <a:gd name="T0" fmla="*/ 19 w 35"/>
                  <a:gd name="T1" fmla="*/ 0 h 37"/>
                  <a:gd name="T2" fmla="*/ 35 w 35"/>
                  <a:gd name="T3" fmla="*/ 12 h 37"/>
                  <a:gd name="T4" fmla="*/ 0 w 35"/>
                  <a:gd name="T5" fmla="*/ 37 h 37"/>
                  <a:gd name="T6" fmla="*/ 19 w 35"/>
                  <a:gd name="T7" fmla="*/ 0 h 37"/>
                  <a:gd name="T8" fmla="*/ 0 60000 65536"/>
                  <a:gd name="T9" fmla="*/ 0 60000 65536"/>
                  <a:gd name="T10" fmla="*/ 0 60000 65536"/>
                  <a:gd name="T11" fmla="*/ 0 60000 65536"/>
                  <a:gd name="T12" fmla="*/ 0 w 35"/>
                  <a:gd name="T13" fmla="*/ 0 h 37"/>
                  <a:gd name="T14" fmla="*/ 35 w 35"/>
                  <a:gd name="T15" fmla="*/ 37 h 37"/>
                </a:gdLst>
                <a:ahLst/>
                <a:cxnLst>
                  <a:cxn ang="T8">
                    <a:pos x="T0" y="T1"/>
                  </a:cxn>
                  <a:cxn ang="T9">
                    <a:pos x="T2" y="T3"/>
                  </a:cxn>
                  <a:cxn ang="T10">
                    <a:pos x="T4" y="T5"/>
                  </a:cxn>
                  <a:cxn ang="T11">
                    <a:pos x="T6" y="T7"/>
                  </a:cxn>
                </a:cxnLst>
                <a:rect l="T12" t="T13" r="T14" b="T15"/>
                <a:pathLst>
                  <a:path w="35" h="37">
                    <a:moveTo>
                      <a:pt x="19" y="0"/>
                    </a:moveTo>
                    <a:lnTo>
                      <a:pt x="35" y="12"/>
                    </a:lnTo>
                    <a:lnTo>
                      <a:pt x="0" y="37"/>
                    </a:lnTo>
                    <a:lnTo>
                      <a:pt x="19" y="0"/>
                    </a:lnTo>
                    <a:close/>
                  </a:path>
                </a:pathLst>
              </a:custGeom>
              <a:solidFill>
                <a:srgbClr val="000000"/>
              </a:solidFill>
              <a:ln w="9525">
                <a:noFill/>
                <a:round/>
                <a:headEnd/>
                <a:tailEnd/>
              </a:ln>
            </p:spPr>
            <p:txBody>
              <a:bodyPr/>
              <a:lstStyle/>
              <a:p>
                <a:endParaRPr lang="fr-FR" sz="1350"/>
              </a:p>
            </p:txBody>
          </p:sp>
          <p:sp>
            <p:nvSpPr>
              <p:cNvPr id="65615" name="Freeform 196"/>
              <p:cNvSpPr>
                <a:spLocks/>
              </p:cNvSpPr>
              <p:nvPr/>
            </p:nvSpPr>
            <p:spPr bwMode="auto">
              <a:xfrm>
                <a:off x="1190" y="2954"/>
                <a:ext cx="21" cy="11"/>
              </a:xfrm>
              <a:custGeom>
                <a:avLst/>
                <a:gdLst>
                  <a:gd name="T0" fmla="*/ 38 w 43"/>
                  <a:gd name="T1" fmla="*/ 0 h 23"/>
                  <a:gd name="T2" fmla="*/ 43 w 43"/>
                  <a:gd name="T3" fmla="*/ 17 h 23"/>
                  <a:gd name="T4" fmla="*/ 0 w 43"/>
                  <a:gd name="T5" fmla="*/ 23 h 23"/>
                  <a:gd name="T6" fmla="*/ 38 w 43"/>
                  <a:gd name="T7" fmla="*/ 0 h 23"/>
                  <a:gd name="T8" fmla="*/ 0 60000 65536"/>
                  <a:gd name="T9" fmla="*/ 0 60000 65536"/>
                  <a:gd name="T10" fmla="*/ 0 60000 65536"/>
                  <a:gd name="T11" fmla="*/ 0 60000 65536"/>
                  <a:gd name="T12" fmla="*/ 0 w 43"/>
                  <a:gd name="T13" fmla="*/ 0 h 23"/>
                  <a:gd name="T14" fmla="*/ 43 w 43"/>
                  <a:gd name="T15" fmla="*/ 23 h 23"/>
                </a:gdLst>
                <a:ahLst/>
                <a:cxnLst>
                  <a:cxn ang="T8">
                    <a:pos x="T0" y="T1"/>
                  </a:cxn>
                  <a:cxn ang="T9">
                    <a:pos x="T2" y="T3"/>
                  </a:cxn>
                  <a:cxn ang="T10">
                    <a:pos x="T4" y="T5"/>
                  </a:cxn>
                  <a:cxn ang="T11">
                    <a:pos x="T6" y="T7"/>
                  </a:cxn>
                </a:cxnLst>
                <a:rect l="T12" t="T13" r="T14" b="T15"/>
                <a:pathLst>
                  <a:path w="43" h="23">
                    <a:moveTo>
                      <a:pt x="38" y="0"/>
                    </a:moveTo>
                    <a:lnTo>
                      <a:pt x="43" y="17"/>
                    </a:lnTo>
                    <a:lnTo>
                      <a:pt x="0" y="23"/>
                    </a:lnTo>
                    <a:lnTo>
                      <a:pt x="38" y="0"/>
                    </a:lnTo>
                    <a:close/>
                  </a:path>
                </a:pathLst>
              </a:custGeom>
              <a:solidFill>
                <a:srgbClr val="000000"/>
              </a:solidFill>
              <a:ln w="9525">
                <a:noFill/>
                <a:round/>
                <a:headEnd/>
                <a:tailEnd/>
              </a:ln>
            </p:spPr>
            <p:txBody>
              <a:bodyPr/>
              <a:lstStyle/>
              <a:p>
                <a:endParaRPr lang="fr-FR" sz="1350"/>
              </a:p>
            </p:txBody>
          </p:sp>
          <p:sp>
            <p:nvSpPr>
              <p:cNvPr id="65616" name="Freeform 197"/>
              <p:cNvSpPr>
                <a:spLocks/>
              </p:cNvSpPr>
              <p:nvPr/>
            </p:nvSpPr>
            <p:spPr bwMode="auto">
              <a:xfrm>
                <a:off x="1189" y="3056"/>
                <a:ext cx="21" cy="14"/>
              </a:xfrm>
              <a:custGeom>
                <a:avLst/>
                <a:gdLst>
                  <a:gd name="T0" fmla="*/ 43 w 43"/>
                  <a:gd name="T1" fmla="*/ 16 h 29"/>
                  <a:gd name="T2" fmla="*/ 31 w 43"/>
                  <a:gd name="T3" fmla="*/ 29 h 29"/>
                  <a:gd name="T4" fmla="*/ 0 w 43"/>
                  <a:gd name="T5" fmla="*/ 0 h 29"/>
                  <a:gd name="T6" fmla="*/ 43 w 43"/>
                  <a:gd name="T7" fmla="*/ 16 h 29"/>
                  <a:gd name="T8" fmla="*/ 0 60000 65536"/>
                  <a:gd name="T9" fmla="*/ 0 60000 65536"/>
                  <a:gd name="T10" fmla="*/ 0 60000 65536"/>
                  <a:gd name="T11" fmla="*/ 0 60000 65536"/>
                  <a:gd name="T12" fmla="*/ 0 w 43"/>
                  <a:gd name="T13" fmla="*/ 0 h 29"/>
                  <a:gd name="T14" fmla="*/ 43 w 43"/>
                  <a:gd name="T15" fmla="*/ 29 h 29"/>
                </a:gdLst>
                <a:ahLst/>
                <a:cxnLst>
                  <a:cxn ang="T8">
                    <a:pos x="T0" y="T1"/>
                  </a:cxn>
                  <a:cxn ang="T9">
                    <a:pos x="T2" y="T3"/>
                  </a:cxn>
                  <a:cxn ang="T10">
                    <a:pos x="T4" y="T5"/>
                  </a:cxn>
                  <a:cxn ang="T11">
                    <a:pos x="T6" y="T7"/>
                  </a:cxn>
                </a:cxnLst>
                <a:rect l="T12" t="T13" r="T14" b="T15"/>
                <a:pathLst>
                  <a:path w="43" h="29">
                    <a:moveTo>
                      <a:pt x="43" y="16"/>
                    </a:moveTo>
                    <a:lnTo>
                      <a:pt x="31" y="29"/>
                    </a:lnTo>
                    <a:lnTo>
                      <a:pt x="0" y="0"/>
                    </a:lnTo>
                    <a:lnTo>
                      <a:pt x="43" y="16"/>
                    </a:lnTo>
                    <a:close/>
                  </a:path>
                </a:pathLst>
              </a:custGeom>
              <a:solidFill>
                <a:srgbClr val="000000"/>
              </a:solidFill>
              <a:ln w="9525">
                <a:noFill/>
                <a:round/>
                <a:headEnd/>
                <a:tailEnd/>
              </a:ln>
            </p:spPr>
            <p:txBody>
              <a:bodyPr/>
              <a:lstStyle/>
              <a:p>
                <a:endParaRPr lang="fr-FR" sz="1350"/>
              </a:p>
            </p:txBody>
          </p:sp>
          <p:sp>
            <p:nvSpPr>
              <p:cNvPr id="65617" name="Freeform 198"/>
              <p:cNvSpPr>
                <a:spLocks/>
              </p:cNvSpPr>
              <p:nvPr/>
            </p:nvSpPr>
            <p:spPr bwMode="auto">
              <a:xfrm>
                <a:off x="1153" y="3082"/>
                <a:ext cx="14" cy="20"/>
              </a:xfrm>
              <a:custGeom>
                <a:avLst/>
                <a:gdLst>
                  <a:gd name="T0" fmla="*/ 27 w 27"/>
                  <a:gd name="T1" fmla="*/ 33 h 40"/>
                  <a:gd name="T2" fmla="*/ 7 w 27"/>
                  <a:gd name="T3" fmla="*/ 40 h 40"/>
                  <a:gd name="T4" fmla="*/ 0 w 27"/>
                  <a:gd name="T5" fmla="*/ 0 h 40"/>
                  <a:gd name="T6" fmla="*/ 27 w 27"/>
                  <a:gd name="T7" fmla="*/ 33 h 40"/>
                  <a:gd name="T8" fmla="*/ 0 60000 65536"/>
                  <a:gd name="T9" fmla="*/ 0 60000 65536"/>
                  <a:gd name="T10" fmla="*/ 0 60000 65536"/>
                  <a:gd name="T11" fmla="*/ 0 60000 65536"/>
                  <a:gd name="T12" fmla="*/ 0 w 27"/>
                  <a:gd name="T13" fmla="*/ 0 h 40"/>
                  <a:gd name="T14" fmla="*/ 27 w 27"/>
                  <a:gd name="T15" fmla="*/ 40 h 40"/>
                </a:gdLst>
                <a:ahLst/>
                <a:cxnLst>
                  <a:cxn ang="T8">
                    <a:pos x="T0" y="T1"/>
                  </a:cxn>
                  <a:cxn ang="T9">
                    <a:pos x="T2" y="T3"/>
                  </a:cxn>
                  <a:cxn ang="T10">
                    <a:pos x="T4" y="T5"/>
                  </a:cxn>
                  <a:cxn ang="T11">
                    <a:pos x="T6" y="T7"/>
                  </a:cxn>
                </a:cxnLst>
                <a:rect l="T12" t="T13" r="T14" b="T15"/>
                <a:pathLst>
                  <a:path w="27" h="40">
                    <a:moveTo>
                      <a:pt x="27" y="33"/>
                    </a:moveTo>
                    <a:lnTo>
                      <a:pt x="7" y="40"/>
                    </a:lnTo>
                    <a:lnTo>
                      <a:pt x="0" y="0"/>
                    </a:lnTo>
                    <a:lnTo>
                      <a:pt x="27" y="33"/>
                    </a:lnTo>
                    <a:close/>
                  </a:path>
                </a:pathLst>
              </a:custGeom>
              <a:solidFill>
                <a:srgbClr val="000000"/>
              </a:solidFill>
              <a:ln w="9525">
                <a:noFill/>
                <a:round/>
                <a:headEnd/>
                <a:tailEnd/>
              </a:ln>
            </p:spPr>
            <p:txBody>
              <a:bodyPr/>
              <a:lstStyle/>
              <a:p>
                <a:endParaRPr lang="fr-FR" sz="1350"/>
              </a:p>
            </p:txBody>
          </p:sp>
          <p:sp>
            <p:nvSpPr>
              <p:cNvPr id="65618" name="Freeform 199"/>
              <p:cNvSpPr>
                <a:spLocks/>
              </p:cNvSpPr>
              <p:nvPr/>
            </p:nvSpPr>
            <p:spPr bwMode="auto">
              <a:xfrm>
                <a:off x="1028" y="3091"/>
                <a:ext cx="16" cy="19"/>
              </a:xfrm>
              <a:custGeom>
                <a:avLst/>
                <a:gdLst>
                  <a:gd name="T0" fmla="*/ 17 w 31"/>
                  <a:gd name="T1" fmla="*/ 39 h 39"/>
                  <a:gd name="T2" fmla="*/ 0 w 31"/>
                  <a:gd name="T3" fmla="*/ 28 h 39"/>
                  <a:gd name="T4" fmla="*/ 31 w 31"/>
                  <a:gd name="T5" fmla="*/ 0 h 39"/>
                  <a:gd name="T6" fmla="*/ 17 w 31"/>
                  <a:gd name="T7" fmla="*/ 39 h 39"/>
                  <a:gd name="T8" fmla="*/ 0 60000 65536"/>
                  <a:gd name="T9" fmla="*/ 0 60000 65536"/>
                  <a:gd name="T10" fmla="*/ 0 60000 65536"/>
                  <a:gd name="T11" fmla="*/ 0 60000 65536"/>
                  <a:gd name="T12" fmla="*/ 0 w 31"/>
                  <a:gd name="T13" fmla="*/ 0 h 39"/>
                  <a:gd name="T14" fmla="*/ 31 w 31"/>
                  <a:gd name="T15" fmla="*/ 39 h 39"/>
                </a:gdLst>
                <a:ahLst/>
                <a:cxnLst>
                  <a:cxn ang="T8">
                    <a:pos x="T0" y="T1"/>
                  </a:cxn>
                  <a:cxn ang="T9">
                    <a:pos x="T2" y="T3"/>
                  </a:cxn>
                  <a:cxn ang="T10">
                    <a:pos x="T4" y="T5"/>
                  </a:cxn>
                  <a:cxn ang="T11">
                    <a:pos x="T6" y="T7"/>
                  </a:cxn>
                </a:cxnLst>
                <a:rect l="T12" t="T13" r="T14" b="T15"/>
                <a:pathLst>
                  <a:path w="31" h="39">
                    <a:moveTo>
                      <a:pt x="17" y="39"/>
                    </a:moveTo>
                    <a:lnTo>
                      <a:pt x="0" y="28"/>
                    </a:lnTo>
                    <a:lnTo>
                      <a:pt x="31" y="0"/>
                    </a:lnTo>
                    <a:lnTo>
                      <a:pt x="17" y="39"/>
                    </a:lnTo>
                    <a:close/>
                  </a:path>
                </a:pathLst>
              </a:custGeom>
              <a:solidFill>
                <a:srgbClr val="000000"/>
              </a:solidFill>
              <a:ln w="9525">
                <a:noFill/>
                <a:round/>
                <a:headEnd/>
                <a:tailEnd/>
              </a:ln>
            </p:spPr>
            <p:txBody>
              <a:bodyPr/>
              <a:lstStyle/>
              <a:p>
                <a:endParaRPr lang="fr-FR" sz="1350"/>
              </a:p>
            </p:txBody>
          </p:sp>
          <p:sp>
            <p:nvSpPr>
              <p:cNvPr id="65619" name="Freeform 200"/>
              <p:cNvSpPr>
                <a:spLocks/>
              </p:cNvSpPr>
              <p:nvPr/>
            </p:nvSpPr>
            <p:spPr bwMode="auto">
              <a:xfrm>
                <a:off x="991" y="3060"/>
                <a:ext cx="22" cy="13"/>
              </a:xfrm>
              <a:custGeom>
                <a:avLst/>
                <a:gdLst>
                  <a:gd name="T0" fmla="*/ 6 w 43"/>
                  <a:gd name="T1" fmla="*/ 27 h 27"/>
                  <a:gd name="T2" fmla="*/ 0 w 43"/>
                  <a:gd name="T3" fmla="*/ 10 h 27"/>
                  <a:gd name="T4" fmla="*/ 43 w 43"/>
                  <a:gd name="T5" fmla="*/ 0 h 27"/>
                  <a:gd name="T6" fmla="*/ 6 w 43"/>
                  <a:gd name="T7" fmla="*/ 27 h 27"/>
                  <a:gd name="T8" fmla="*/ 0 60000 65536"/>
                  <a:gd name="T9" fmla="*/ 0 60000 65536"/>
                  <a:gd name="T10" fmla="*/ 0 60000 65536"/>
                  <a:gd name="T11" fmla="*/ 0 60000 65536"/>
                  <a:gd name="T12" fmla="*/ 0 w 43"/>
                  <a:gd name="T13" fmla="*/ 0 h 27"/>
                  <a:gd name="T14" fmla="*/ 43 w 43"/>
                  <a:gd name="T15" fmla="*/ 27 h 27"/>
                </a:gdLst>
                <a:ahLst/>
                <a:cxnLst>
                  <a:cxn ang="T8">
                    <a:pos x="T0" y="T1"/>
                  </a:cxn>
                  <a:cxn ang="T9">
                    <a:pos x="T2" y="T3"/>
                  </a:cxn>
                  <a:cxn ang="T10">
                    <a:pos x="T4" y="T5"/>
                  </a:cxn>
                  <a:cxn ang="T11">
                    <a:pos x="T6" y="T7"/>
                  </a:cxn>
                </a:cxnLst>
                <a:rect l="T12" t="T13" r="T14" b="T15"/>
                <a:pathLst>
                  <a:path w="43" h="27">
                    <a:moveTo>
                      <a:pt x="6" y="27"/>
                    </a:moveTo>
                    <a:lnTo>
                      <a:pt x="0" y="10"/>
                    </a:lnTo>
                    <a:lnTo>
                      <a:pt x="43" y="0"/>
                    </a:lnTo>
                    <a:lnTo>
                      <a:pt x="6" y="27"/>
                    </a:lnTo>
                    <a:close/>
                  </a:path>
                </a:pathLst>
              </a:custGeom>
              <a:solidFill>
                <a:srgbClr val="000000"/>
              </a:solidFill>
              <a:ln w="9525">
                <a:noFill/>
                <a:round/>
                <a:headEnd/>
                <a:tailEnd/>
              </a:ln>
            </p:spPr>
            <p:txBody>
              <a:bodyPr/>
              <a:lstStyle/>
              <a:p>
                <a:endParaRPr lang="fr-FR" sz="1350"/>
              </a:p>
            </p:txBody>
          </p:sp>
          <p:sp>
            <p:nvSpPr>
              <p:cNvPr id="65620" name="Freeform 201"/>
              <p:cNvSpPr>
                <a:spLocks/>
              </p:cNvSpPr>
              <p:nvPr/>
            </p:nvSpPr>
            <p:spPr bwMode="auto">
              <a:xfrm>
                <a:off x="994" y="2945"/>
                <a:ext cx="22" cy="14"/>
              </a:xfrm>
              <a:custGeom>
                <a:avLst/>
                <a:gdLst>
                  <a:gd name="T0" fmla="*/ 0 w 45"/>
                  <a:gd name="T1" fmla="*/ 15 h 28"/>
                  <a:gd name="T2" fmla="*/ 12 w 45"/>
                  <a:gd name="T3" fmla="*/ 0 h 28"/>
                  <a:gd name="T4" fmla="*/ 45 w 45"/>
                  <a:gd name="T5" fmla="*/ 28 h 28"/>
                  <a:gd name="T6" fmla="*/ 0 w 45"/>
                  <a:gd name="T7" fmla="*/ 15 h 28"/>
                  <a:gd name="T8" fmla="*/ 0 60000 65536"/>
                  <a:gd name="T9" fmla="*/ 0 60000 65536"/>
                  <a:gd name="T10" fmla="*/ 0 60000 65536"/>
                  <a:gd name="T11" fmla="*/ 0 60000 65536"/>
                  <a:gd name="T12" fmla="*/ 0 w 45"/>
                  <a:gd name="T13" fmla="*/ 0 h 28"/>
                  <a:gd name="T14" fmla="*/ 45 w 45"/>
                  <a:gd name="T15" fmla="*/ 28 h 28"/>
                </a:gdLst>
                <a:ahLst/>
                <a:cxnLst>
                  <a:cxn ang="T8">
                    <a:pos x="T0" y="T1"/>
                  </a:cxn>
                  <a:cxn ang="T9">
                    <a:pos x="T2" y="T3"/>
                  </a:cxn>
                  <a:cxn ang="T10">
                    <a:pos x="T4" y="T5"/>
                  </a:cxn>
                  <a:cxn ang="T11">
                    <a:pos x="T6" y="T7"/>
                  </a:cxn>
                </a:cxnLst>
                <a:rect l="T12" t="T13" r="T14" b="T15"/>
                <a:pathLst>
                  <a:path w="45" h="28">
                    <a:moveTo>
                      <a:pt x="0" y="15"/>
                    </a:moveTo>
                    <a:lnTo>
                      <a:pt x="12" y="0"/>
                    </a:lnTo>
                    <a:lnTo>
                      <a:pt x="45" y="28"/>
                    </a:lnTo>
                    <a:lnTo>
                      <a:pt x="0" y="15"/>
                    </a:lnTo>
                    <a:close/>
                  </a:path>
                </a:pathLst>
              </a:custGeom>
              <a:solidFill>
                <a:srgbClr val="000000"/>
              </a:solidFill>
              <a:ln w="9525">
                <a:noFill/>
                <a:round/>
                <a:headEnd/>
                <a:tailEnd/>
              </a:ln>
            </p:spPr>
            <p:txBody>
              <a:bodyPr/>
              <a:lstStyle/>
              <a:p>
                <a:endParaRPr lang="fr-FR" sz="1350"/>
              </a:p>
            </p:txBody>
          </p:sp>
          <p:sp>
            <p:nvSpPr>
              <p:cNvPr id="65621" name="Freeform 202"/>
              <p:cNvSpPr>
                <a:spLocks/>
              </p:cNvSpPr>
              <p:nvPr/>
            </p:nvSpPr>
            <p:spPr bwMode="auto">
              <a:xfrm>
                <a:off x="1034" y="2910"/>
                <a:ext cx="15" cy="19"/>
              </a:xfrm>
              <a:custGeom>
                <a:avLst/>
                <a:gdLst>
                  <a:gd name="T0" fmla="*/ 0 w 31"/>
                  <a:gd name="T1" fmla="*/ 8 h 38"/>
                  <a:gd name="T2" fmla="*/ 19 w 31"/>
                  <a:gd name="T3" fmla="*/ 0 h 38"/>
                  <a:gd name="T4" fmla="*/ 31 w 31"/>
                  <a:gd name="T5" fmla="*/ 38 h 38"/>
                  <a:gd name="T6" fmla="*/ 0 w 31"/>
                  <a:gd name="T7" fmla="*/ 8 h 38"/>
                  <a:gd name="T8" fmla="*/ 0 60000 65536"/>
                  <a:gd name="T9" fmla="*/ 0 60000 65536"/>
                  <a:gd name="T10" fmla="*/ 0 60000 65536"/>
                  <a:gd name="T11" fmla="*/ 0 60000 65536"/>
                  <a:gd name="T12" fmla="*/ 0 w 31"/>
                  <a:gd name="T13" fmla="*/ 0 h 38"/>
                  <a:gd name="T14" fmla="*/ 31 w 31"/>
                  <a:gd name="T15" fmla="*/ 38 h 38"/>
                </a:gdLst>
                <a:ahLst/>
                <a:cxnLst>
                  <a:cxn ang="T8">
                    <a:pos x="T0" y="T1"/>
                  </a:cxn>
                  <a:cxn ang="T9">
                    <a:pos x="T2" y="T3"/>
                  </a:cxn>
                  <a:cxn ang="T10">
                    <a:pos x="T4" y="T5"/>
                  </a:cxn>
                  <a:cxn ang="T11">
                    <a:pos x="T6" y="T7"/>
                  </a:cxn>
                </a:cxnLst>
                <a:rect l="T12" t="T13" r="T14" b="T15"/>
                <a:pathLst>
                  <a:path w="31" h="38">
                    <a:moveTo>
                      <a:pt x="0" y="8"/>
                    </a:moveTo>
                    <a:lnTo>
                      <a:pt x="19" y="0"/>
                    </a:lnTo>
                    <a:lnTo>
                      <a:pt x="31" y="38"/>
                    </a:lnTo>
                    <a:lnTo>
                      <a:pt x="0" y="8"/>
                    </a:lnTo>
                    <a:close/>
                  </a:path>
                </a:pathLst>
              </a:custGeom>
              <a:solidFill>
                <a:srgbClr val="000000"/>
              </a:solidFill>
              <a:ln w="9525">
                <a:noFill/>
                <a:round/>
                <a:headEnd/>
                <a:tailEnd/>
              </a:ln>
            </p:spPr>
            <p:txBody>
              <a:bodyPr/>
              <a:lstStyle/>
              <a:p>
                <a:endParaRPr lang="fr-FR" sz="1350"/>
              </a:p>
            </p:txBody>
          </p:sp>
          <p:sp>
            <p:nvSpPr>
              <p:cNvPr id="65622" name="Freeform 203"/>
              <p:cNvSpPr>
                <a:spLocks/>
              </p:cNvSpPr>
              <p:nvPr/>
            </p:nvSpPr>
            <p:spPr bwMode="auto">
              <a:xfrm>
                <a:off x="1064" y="2956"/>
                <a:ext cx="56" cy="60"/>
              </a:xfrm>
              <a:custGeom>
                <a:avLst/>
                <a:gdLst>
                  <a:gd name="T0" fmla="*/ 78 w 113"/>
                  <a:gd name="T1" fmla="*/ 121 h 121"/>
                  <a:gd name="T2" fmla="*/ 0 w 113"/>
                  <a:gd name="T3" fmla="*/ 0 h 121"/>
                  <a:gd name="T4" fmla="*/ 113 w 113"/>
                  <a:gd name="T5" fmla="*/ 113 h 121"/>
                  <a:gd name="T6" fmla="*/ 78 w 113"/>
                  <a:gd name="T7" fmla="*/ 121 h 121"/>
                  <a:gd name="T8" fmla="*/ 0 60000 65536"/>
                  <a:gd name="T9" fmla="*/ 0 60000 65536"/>
                  <a:gd name="T10" fmla="*/ 0 60000 65536"/>
                  <a:gd name="T11" fmla="*/ 0 60000 65536"/>
                  <a:gd name="T12" fmla="*/ 0 w 113"/>
                  <a:gd name="T13" fmla="*/ 0 h 121"/>
                  <a:gd name="T14" fmla="*/ 113 w 113"/>
                  <a:gd name="T15" fmla="*/ 121 h 121"/>
                </a:gdLst>
                <a:ahLst/>
                <a:cxnLst>
                  <a:cxn ang="T8">
                    <a:pos x="T0" y="T1"/>
                  </a:cxn>
                  <a:cxn ang="T9">
                    <a:pos x="T2" y="T3"/>
                  </a:cxn>
                  <a:cxn ang="T10">
                    <a:pos x="T4" y="T5"/>
                  </a:cxn>
                  <a:cxn ang="T11">
                    <a:pos x="T6" y="T7"/>
                  </a:cxn>
                </a:cxnLst>
                <a:rect l="T12" t="T13" r="T14" b="T15"/>
                <a:pathLst>
                  <a:path w="113" h="121">
                    <a:moveTo>
                      <a:pt x="78" y="121"/>
                    </a:moveTo>
                    <a:lnTo>
                      <a:pt x="0" y="0"/>
                    </a:lnTo>
                    <a:lnTo>
                      <a:pt x="113" y="113"/>
                    </a:lnTo>
                    <a:lnTo>
                      <a:pt x="78" y="121"/>
                    </a:lnTo>
                    <a:close/>
                  </a:path>
                </a:pathLst>
              </a:custGeom>
              <a:solidFill>
                <a:srgbClr val="000000"/>
              </a:solidFill>
              <a:ln w="9525">
                <a:noFill/>
                <a:round/>
                <a:headEnd/>
                <a:tailEnd/>
              </a:ln>
            </p:spPr>
            <p:txBody>
              <a:bodyPr/>
              <a:lstStyle/>
              <a:p>
                <a:endParaRPr lang="fr-FR" sz="1350"/>
              </a:p>
            </p:txBody>
          </p:sp>
          <p:sp>
            <p:nvSpPr>
              <p:cNvPr id="65623" name="Freeform 204"/>
              <p:cNvSpPr>
                <a:spLocks/>
              </p:cNvSpPr>
              <p:nvPr/>
            </p:nvSpPr>
            <p:spPr bwMode="auto">
              <a:xfrm>
                <a:off x="1086" y="2942"/>
                <a:ext cx="61" cy="89"/>
              </a:xfrm>
              <a:custGeom>
                <a:avLst/>
                <a:gdLst>
                  <a:gd name="T0" fmla="*/ 19 w 123"/>
                  <a:gd name="T1" fmla="*/ 179 h 179"/>
                  <a:gd name="T2" fmla="*/ 123 w 123"/>
                  <a:gd name="T3" fmla="*/ 0 h 179"/>
                  <a:gd name="T4" fmla="*/ 0 w 123"/>
                  <a:gd name="T5" fmla="*/ 139 h 179"/>
                  <a:gd name="T6" fmla="*/ 19 w 123"/>
                  <a:gd name="T7" fmla="*/ 179 h 179"/>
                  <a:gd name="T8" fmla="*/ 0 60000 65536"/>
                  <a:gd name="T9" fmla="*/ 0 60000 65536"/>
                  <a:gd name="T10" fmla="*/ 0 60000 65536"/>
                  <a:gd name="T11" fmla="*/ 0 60000 65536"/>
                  <a:gd name="T12" fmla="*/ 0 w 123"/>
                  <a:gd name="T13" fmla="*/ 0 h 179"/>
                  <a:gd name="T14" fmla="*/ 123 w 123"/>
                  <a:gd name="T15" fmla="*/ 179 h 179"/>
                </a:gdLst>
                <a:ahLst/>
                <a:cxnLst>
                  <a:cxn ang="T8">
                    <a:pos x="T0" y="T1"/>
                  </a:cxn>
                  <a:cxn ang="T9">
                    <a:pos x="T2" y="T3"/>
                  </a:cxn>
                  <a:cxn ang="T10">
                    <a:pos x="T4" y="T5"/>
                  </a:cxn>
                  <a:cxn ang="T11">
                    <a:pos x="T6" y="T7"/>
                  </a:cxn>
                </a:cxnLst>
                <a:rect l="T12" t="T13" r="T14" b="T15"/>
                <a:pathLst>
                  <a:path w="123" h="179">
                    <a:moveTo>
                      <a:pt x="19" y="179"/>
                    </a:moveTo>
                    <a:lnTo>
                      <a:pt x="123" y="0"/>
                    </a:lnTo>
                    <a:lnTo>
                      <a:pt x="0" y="139"/>
                    </a:lnTo>
                    <a:lnTo>
                      <a:pt x="19" y="179"/>
                    </a:lnTo>
                    <a:close/>
                  </a:path>
                </a:pathLst>
              </a:custGeom>
              <a:solidFill>
                <a:srgbClr val="000000"/>
              </a:solidFill>
              <a:ln w="9525">
                <a:noFill/>
                <a:round/>
                <a:headEnd/>
                <a:tailEnd/>
              </a:ln>
            </p:spPr>
            <p:txBody>
              <a:bodyPr/>
              <a:lstStyle/>
              <a:p>
                <a:endParaRPr lang="fr-FR" sz="1350"/>
              </a:p>
            </p:txBody>
          </p:sp>
          <p:sp>
            <p:nvSpPr>
              <p:cNvPr id="65624" name="Freeform 205"/>
              <p:cNvSpPr>
                <a:spLocks/>
              </p:cNvSpPr>
              <p:nvPr/>
            </p:nvSpPr>
            <p:spPr bwMode="auto">
              <a:xfrm>
                <a:off x="785" y="3489"/>
                <a:ext cx="150" cy="88"/>
              </a:xfrm>
              <a:custGeom>
                <a:avLst/>
                <a:gdLst>
                  <a:gd name="T0" fmla="*/ 52 w 300"/>
                  <a:gd name="T1" fmla="*/ 46 h 175"/>
                  <a:gd name="T2" fmla="*/ 50 w 300"/>
                  <a:gd name="T3" fmla="*/ 46 h 175"/>
                  <a:gd name="T4" fmla="*/ 44 w 300"/>
                  <a:gd name="T5" fmla="*/ 48 h 175"/>
                  <a:gd name="T6" fmla="*/ 37 w 300"/>
                  <a:gd name="T7" fmla="*/ 52 h 175"/>
                  <a:gd name="T8" fmla="*/ 26 w 300"/>
                  <a:gd name="T9" fmla="*/ 58 h 175"/>
                  <a:gd name="T10" fmla="*/ 16 w 300"/>
                  <a:gd name="T11" fmla="*/ 68 h 175"/>
                  <a:gd name="T12" fmla="*/ 9 w 300"/>
                  <a:gd name="T13" fmla="*/ 83 h 175"/>
                  <a:gd name="T14" fmla="*/ 2 w 300"/>
                  <a:gd name="T15" fmla="*/ 101 h 175"/>
                  <a:gd name="T16" fmla="*/ 0 w 300"/>
                  <a:gd name="T17" fmla="*/ 126 h 175"/>
                  <a:gd name="T18" fmla="*/ 0 w 300"/>
                  <a:gd name="T19" fmla="*/ 131 h 175"/>
                  <a:gd name="T20" fmla="*/ 2 w 300"/>
                  <a:gd name="T21" fmla="*/ 143 h 175"/>
                  <a:gd name="T22" fmla="*/ 6 w 300"/>
                  <a:gd name="T23" fmla="*/ 159 h 175"/>
                  <a:gd name="T24" fmla="*/ 12 w 300"/>
                  <a:gd name="T25" fmla="*/ 172 h 175"/>
                  <a:gd name="T26" fmla="*/ 21 w 300"/>
                  <a:gd name="T27" fmla="*/ 175 h 175"/>
                  <a:gd name="T28" fmla="*/ 35 w 300"/>
                  <a:gd name="T29" fmla="*/ 171 h 175"/>
                  <a:gd name="T30" fmla="*/ 52 w 300"/>
                  <a:gd name="T31" fmla="*/ 162 h 175"/>
                  <a:gd name="T32" fmla="*/ 69 w 300"/>
                  <a:gd name="T33" fmla="*/ 151 h 175"/>
                  <a:gd name="T34" fmla="*/ 87 w 300"/>
                  <a:gd name="T35" fmla="*/ 138 h 175"/>
                  <a:gd name="T36" fmla="*/ 102 w 300"/>
                  <a:gd name="T37" fmla="*/ 126 h 175"/>
                  <a:gd name="T38" fmla="*/ 113 w 300"/>
                  <a:gd name="T39" fmla="*/ 118 h 175"/>
                  <a:gd name="T40" fmla="*/ 116 w 300"/>
                  <a:gd name="T41" fmla="*/ 115 h 175"/>
                  <a:gd name="T42" fmla="*/ 118 w 300"/>
                  <a:gd name="T43" fmla="*/ 117 h 175"/>
                  <a:gd name="T44" fmla="*/ 123 w 300"/>
                  <a:gd name="T45" fmla="*/ 123 h 175"/>
                  <a:gd name="T46" fmla="*/ 131 w 300"/>
                  <a:gd name="T47" fmla="*/ 131 h 175"/>
                  <a:gd name="T48" fmla="*/ 142 w 300"/>
                  <a:gd name="T49" fmla="*/ 140 h 175"/>
                  <a:gd name="T50" fmla="*/ 152 w 300"/>
                  <a:gd name="T51" fmla="*/ 149 h 175"/>
                  <a:gd name="T52" fmla="*/ 164 w 300"/>
                  <a:gd name="T53" fmla="*/ 159 h 175"/>
                  <a:gd name="T54" fmla="*/ 176 w 300"/>
                  <a:gd name="T55" fmla="*/ 166 h 175"/>
                  <a:gd name="T56" fmla="*/ 187 w 300"/>
                  <a:gd name="T57" fmla="*/ 172 h 175"/>
                  <a:gd name="T58" fmla="*/ 199 w 300"/>
                  <a:gd name="T59" fmla="*/ 175 h 175"/>
                  <a:gd name="T60" fmla="*/ 214 w 300"/>
                  <a:gd name="T61" fmla="*/ 174 h 175"/>
                  <a:gd name="T62" fmla="*/ 232 w 300"/>
                  <a:gd name="T63" fmla="*/ 169 h 175"/>
                  <a:gd name="T64" fmla="*/ 250 w 300"/>
                  <a:gd name="T65" fmla="*/ 163 h 175"/>
                  <a:gd name="T66" fmla="*/ 268 w 300"/>
                  <a:gd name="T67" fmla="*/ 152 h 175"/>
                  <a:gd name="T68" fmla="*/ 283 w 300"/>
                  <a:gd name="T69" fmla="*/ 140 h 175"/>
                  <a:gd name="T70" fmla="*/ 295 w 300"/>
                  <a:gd name="T71" fmla="*/ 126 h 175"/>
                  <a:gd name="T72" fmla="*/ 300 w 300"/>
                  <a:gd name="T73" fmla="*/ 109 h 175"/>
                  <a:gd name="T74" fmla="*/ 299 w 300"/>
                  <a:gd name="T75" fmla="*/ 91 h 175"/>
                  <a:gd name="T76" fmla="*/ 292 w 300"/>
                  <a:gd name="T77" fmla="*/ 72 h 175"/>
                  <a:gd name="T78" fmla="*/ 280 w 300"/>
                  <a:gd name="T79" fmla="*/ 54 h 175"/>
                  <a:gd name="T80" fmla="*/ 266 w 300"/>
                  <a:gd name="T81" fmla="*/ 37 h 175"/>
                  <a:gd name="T82" fmla="*/ 249 w 300"/>
                  <a:gd name="T83" fmla="*/ 23 h 175"/>
                  <a:gd name="T84" fmla="*/ 233 w 300"/>
                  <a:gd name="T85" fmla="*/ 11 h 175"/>
                  <a:gd name="T86" fmla="*/ 221 w 300"/>
                  <a:gd name="T87" fmla="*/ 3 h 175"/>
                  <a:gd name="T88" fmla="*/ 211 w 300"/>
                  <a:gd name="T89" fmla="*/ 0 h 175"/>
                  <a:gd name="T90" fmla="*/ 199 w 300"/>
                  <a:gd name="T91" fmla="*/ 1 h 175"/>
                  <a:gd name="T92" fmla="*/ 178 w 300"/>
                  <a:gd name="T93" fmla="*/ 7 h 175"/>
                  <a:gd name="T94" fmla="*/ 152 w 300"/>
                  <a:gd name="T95" fmla="*/ 14 h 175"/>
                  <a:gd name="T96" fmla="*/ 125 w 300"/>
                  <a:gd name="T97" fmla="*/ 23 h 175"/>
                  <a:gd name="T98" fmla="*/ 97 w 300"/>
                  <a:gd name="T99" fmla="*/ 32 h 175"/>
                  <a:gd name="T100" fmla="*/ 75 w 300"/>
                  <a:gd name="T101" fmla="*/ 38 h 175"/>
                  <a:gd name="T102" fmla="*/ 59 w 300"/>
                  <a:gd name="T103" fmla="*/ 44 h 175"/>
                  <a:gd name="T104" fmla="*/ 52 w 300"/>
                  <a:gd name="T105" fmla="*/ 46 h 17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0"/>
                  <a:gd name="T160" fmla="*/ 0 h 175"/>
                  <a:gd name="T161" fmla="*/ 300 w 300"/>
                  <a:gd name="T162" fmla="*/ 175 h 17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0" h="175">
                    <a:moveTo>
                      <a:pt x="52" y="46"/>
                    </a:moveTo>
                    <a:lnTo>
                      <a:pt x="50" y="46"/>
                    </a:lnTo>
                    <a:lnTo>
                      <a:pt x="44" y="48"/>
                    </a:lnTo>
                    <a:lnTo>
                      <a:pt x="37" y="52"/>
                    </a:lnTo>
                    <a:lnTo>
                      <a:pt x="26" y="58"/>
                    </a:lnTo>
                    <a:lnTo>
                      <a:pt x="16" y="68"/>
                    </a:lnTo>
                    <a:lnTo>
                      <a:pt x="9" y="83"/>
                    </a:lnTo>
                    <a:lnTo>
                      <a:pt x="2" y="101"/>
                    </a:lnTo>
                    <a:lnTo>
                      <a:pt x="0" y="126"/>
                    </a:lnTo>
                    <a:lnTo>
                      <a:pt x="0" y="131"/>
                    </a:lnTo>
                    <a:lnTo>
                      <a:pt x="2" y="143"/>
                    </a:lnTo>
                    <a:lnTo>
                      <a:pt x="6" y="159"/>
                    </a:lnTo>
                    <a:lnTo>
                      <a:pt x="12" y="172"/>
                    </a:lnTo>
                    <a:lnTo>
                      <a:pt x="21" y="175"/>
                    </a:lnTo>
                    <a:lnTo>
                      <a:pt x="35" y="171"/>
                    </a:lnTo>
                    <a:lnTo>
                      <a:pt x="52" y="162"/>
                    </a:lnTo>
                    <a:lnTo>
                      <a:pt x="69" y="151"/>
                    </a:lnTo>
                    <a:lnTo>
                      <a:pt x="87" y="138"/>
                    </a:lnTo>
                    <a:lnTo>
                      <a:pt x="102" y="126"/>
                    </a:lnTo>
                    <a:lnTo>
                      <a:pt x="113" y="118"/>
                    </a:lnTo>
                    <a:lnTo>
                      <a:pt x="116" y="115"/>
                    </a:lnTo>
                    <a:lnTo>
                      <a:pt x="118" y="117"/>
                    </a:lnTo>
                    <a:lnTo>
                      <a:pt x="123" y="123"/>
                    </a:lnTo>
                    <a:lnTo>
                      <a:pt x="131" y="131"/>
                    </a:lnTo>
                    <a:lnTo>
                      <a:pt x="142" y="140"/>
                    </a:lnTo>
                    <a:lnTo>
                      <a:pt x="152" y="149"/>
                    </a:lnTo>
                    <a:lnTo>
                      <a:pt x="164" y="159"/>
                    </a:lnTo>
                    <a:lnTo>
                      <a:pt x="176" y="166"/>
                    </a:lnTo>
                    <a:lnTo>
                      <a:pt x="187" y="172"/>
                    </a:lnTo>
                    <a:lnTo>
                      <a:pt x="199" y="175"/>
                    </a:lnTo>
                    <a:lnTo>
                      <a:pt x="214" y="174"/>
                    </a:lnTo>
                    <a:lnTo>
                      <a:pt x="232" y="169"/>
                    </a:lnTo>
                    <a:lnTo>
                      <a:pt x="250" y="163"/>
                    </a:lnTo>
                    <a:lnTo>
                      <a:pt x="268" y="152"/>
                    </a:lnTo>
                    <a:lnTo>
                      <a:pt x="283" y="140"/>
                    </a:lnTo>
                    <a:lnTo>
                      <a:pt x="295" y="126"/>
                    </a:lnTo>
                    <a:lnTo>
                      <a:pt x="300" y="109"/>
                    </a:lnTo>
                    <a:lnTo>
                      <a:pt x="299" y="91"/>
                    </a:lnTo>
                    <a:lnTo>
                      <a:pt x="292" y="72"/>
                    </a:lnTo>
                    <a:lnTo>
                      <a:pt x="280" y="54"/>
                    </a:lnTo>
                    <a:lnTo>
                      <a:pt x="266" y="37"/>
                    </a:lnTo>
                    <a:lnTo>
                      <a:pt x="249" y="23"/>
                    </a:lnTo>
                    <a:lnTo>
                      <a:pt x="233" y="11"/>
                    </a:lnTo>
                    <a:lnTo>
                      <a:pt x="221" y="3"/>
                    </a:lnTo>
                    <a:lnTo>
                      <a:pt x="211" y="0"/>
                    </a:lnTo>
                    <a:lnTo>
                      <a:pt x="199" y="1"/>
                    </a:lnTo>
                    <a:lnTo>
                      <a:pt x="178" y="7"/>
                    </a:lnTo>
                    <a:lnTo>
                      <a:pt x="152" y="14"/>
                    </a:lnTo>
                    <a:lnTo>
                      <a:pt x="125" y="23"/>
                    </a:lnTo>
                    <a:lnTo>
                      <a:pt x="97" y="32"/>
                    </a:lnTo>
                    <a:lnTo>
                      <a:pt x="75" y="38"/>
                    </a:lnTo>
                    <a:lnTo>
                      <a:pt x="59" y="44"/>
                    </a:lnTo>
                    <a:lnTo>
                      <a:pt x="52" y="46"/>
                    </a:lnTo>
                    <a:close/>
                  </a:path>
                </a:pathLst>
              </a:custGeom>
              <a:solidFill>
                <a:srgbClr val="FFBFBF"/>
              </a:solidFill>
              <a:ln w="9525">
                <a:noFill/>
                <a:round/>
                <a:headEnd/>
                <a:tailEnd/>
              </a:ln>
            </p:spPr>
            <p:txBody>
              <a:bodyPr/>
              <a:lstStyle/>
              <a:p>
                <a:endParaRPr lang="fr-FR" sz="1350"/>
              </a:p>
            </p:txBody>
          </p:sp>
          <p:sp>
            <p:nvSpPr>
              <p:cNvPr id="65625" name="Freeform 206"/>
              <p:cNvSpPr>
                <a:spLocks/>
              </p:cNvSpPr>
              <p:nvPr/>
            </p:nvSpPr>
            <p:spPr bwMode="auto">
              <a:xfrm>
                <a:off x="801" y="3472"/>
                <a:ext cx="154" cy="99"/>
              </a:xfrm>
              <a:custGeom>
                <a:avLst/>
                <a:gdLst>
                  <a:gd name="T0" fmla="*/ 0 w 309"/>
                  <a:gd name="T1" fmla="*/ 91 h 199"/>
                  <a:gd name="T2" fmla="*/ 6 w 309"/>
                  <a:gd name="T3" fmla="*/ 87 h 199"/>
                  <a:gd name="T4" fmla="*/ 21 w 309"/>
                  <a:gd name="T5" fmla="*/ 77 h 199"/>
                  <a:gd name="T6" fmla="*/ 44 w 309"/>
                  <a:gd name="T7" fmla="*/ 62 h 199"/>
                  <a:gd name="T8" fmla="*/ 69 w 309"/>
                  <a:gd name="T9" fmla="*/ 45 h 199"/>
                  <a:gd name="T10" fmla="*/ 97 w 309"/>
                  <a:gd name="T11" fmla="*/ 30 h 199"/>
                  <a:gd name="T12" fmla="*/ 123 w 309"/>
                  <a:gd name="T13" fmla="*/ 14 h 199"/>
                  <a:gd name="T14" fmla="*/ 147 w 309"/>
                  <a:gd name="T15" fmla="*/ 5 h 199"/>
                  <a:gd name="T16" fmla="*/ 163 w 309"/>
                  <a:gd name="T17" fmla="*/ 0 h 199"/>
                  <a:gd name="T18" fmla="*/ 178 w 309"/>
                  <a:gd name="T19" fmla="*/ 3 h 199"/>
                  <a:gd name="T20" fmla="*/ 197 w 309"/>
                  <a:gd name="T21" fmla="*/ 10 h 199"/>
                  <a:gd name="T22" fmla="*/ 219 w 309"/>
                  <a:gd name="T23" fmla="*/ 20 h 199"/>
                  <a:gd name="T24" fmla="*/ 242 w 309"/>
                  <a:gd name="T25" fmla="*/ 34 h 199"/>
                  <a:gd name="T26" fmla="*/ 263 w 309"/>
                  <a:gd name="T27" fmla="*/ 48 h 199"/>
                  <a:gd name="T28" fmla="*/ 282 w 309"/>
                  <a:gd name="T29" fmla="*/ 62 h 199"/>
                  <a:gd name="T30" fmla="*/ 297 w 309"/>
                  <a:gd name="T31" fmla="*/ 74 h 199"/>
                  <a:gd name="T32" fmla="*/ 307 w 309"/>
                  <a:gd name="T33" fmla="*/ 84 h 199"/>
                  <a:gd name="T34" fmla="*/ 309 w 309"/>
                  <a:gd name="T35" fmla="*/ 96 h 199"/>
                  <a:gd name="T36" fmla="*/ 304 w 309"/>
                  <a:gd name="T37" fmla="*/ 111 h 199"/>
                  <a:gd name="T38" fmla="*/ 294 w 309"/>
                  <a:gd name="T39" fmla="*/ 130 h 199"/>
                  <a:gd name="T40" fmla="*/ 280 w 309"/>
                  <a:gd name="T41" fmla="*/ 150 h 199"/>
                  <a:gd name="T42" fmla="*/ 264 w 309"/>
                  <a:gd name="T43" fmla="*/ 168 h 199"/>
                  <a:gd name="T44" fmla="*/ 252 w 309"/>
                  <a:gd name="T45" fmla="*/ 184 h 199"/>
                  <a:gd name="T46" fmla="*/ 242 w 309"/>
                  <a:gd name="T47" fmla="*/ 195 h 199"/>
                  <a:gd name="T48" fmla="*/ 238 w 309"/>
                  <a:gd name="T49" fmla="*/ 199 h 199"/>
                  <a:gd name="T50" fmla="*/ 245 w 309"/>
                  <a:gd name="T51" fmla="*/ 188 h 199"/>
                  <a:gd name="T52" fmla="*/ 254 w 309"/>
                  <a:gd name="T53" fmla="*/ 164 h 199"/>
                  <a:gd name="T54" fmla="*/ 257 w 309"/>
                  <a:gd name="T55" fmla="*/ 134 h 199"/>
                  <a:gd name="T56" fmla="*/ 238 w 309"/>
                  <a:gd name="T57" fmla="*/ 107 h 199"/>
                  <a:gd name="T58" fmla="*/ 223 w 309"/>
                  <a:gd name="T59" fmla="*/ 96 h 199"/>
                  <a:gd name="T60" fmla="*/ 209 w 309"/>
                  <a:gd name="T61" fmla="*/ 87 h 199"/>
                  <a:gd name="T62" fmla="*/ 197 w 309"/>
                  <a:gd name="T63" fmla="*/ 79 h 199"/>
                  <a:gd name="T64" fmla="*/ 185 w 309"/>
                  <a:gd name="T65" fmla="*/ 73 h 199"/>
                  <a:gd name="T66" fmla="*/ 176 w 309"/>
                  <a:gd name="T67" fmla="*/ 68 h 199"/>
                  <a:gd name="T68" fmla="*/ 169 w 309"/>
                  <a:gd name="T69" fmla="*/ 65 h 199"/>
                  <a:gd name="T70" fmla="*/ 164 w 309"/>
                  <a:gd name="T71" fmla="*/ 62 h 199"/>
                  <a:gd name="T72" fmla="*/ 163 w 309"/>
                  <a:gd name="T73" fmla="*/ 62 h 199"/>
                  <a:gd name="T74" fmla="*/ 157 w 309"/>
                  <a:gd name="T75" fmla="*/ 64 h 199"/>
                  <a:gd name="T76" fmla="*/ 140 w 309"/>
                  <a:gd name="T77" fmla="*/ 68 h 199"/>
                  <a:gd name="T78" fmla="*/ 118 w 309"/>
                  <a:gd name="T79" fmla="*/ 76 h 199"/>
                  <a:gd name="T80" fmla="*/ 92 w 309"/>
                  <a:gd name="T81" fmla="*/ 82 h 199"/>
                  <a:gd name="T82" fmla="*/ 63 w 309"/>
                  <a:gd name="T83" fmla="*/ 88 h 199"/>
                  <a:gd name="T84" fmla="*/ 37 w 309"/>
                  <a:gd name="T85" fmla="*/ 93 h 199"/>
                  <a:gd name="T86" fmla="*/ 14 w 309"/>
                  <a:gd name="T87" fmla="*/ 94 h 199"/>
                  <a:gd name="T88" fmla="*/ 0 w 309"/>
                  <a:gd name="T89" fmla="*/ 91 h 19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309"/>
                  <a:gd name="T136" fmla="*/ 0 h 199"/>
                  <a:gd name="T137" fmla="*/ 309 w 309"/>
                  <a:gd name="T138" fmla="*/ 199 h 19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309" h="199">
                    <a:moveTo>
                      <a:pt x="0" y="91"/>
                    </a:moveTo>
                    <a:lnTo>
                      <a:pt x="6" y="87"/>
                    </a:lnTo>
                    <a:lnTo>
                      <a:pt x="21" y="77"/>
                    </a:lnTo>
                    <a:lnTo>
                      <a:pt x="44" y="62"/>
                    </a:lnTo>
                    <a:lnTo>
                      <a:pt x="69" y="45"/>
                    </a:lnTo>
                    <a:lnTo>
                      <a:pt x="97" y="30"/>
                    </a:lnTo>
                    <a:lnTo>
                      <a:pt x="123" y="14"/>
                    </a:lnTo>
                    <a:lnTo>
                      <a:pt x="147" y="5"/>
                    </a:lnTo>
                    <a:lnTo>
                      <a:pt x="163" y="0"/>
                    </a:lnTo>
                    <a:lnTo>
                      <a:pt x="178" y="3"/>
                    </a:lnTo>
                    <a:lnTo>
                      <a:pt x="197" y="10"/>
                    </a:lnTo>
                    <a:lnTo>
                      <a:pt x="219" y="20"/>
                    </a:lnTo>
                    <a:lnTo>
                      <a:pt x="242" y="34"/>
                    </a:lnTo>
                    <a:lnTo>
                      <a:pt x="263" y="48"/>
                    </a:lnTo>
                    <a:lnTo>
                      <a:pt x="282" y="62"/>
                    </a:lnTo>
                    <a:lnTo>
                      <a:pt x="297" y="74"/>
                    </a:lnTo>
                    <a:lnTo>
                      <a:pt x="307" y="84"/>
                    </a:lnTo>
                    <a:lnTo>
                      <a:pt x="309" y="96"/>
                    </a:lnTo>
                    <a:lnTo>
                      <a:pt x="304" y="111"/>
                    </a:lnTo>
                    <a:lnTo>
                      <a:pt x="294" y="130"/>
                    </a:lnTo>
                    <a:lnTo>
                      <a:pt x="280" y="150"/>
                    </a:lnTo>
                    <a:lnTo>
                      <a:pt x="264" y="168"/>
                    </a:lnTo>
                    <a:lnTo>
                      <a:pt x="252" y="184"/>
                    </a:lnTo>
                    <a:lnTo>
                      <a:pt x="242" y="195"/>
                    </a:lnTo>
                    <a:lnTo>
                      <a:pt x="238" y="199"/>
                    </a:lnTo>
                    <a:lnTo>
                      <a:pt x="245" y="188"/>
                    </a:lnTo>
                    <a:lnTo>
                      <a:pt x="254" y="164"/>
                    </a:lnTo>
                    <a:lnTo>
                      <a:pt x="257" y="134"/>
                    </a:lnTo>
                    <a:lnTo>
                      <a:pt x="238" y="107"/>
                    </a:lnTo>
                    <a:lnTo>
                      <a:pt x="223" y="96"/>
                    </a:lnTo>
                    <a:lnTo>
                      <a:pt x="209" y="87"/>
                    </a:lnTo>
                    <a:lnTo>
                      <a:pt x="197" y="79"/>
                    </a:lnTo>
                    <a:lnTo>
                      <a:pt x="185" y="73"/>
                    </a:lnTo>
                    <a:lnTo>
                      <a:pt x="176" y="68"/>
                    </a:lnTo>
                    <a:lnTo>
                      <a:pt x="169" y="65"/>
                    </a:lnTo>
                    <a:lnTo>
                      <a:pt x="164" y="62"/>
                    </a:lnTo>
                    <a:lnTo>
                      <a:pt x="163" y="62"/>
                    </a:lnTo>
                    <a:lnTo>
                      <a:pt x="157" y="64"/>
                    </a:lnTo>
                    <a:lnTo>
                      <a:pt x="140" y="68"/>
                    </a:lnTo>
                    <a:lnTo>
                      <a:pt x="118" y="76"/>
                    </a:lnTo>
                    <a:lnTo>
                      <a:pt x="92" y="82"/>
                    </a:lnTo>
                    <a:lnTo>
                      <a:pt x="63" y="88"/>
                    </a:lnTo>
                    <a:lnTo>
                      <a:pt x="37" y="93"/>
                    </a:lnTo>
                    <a:lnTo>
                      <a:pt x="14" y="94"/>
                    </a:lnTo>
                    <a:lnTo>
                      <a:pt x="0" y="91"/>
                    </a:lnTo>
                    <a:close/>
                  </a:path>
                </a:pathLst>
              </a:custGeom>
              <a:solidFill>
                <a:srgbClr val="000000"/>
              </a:solidFill>
              <a:ln w="9525">
                <a:noFill/>
                <a:round/>
                <a:headEnd/>
                <a:tailEnd/>
              </a:ln>
            </p:spPr>
            <p:txBody>
              <a:bodyPr/>
              <a:lstStyle/>
              <a:p>
                <a:endParaRPr lang="fr-FR" sz="1350"/>
              </a:p>
            </p:txBody>
          </p:sp>
          <p:sp>
            <p:nvSpPr>
              <p:cNvPr id="65626" name="Freeform 207"/>
              <p:cNvSpPr>
                <a:spLocks/>
              </p:cNvSpPr>
              <p:nvPr/>
            </p:nvSpPr>
            <p:spPr bwMode="auto">
              <a:xfrm>
                <a:off x="809" y="3538"/>
                <a:ext cx="73" cy="45"/>
              </a:xfrm>
              <a:custGeom>
                <a:avLst/>
                <a:gdLst>
                  <a:gd name="T0" fmla="*/ 145 w 145"/>
                  <a:gd name="T1" fmla="*/ 89 h 89"/>
                  <a:gd name="T2" fmla="*/ 69 w 145"/>
                  <a:gd name="T3" fmla="*/ 35 h 89"/>
                  <a:gd name="T4" fmla="*/ 0 w 145"/>
                  <a:gd name="T5" fmla="*/ 58 h 89"/>
                  <a:gd name="T6" fmla="*/ 1 w 145"/>
                  <a:gd name="T7" fmla="*/ 55 h 89"/>
                  <a:gd name="T8" fmla="*/ 7 w 145"/>
                  <a:gd name="T9" fmla="*/ 46 h 89"/>
                  <a:gd name="T10" fmla="*/ 15 w 145"/>
                  <a:gd name="T11" fmla="*/ 35 h 89"/>
                  <a:gd name="T12" fmla="*/ 27 w 145"/>
                  <a:gd name="T13" fmla="*/ 23 h 89"/>
                  <a:gd name="T14" fmla="*/ 39 w 145"/>
                  <a:gd name="T15" fmla="*/ 11 h 89"/>
                  <a:gd name="T16" fmla="*/ 55 w 145"/>
                  <a:gd name="T17" fmla="*/ 3 h 89"/>
                  <a:gd name="T18" fmla="*/ 70 w 145"/>
                  <a:gd name="T19" fmla="*/ 0 h 89"/>
                  <a:gd name="T20" fmla="*/ 86 w 145"/>
                  <a:gd name="T21" fmla="*/ 4 h 89"/>
                  <a:gd name="T22" fmla="*/ 101 w 145"/>
                  <a:gd name="T23" fmla="*/ 15 h 89"/>
                  <a:gd name="T24" fmla="*/ 114 w 145"/>
                  <a:gd name="T25" fmla="*/ 28 h 89"/>
                  <a:gd name="T26" fmla="*/ 124 w 145"/>
                  <a:gd name="T27" fmla="*/ 41 h 89"/>
                  <a:gd name="T28" fmla="*/ 131 w 145"/>
                  <a:gd name="T29" fmla="*/ 55 h 89"/>
                  <a:gd name="T30" fmla="*/ 138 w 145"/>
                  <a:gd name="T31" fmla="*/ 69 h 89"/>
                  <a:gd name="T32" fmla="*/ 141 w 145"/>
                  <a:gd name="T33" fmla="*/ 80 h 89"/>
                  <a:gd name="T34" fmla="*/ 145 w 145"/>
                  <a:gd name="T35" fmla="*/ 86 h 89"/>
                  <a:gd name="T36" fmla="*/ 145 w 145"/>
                  <a:gd name="T37" fmla="*/ 89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5"/>
                  <a:gd name="T58" fmla="*/ 0 h 89"/>
                  <a:gd name="T59" fmla="*/ 145 w 145"/>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5" h="89">
                    <a:moveTo>
                      <a:pt x="145" y="89"/>
                    </a:moveTo>
                    <a:lnTo>
                      <a:pt x="69" y="35"/>
                    </a:lnTo>
                    <a:lnTo>
                      <a:pt x="0" y="58"/>
                    </a:lnTo>
                    <a:lnTo>
                      <a:pt x="1" y="55"/>
                    </a:lnTo>
                    <a:lnTo>
                      <a:pt x="7" y="46"/>
                    </a:lnTo>
                    <a:lnTo>
                      <a:pt x="15" y="35"/>
                    </a:lnTo>
                    <a:lnTo>
                      <a:pt x="27" y="23"/>
                    </a:lnTo>
                    <a:lnTo>
                      <a:pt x="39" y="11"/>
                    </a:lnTo>
                    <a:lnTo>
                      <a:pt x="55" y="3"/>
                    </a:lnTo>
                    <a:lnTo>
                      <a:pt x="70" y="0"/>
                    </a:lnTo>
                    <a:lnTo>
                      <a:pt x="86" y="4"/>
                    </a:lnTo>
                    <a:lnTo>
                      <a:pt x="101" y="15"/>
                    </a:lnTo>
                    <a:lnTo>
                      <a:pt x="114" y="28"/>
                    </a:lnTo>
                    <a:lnTo>
                      <a:pt x="124" y="41"/>
                    </a:lnTo>
                    <a:lnTo>
                      <a:pt x="131" y="55"/>
                    </a:lnTo>
                    <a:lnTo>
                      <a:pt x="138" y="69"/>
                    </a:lnTo>
                    <a:lnTo>
                      <a:pt x="141" y="80"/>
                    </a:lnTo>
                    <a:lnTo>
                      <a:pt x="145" y="86"/>
                    </a:lnTo>
                    <a:lnTo>
                      <a:pt x="145" y="89"/>
                    </a:lnTo>
                    <a:close/>
                  </a:path>
                </a:pathLst>
              </a:custGeom>
              <a:solidFill>
                <a:srgbClr val="000000"/>
              </a:solidFill>
              <a:ln w="9525">
                <a:noFill/>
                <a:round/>
                <a:headEnd/>
                <a:tailEnd/>
              </a:ln>
            </p:spPr>
            <p:txBody>
              <a:bodyPr/>
              <a:lstStyle/>
              <a:p>
                <a:endParaRPr lang="fr-FR" sz="1350"/>
              </a:p>
            </p:txBody>
          </p:sp>
          <p:sp>
            <p:nvSpPr>
              <p:cNvPr id="65627" name="Freeform 208"/>
              <p:cNvSpPr>
                <a:spLocks/>
              </p:cNvSpPr>
              <p:nvPr/>
            </p:nvSpPr>
            <p:spPr bwMode="auto">
              <a:xfrm>
                <a:off x="852" y="3432"/>
                <a:ext cx="41" cy="55"/>
              </a:xfrm>
              <a:custGeom>
                <a:avLst/>
                <a:gdLst>
                  <a:gd name="T0" fmla="*/ 81 w 81"/>
                  <a:gd name="T1" fmla="*/ 97 h 109"/>
                  <a:gd name="T2" fmla="*/ 26 w 81"/>
                  <a:gd name="T3" fmla="*/ 0 h 109"/>
                  <a:gd name="T4" fmla="*/ 0 w 81"/>
                  <a:gd name="T5" fmla="*/ 23 h 109"/>
                  <a:gd name="T6" fmla="*/ 52 w 81"/>
                  <a:gd name="T7" fmla="*/ 109 h 109"/>
                  <a:gd name="T8" fmla="*/ 81 w 81"/>
                  <a:gd name="T9" fmla="*/ 97 h 109"/>
                  <a:gd name="T10" fmla="*/ 0 60000 65536"/>
                  <a:gd name="T11" fmla="*/ 0 60000 65536"/>
                  <a:gd name="T12" fmla="*/ 0 60000 65536"/>
                  <a:gd name="T13" fmla="*/ 0 60000 65536"/>
                  <a:gd name="T14" fmla="*/ 0 60000 65536"/>
                  <a:gd name="T15" fmla="*/ 0 w 81"/>
                  <a:gd name="T16" fmla="*/ 0 h 109"/>
                  <a:gd name="T17" fmla="*/ 81 w 81"/>
                  <a:gd name="T18" fmla="*/ 109 h 109"/>
                </a:gdLst>
                <a:ahLst/>
                <a:cxnLst>
                  <a:cxn ang="T10">
                    <a:pos x="T0" y="T1"/>
                  </a:cxn>
                  <a:cxn ang="T11">
                    <a:pos x="T2" y="T3"/>
                  </a:cxn>
                  <a:cxn ang="T12">
                    <a:pos x="T4" y="T5"/>
                  </a:cxn>
                  <a:cxn ang="T13">
                    <a:pos x="T6" y="T7"/>
                  </a:cxn>
                  <a:cxn ang="T14">
                    <a:pos x="T8" y="T9"/>
                  </a:cxn>
                </a:cxnLst>
                <a:rect l="T15" t="T16" r="T17" b="T18"/>
                <a:pathLst>
                  <a:path w="81" h="109">
                    <a:moveTo>
                      <a:pt x="81" y="97"/>
                    </a:moveTo>
                    <a:lnTo>
                      <a:pt x="26" y="0"/>
                    </a:lnTo>
                    <a:lnTo>
                      <a:pt x="0" y="23"/>
                    </a:lnTo>
                    <a:lnTo>
                      <a:pt x="52" y="109"/>
                    </a:lnTo>
                    <a:lnTo>
                      <a:pt x="81" y="97"/>
                    </a:lnTo>
                    <a:close/>
                  </a:path>
                </a:pathLst>
              </a:custGeom>
              <a:solidFill>
                <a:srgbClr val="000000"/>
              </a:solidFill>
              <a:ln w="9525">
                <a:noFill/>
                <a:round/>
                <a:headEnd/>
                <a:tailEnd/>
              </a:ln>
            </p:spPr>
            <p:txBody>
              <a:bodyPr/>
              <a:lstStyle/>
              <a:p>
                <a:endParaRPr lang="fr-FR" sz="1350"/>
              </a:p>
            </p:txBody>
          </p:sp>
          <p:sp>
            <p:nvSpPr>
              <p:cNvPr id="65628" name="Freeform 209"/>
              <p:cNvSpPr>
                <a:spLocks/>
              </p:cNvSpPr>
              <p:nvPr/>
            </p:nvSpPr>
            <p:spPr bwMode="auto">
              <a:xfrm>
                <a:off x="909" y="3559"/>
                <a:ext cx="36" cy="40"/>
              </a:xfrm>
              <a:custGeom>
                <a:avLst/>
                <a:gdLst>
                  <a:gd name="T0" fmla="*/ 45 w 70"/>
                  <a:gd name="T1" fmla="*/ 0 h 81"/>
                  <a:gd name="T2" fmla="*/ 70 w 70"/>
                  <a:gd name="T3" fmla="*/ 47 h 81"/>
                  <a:gd name="T4" fmla="*/ 70 w 70"/>
                  <a:gd name="T5" fmla="*/ 81 h 81"/>
                  <a:gd name="T6" fmla="*/ 33 w 70"/>
                  <a:gd name="T7" fmla="*/ 57 h 81"/>
                  <a:gd name="T8" fmla="*/ 0 w 70"/>
                  <a:gd name="T9" fmla="*/ 11 h 81"/>
                  <a:gd name="T10" fmla="*/ 45 w 70"/>
                  <a:gd name="T11" fmla="*/ 0 h 81"/>
                  <a:gd name="T12" fmla="*/ 0 60000 65536"/>
                  <a:gd name="T13" fmla="*/ 0 60000 65536"/>
                  <a:gd name="T14" fmla="*/ 0 60000 65536"/>
                  <a:gd name="T15" fmla="*/ 0 60000 65536"/>
                  <a:gd name="T16" fmla="*/ 0 60000 65536"/>
                  <a:gd name="T17" fmla="*/ 0 60000 65536"/>
                  <a:gd name="T18" fmla="*/ 0 w 70"/>
                  <a:gd name="T19" fmla="*/ 0 h 81"/>
                  <a:gd name="T20" fmla="*/ 70 w 70"/>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70" h="81">
                    <a:moveTo>
                      <a:pt x="45" y="0"/>
                    </a:moveTo>
                    <a:lnTo>
                      <a:pt x="70" y="47"/>
                    </a:lnTo>
                    <a:lnTo>
                      <a:pt x="70" y="81"/>
                    </a:lnTo>
                    <a:lnTo>
                      <a:pt x="33" y="57"/>
                    </a:lnTo>
                    <a:lnTo>
                      <a:pt x="0" y="11"/>
                    </a:lnTo>
                    <a:lnTo>
                      <a:pt x="45" y="0"/>
                    </a:lnTo>
                    <a:close/>
                  </a:path>
                </a:pathLst>
              </a:custGeom>
              <a:solidFill>
                <a:srgbClr val="000000"/>
              </a:solidFill>
              <a:ln w="9525">
                <a:noFill/>
                <a:round/>
                <a:headEnd/>
                <a:tailEnd/>
              </a:ln>
            </p:spPr>
            <p:txBody>
              <a:bodyPr/>
              <a:lstStyle/>
              <a:p>
                <a:endParaRPr lang="fr-FR" sz="1350"/>
              </a:p>
            </p:txBody>
          </p:sp>
          <p:sp>
            <p:nvSpPr>
              <p:cNvPr id="65629" name="Freeform 210"/>
              <p:cNvSpPr>
                <a:spLocks/>
              </p:cNvSpPr>
              <p:nvPr/>
            </p:nvSpPr>
            <p:spPr bwMode="auto">
              <a:xfrm>
                <a:off x="771" y="3521"/>
                <a:ext cx="34" cy="66"/>
              </a:xfrm>
              <a:custGeom>
                <a:avLst/>
                <a:gdLst>
                  <a:gd name="T0" fmla="*/ 33 w 67"/>
                  <a:gd name="T1" fmla="*/ 0 h 132"/>
                  <a:gd name="T2" fmla="*/ 33 w 67"/>
                  <a:gd name="T3" fmla="*/ 5 h 132"/>
                  <a:gd name="T4" fmla="*/ 31 w 67"/>
                  <a:gd name="T5" fmla="*/ 15 h 132"/>
                  <a:gd name="T6" fmla="*/ 29 w 67"/>
                  <a:gd name="T7" fmla="*/ 31 h 132"/>
                  <a:gd name="T8" fmla="*/ 31 w 67"/>
                  <a:gd name="T9" fmla="*/ 51 h 132"/>
                  <a:gd name="T10" fmla="*/ 33 w 67"/>
                  <a:gd name="T11" fmla="*/ 72 h 132"/>
                  <a:gd name="T12" fmla="*/ 39 w 67"/>
                  <a:gd name="T13" fmla="*/ 94 h 132"/>
                  <a:gd name="T14" fmla="*/ 52 w 67"/>
                  <a:gd name="T15" fmla="*/ 114 h 132"/>
                  <a:gd name="T16" fmla="*/ 67 w 67"/>
                  <a:gd name="T17" fmla="*/ 131 h 132"/>
                  <a:gd name="T18" fmla="*/ 62 w 67"/>
                  <a:gd name="T19" fmla="*/ 132 h 132"/>
                  <a:gd name="T20" fmla="*/ 50 w 67"/>
                  <a:gd name="T21" fmla="*/ 132 h 132"/>
                  <a:gd name="T22" fmla="*/ 33 w 67"/>
                  <a:gd name="T23" fmla="*/ 132 h 132"/>
                  <a:gd name="T24" fmla="*/ 17 w 67"/>
                  <a:gd name="T25" fmla="*/ 126 h 132"/>
                  <a:gd name="T26" fmla="*/ 3 w 67"/>
                  <a:gd name="T27" fmla="*/ 112 h 132"/>
                  <a:gd name="T28" fmla="*/ 0 w 67"/>
                  <a:gd name="T29" fmla="*/ 89 h 132"/>
                  <a:gd name="T30" fmla="*/ 8 w 67"/>
                  <a:gd name="T31" fmla="*/ 52 h 132"/>
                  <a:gd name="T32" fmla="*/ 33 w 67"/>
                  <a:gd name="T33" fmla="*/ 0 h 1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7"/>
                  <a:gd name="T52" fmla="*/ 0 h 132"/>
                  <a:gd name="T53" fmla="*/ 67 w 67"/>
                  <a:gd name="T54" fmla="*/ 132 h 1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7" h="132">
                    <a:moveTo>
                      <a:pt x="33" y="0"/>
                    </a:moveTo>
                    <a:lnTo>
                      <a:pt x="33" y="5"/>
                    </a:lnTo>
                    <a:lnTo>
                      <a:pt x="31" y="15"/>
                    </a:lnTo>
                    <a:lnTo>
                      <a:pt x="29" y="31"/>
                    </a:lnTo>
                    <a:lnTo>
                      <a:pt x="31" y="51"/>
                    </a:lnTo>
                    <a:lnTo>
                      <a:pt x="33" y="72"/>
                    </a:lnTo>
                    <a:lnTo>
                      <a:pt x="39" y="94"/>
                    </a:lnTo>
                    <a:lnTo>
                      <a:pt x="52" y="114"/>
                    </a:lnTo>
                    <a:lnTo>
                      <a:pt x="67" y="131"/>
                    </a:lnTo>
                    <a:lnTo>
                      <a:pt x="62" y="132"/>
                    </a:lnTo>
                    <a:lnTo>
                      <a:pt x="50" y="132"/>
                    </a:lnTo>
                    <a:lnTo>
                      <a:pt x="33" y="132"/>
                    </a:lnTo>
                    <a:lnTo>
                      <a:pt x="17" y="126"/>
                    </a:lnTo>
                    <a:lnTo>
                      <a:pt x="3" y="112"/>
                    </a:lnTo>
                    <a:lnTo>
                      <a:pt x="0" y="89"/>
                    </a:lnTo>
                    <a:lnTo>
                      <a:pt x="8" y="52"/>
                    </a:lnTo>
                    <a:lnTo>
                      <a:pt x="33" y="0"/>
                    </a:lnTo>
                    <a:close/>
                  </a:path>
                </a:pathLst>
              </a:custGeom>
              <a:solidFill>
                <a:srgbClr val="000000"/>
              </a:solidFill>
              <a:ln w="9525">
                <a:noFill/>
                <a:round/>
                <a:headEnd/>
                <a:tailEnd/>
              </a:ln>
            </p:spPr>
            <p:txBody>
              <a:bodyPr/>
              <a:lstStyle/>
              <a:p>
                <a:endParaRPr lang="fr-FR" sz="1350"/>
              </a:p>
            </p:txBody>
          </p:sp>
          <p:sp>
            <p:nvSpPr>
              <p:cNvPr id="65630" name="Freeform 211"/>
              <p:cNvSpPr>
                <a:spLocks/>
              </p:cNvSpPr>
              <p:nvPr/>
            </p:nvSpPr>
            <p:spPr bwMode="auto">
              <a:xfrm>
                <a:off x="312" y="3200"/>
                <a:ext cx="126" cy="41"/>
              </a:xfrm>
              <a:custGeom>
                <a:avLst/>
                <a:gdLst>
                  <a:gd name="T0" fmla="*/ 251 w 251"/>
                  <a:gd name="T1" fmla="*/ 65 h 82"/>
                  <a:gd name="T2" fmla="*/ 244 w 251"/>
                  <a:gd name="T3" fmla="*/ 62 h 82"/>
                  <a:gd name="T4" fmla="*/ 224 w 251"/>
                  <a:gd name="T5" fmla="*/ 53 h 82"/>
                  <a:gd name="T6" fmla="*/ 194 w 251"/>
                  <a:gd name="T7" fmla="*/ 42 h 82"/>
                  <a:gd name="T8" fmla="*/ 160 w 251"/>
                  <a:gd name="T9" fmla="*/ 28 h 82"/>
                  <a:gd name="T10" fmla="*/ 122 w 251"/>
                  <a:gd name="T11" fmla="*/ 16 h 82"/>
                  <a:gd name="T12" fmla="*/ 86 w 251"/>
                  <a:gd name="T13" fmla="*/ 7 h 82"/>
                  <a:gd name="T14" fmla="*/ 55 w 251"/>
                  <a:gd name="T15" fmla="*/ 0 h 82"/>
                  <a:gd name="T16" fmla="*/ 32 w 251"/>
                  <a:gd name="T17" fmla="*/ 2 h 82"/>
                  <a:gd name="T18" fmla="*/ 8 w 251"/>
                  <a:gd name="T19" fmla="*/ 19 h 82"/>
                  <a:gd name="T20" fmla="*/ 0 w 251"/>
                  <a:gd name="T21" fmla="*/ 47 h 82"/>
                  <a:gd name="T22" fmla="*/ 0 w 251"/>
                  <a:gd name="T23" fmla="*/ 71 h 82"/>
                  <a:gd name="T24" fmla="*/ 1 w 251"/>
                  <a:gd name="T25" fmla="*/ 82 h 82"/>
                  <a:gd name="T26" fmla="*/ 3 w 251"/>
                  <a:gd name="T27" fmla="*/ 80 h 82"/>
                  <a:gd name="T28" fmla="*/ 6 w 251"/>
                  <a:gd name="T29" fmla="*/ 74 h 82"/>
                  <a:gd name="T30" fmla="*/ 12 w 251"/>
                  <a:gd name="T31" fmla="*/ 67 h 82"/>
                  <a:gd name="T32" fmla="*/ 19 w 251"/>
                  <a:gd name="T33" fmla="*/ 59 h 82"/>
                  <a:gd name="T34" fmla="*/ 29 w 251"/>
                  <a:gd name="T35" fmla="*/ 50 h 82"/>
                  <a:gd name="T36" fmla="*/ 39 w 251"/>
                  <a:gd name="T37" fmla="*/ 40 h 82"/>
                  <a:gd name="T38" fmla="*/ 51 w 251"/>
                  <a:gd name="T39" fmla="*/ 34 h 82"/>
                  <a:gd name="T40" fmla="*/ 65 w 251"/>
                  <a:gd name="T41" fmla="*/ 31 h 82"/>
                  <a:gd name="T42" fmla="*/ 79 w 251"/>
                  <a:gd name="T43" fmla="*/ 33 h 82"/>
                  <a:gd name="T44" fmla="*/ 103 w 251"/>
                  <a:gd name="T45" fmla="*/ 37 h 82"/>
                  <a:gd name="T46" fmla="*/ 131 w 251"/>
                  <a:gd name="T47" fmla="*/ 47 h 82"/>
                  <a:gd name="T48" fmla="*/ 162 w 251"/>
                  <a:gd name="T49" fmla="*/ 54 h 82"/>
                  <a:gd name="T50" fmla="*/ 191 w 251"/>
                  <a:gd name="T51" fmla="*/ 64 h 82"/>
                  <a:gd name="T52" fmla="*/ 219 w 251"/>
                  <a:gd name="T53" fmla="*/ 68 h 82"/>
                  <a:gd name="T54" fmla="*/ 239 w 251"/>
                  <a:gd name="T55" fmla="*/ 70 h 82"/>
                  <a:gd name="T56" fmla="*/ 251 w 251"/>
                  <a:gd name="T57" fmla="*/ 65 h 8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51"/>
                  <a:gd name="T88" fmla="*/ 0 h 82"/>
                  <a:gd name="T89" fmla="*/ 251 w 251"/>
                  <a:gd name="T90" fmla="*/ 82 h 8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51" h="82">
                    <a:moveTo>
                      <a:pt x="251" y="65"/>
                    </a:moveTo>
                    <a:lnTo>
                      <a:pt x="244" y="62"/>
                    </a:lnTo>
                    <a:lnTo>
                      <a:pt x="224" y="53"/>
                    </a:lnTo>
                    <a:lnTo>
                      <a:pt x="194" y="42"/>
                    </a:lnTo>
                    <a:lnTo>
                      <a:pt x="160" y="28"/>
                    </a:lnTo>
                    <a:lnTo>
                      <a:pt x="122" y="16"/>
                    </a:lnTo>
                    <a:lnTo>
                      <a:pt x="86" y="7"/>
                    </a:lnTo>
                    <a:lnTo>
                      <a:pt x="55" y="0"/>
                    </a:lnTo>
                    <a:lnTo>
                      <a:pt x="32" y="2"/>
                    </a:lnTo>
                    <a:lnTo>
                      <a:pt x="8" y="19"/>
                    </a:lnTo>
                    <a:lnTo>
                      <a:pt x="0" y="47"/>
                    </a:lnTo>
                    <a:lnTo>
                      <a:pt x="0" y="71"/>
                    </a:lnTo>
                    <a:lnTo>
                      <a:pt x="1" y="82"/>
                    </a:lnTo>
                    <a:lnTo>
                      <a:pt x="3" y="80"/>
                    </a:lnTo>
                    <a:lnTo>
                      <a:pt x="6" y="74"/>
                    </a:lnTo>
                    <a:lnTo>
                      <a:pt x="12" y="67"/>
                    </a:lnTo>
                    <a:lnTo>
                      <a:pt x="19" y="59"/>
                    </a:lnTo>
                    <a:lnTo>
                      <a:pt x="29" y="50"/>
                    </a:lnTo>
                    <a:lnTo>
                      <a:pt x="39" y="40"/>
                    </a:lnTo>
                    <a:lnTo>
                      <a:pt x="51" y="34"/>
                    </a:lnTo>
                    <a:lnTo>
                      <a:pt x="65" y="31"/>
                    </a:lnTo>
                    <a:lnTo>
                      <a:pt x="79" y="33"/>
                    </a:lnTo>
                    <a:lnTo>
                      <a:pt x="103" y="37"/>
                    </a:lnTo>
                    <a:lnTo>
                      <a:pt x="131" y="47"/>
                    </a:lnTo>
                    <a:lnTo>
                      <a:pt x="162" y="54"/>
                    </a:lnTo>
                    <a:lnTo>
                      <a:pt x="191" y="64"/>
                    </a:lnTo>
                    <a:lnTo>
                      <a:pt x="219" y="68"/>
                    </a:lnTo>
                    <a:lnTo>
                      <a:pt x="239" y="70"/>
                    </a:lnTo>
                    <a:lnTo>
                      <a:pt x="251" y="65"/>
                    </a:lnTo>
                    <a:close/>
                  </a:path>
                </a:pathLst>
              </a:custGeom>
              <a:solidFill>
                <a:srgbClr val="000000"/>
              </a:solidFill>
              <a:ln w="9525">
                <a:noFill/>
                <a:round/>
                <a:headEnd/>
                <a:tailEnd/>
              </a:ln>
            </p:spPr>
            <p:txBody>
              <a:bodyPr/>
              <a:lstStyle/>
              <a:p>
                <a:endParaRPr lang="fr-FR" sz="1350"/>
              </a:p>
            </p:txBody>
          </p:sp>
          <p:sp>
            <p:nvSpPr>
              <p:cNvPr id="65631" name="Freeform 212"/>
              <p:cNvSpPr>
                <a:spLocks/>
              </p:cNvSpPr>
              <p:nvPr/>
            </p:nvSpPr>
            <p:spPr bwMode="auto">
              <a:xfrm>
                <a:off x="433" y="3231"/>
                <a:ext cx="56" cy="175"/>
              </a:xfrm>
              <a:custGeom>
                <a:avLst/>
                <a:gdLst>
                  <a:gd name="T0" fmla="*/ 98 w 110"/>
                  <a:gd name="T1" fmla="*/ 14 h 351"/>
                  <a:gd name="T2" fmla="*/ 95 w 110"/>
                  <a:gd name="T3" fmla="*/ 12 h 351"/>
                  <a:gd name="T4" fmla="*/ 88 w 110"/>
                  <a:gd name="T5" fmla="*/ 9 h 351"/>
                  <a:gd name="T6" fmla="*/ 77 w 110"/>
                  <a:gd name="T7" fmla="*/ 5 h 351"/>
                  <a:gd name="T8" fmla="*/ 64 w 110"/>
                  <a:gd name="T9" fmla="*/ 2 h 351"/>
                  <a:gd name="T10" fmla="*/ 48 w 110"/>
                  <a:gd name="T11" fmla="*/ 0 h 351"/>
                  <a:gd name="T12" fmla="*/ 33 w 110"/>
                  <a:gd name="T13" fmla="*/ 2 h 351"/>
                  <a:gd name="T14" fmla="*/ 20 w 110"/>
                  <a:gd name="T15" fmla="*/ 8 h 351"/>
                  <a:gd name="T16" fmla="*/ 8 w 110"/>
                  <a:gd name="T17" fmla="*/ 20 h 351"/>
                  <a:gd name="T18" fmla="*/ 0 w 110"/>
                  <a:gd name="T19" fmla="*/ 49 h 351"/>
                  <a:gd name="T20" fmla="*/ 8 w 110"/>
                  <a:gd name="T21" fmla="*/ 79 h 351"/>
                  <a:gd name="T22" fmla="*/ 20 w 110"/>
                  <a:gd name="T23" fmla="*/ 108 h 351"/>
                  <a:gd name="T24" fmla="*/ 27 w 110"/>
                  <a:gd name="T25" fmla="*/ 140 h 351"/>
                  <a:gd name="T26" fmla="*/ 31 w 110"/>
                  <a:gd name="T27" fmla="*/ 162 h 351"/>
                  <a:gd name="T28" fmla="*/ 39 w 110"/>
                  <a:gd name="T29" fmla="*/ 193 h 351"/>
                  <a:gd name="T30" fmla="*/ 52 w 110"/>
                  <a:gd name="T31" fmla="*/ 228 h 351"/>
                  <a:gd name="T32" fmla="*/ 67 w 110"/>
                  <a:gd name="T33" fmla="*/ 264 h 351"/>
                  <a:gd name="T34" fmla="*/ 81 w 110"/>
                  <a:gd name="T35" fmla="*/ 297 h 351"/>
                  <a:gd name="T36" fmla="*/ 93 w 110"/>
                  <a:gd name="T37" fmla="*/ 325 h 351"/>
                  <a:gd name="T38" fmla="*/ 102 w 110"/>
                  <a:gd name="T39" fmla="*/ 344 h 351"/>
                  <a:gd name="T40" fmla="*/ 105 w 110"/>
                  <a:gd name="T41" fmla="*/ 351 h 351"/>
                  <a:gd name="T42" fmla="*/ 107 w 110"/>
                  <a:gd name="T43" fmla="*/ 337 h 351"/>
                  <a:gd name="T44" fmla="*/ 110 w 110"/>
                  <a:gd name="T45" fmla="*/ 301 h 351"/>
                  <a:gd name="T46" fmla="*/ 107 w 110"/>
                  <a:gd name="T47" fmla="*/ 243 h 351"/>
                  <a:gd name="T48" fmla="*/ 95 w 110"/>
                  <a:gd name="T49" fmla="*/ 170 h 351"/>
                  <a:gd name="T50" fmla="*/ 89 w 110"/>
                  <a:gd name="T51" fmla="*/ 125 h 351"/>
                  <a:gd name="T52" fmla="*/ 91 w 110"/>
                  <a:gd name="T53" fmla="*/ 92 h 351"/>
                  <a:gd name="T54" fmla="*/ 95 w 110"/>
                  <a:gd name="T55" fmla="*/ 72 h 351"/>
                  <a:gd name="T56" fmla="*/ 98 w 110"/>
                  <a:gd name="T57" fmla="*/ 66 h 351"/>
                  <a:gd name="T58" fmla="*/ 98 w 110"/>
                  <a:gd name="T59" fmla="*/ 14 h 3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0"/>
                  <a:gd name="T91" fmla="*/ 0 h 351"/>
                  <a:gd name="T92" fmla="*/ 110 w 110"/>
                  <a:gd name="T93" fmla="*/ 351 h 3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0" h="351">
                    <a:moveTo>
                      <a:pt x="98" y="14"/>
                    </a:moveTo>
                    <a:lnTo>
                      <a:pt x="95" y="12"/>
                    </a:lnTo>
                    <a:lnTo>
                      <a:pt x="88" y="9"/>
                    </a:lnTo>
                    <a:lnTo>
                      <a:pt x="77" y="5"/>
                    </a:lnTo>
                    <a:lnTo>
                      <a:pt x="64" y="2"/>
                    </a:lnTo>
                    <a:lnTo>
                      <a:pt x="48" y="0"/>
                    </a:lnTo>
                    <a:lnTo>
                      <a:pt x="33" y="2"/>
                    </a:lnTo>
                    <a:lnTo>
                      <a:pt x="20" y="8"/>
                    </a:lnTo>
                    <a:lnTo>
                      <a:pt x="8" y="20"/>
                    </a:lnTo>
                    <a:lnTo>
                      <a:pt x="0" y="49"/>
                    </a:lnTo>
                    <a:lnTo>
                      <a:pt x="8" y="79"/>
                    </a:lnTo>
                    <a:lnTo>
                      <a:pt x="20" y="108"/>
                    </a:lnTo>
                    <a:lnTo>
                      <a:pt x="27" y="140"/>
                    </a:lnTo>
                    <a:lnTo>
                      <a:pt x="31" y="162"/>
                    </a:lnTo>
                    <a:lnTo>
                      <a:pt x="39" y="193"/>
                    </a:lnTo>
                    <a:lnTo>
                      <a:pt x="52" y="228"/>
                    </a:lnTo>
                    <a:lnTo>
                      <a:pt x="67" y="264"/>
                    </a:lnTo>
                    <a:lnTo>
                      <a:pt x="81" y="297"/>
                    </a:lnTo>
                    <a:lnTo>
                      <a:pt x="93" y="325"/>
                    </a:lnTo>
                    <a:lnTo>
                      <a:pt x="102" y="344"/>
                    </a:lnTo>
                    <a:lnTo>
                      <a:pt x="105" y="351"/>
                    </a:lnTo>
                    <a:lnTo>
                      <a:pt x="107" y="337"/>
                    </a:lnTo>
                    <a:lnTo>
                      <a:pt x="110" y="301"/>
                    </a:lnTo>
                    <a:lnTo>
                      <a:pt x="107" y="243"/>
                    </a:lnTo>
                    <a:lnTo>
                      <a:pt x="95" y="170"/>
                    </a:lnTo>
                    <a:lnTo>
                      <a:pt x="89" y="125"/>
                    </a:lnTo>
                    <a:lnTo>
                      <a:pt x="91" y="92"/>
                    </a:lnTo>
                    <a:lnTo>
                      <a:pt x="95" y="72"/>
                    </a:lnTo>
                    <a:lnTo>
                      <a:pt x="98" y="66"/>
                    </a:lnTo>
                    <a:lnTo>
                      <a:pt x="98" y="14"/>
                    </a:lnTo>
                    <a:close/>
                  </a:path>
                </a:pathLst>
              </a:custGeom>
              <a:solidFill>
                <a:srgbClr val="FF0000"/>
              </a:solidFill>
              <a:ln w="9525">
                <a:noFill/>
                <a:round/>
                <a:headEnd/>
                <a:tailEnd/>
              </a:ln>
            </p:spPr>
            <p:txBody>
              <a:bodyPr/>
              <a:lstStyle/>
              <a:p>
                <a:endParaRPr lang="fr-FR" sz="1350"/>
              </a:p>
            </p:txBody>
          </p:sp>
          <p:sp>
            <p:nvSpPr>
              <p:cNvPr id="65632" name="Freeform 213"/>
              <p:cNvSpPr>
                <a:spLocks/>
              </p:cNvSpPr>
              <p:nvPr/>
            </p:nvSpPr>
            <p:spPr bwMode="auto">
              <a:xfrm>
                <a:off x="460" y="3229"/>
                <a:ext cx="33" cy="126"/>
              </a:xfrm>
              <a:custGeom>
                <a:avLst/>
                <a:gdLst>
                  <a:gd name="T0" fmla="*/ 0 w 66"/>
                  <a:gd name="T1" fmla="*/ 0 h 253"/>
                  <a:gd name="T2" fmla="*/ 5 w 66"/>
                  <a:gd name="T3" fmla="*/ 3 h 253"/>
                  <a:gd name="T4" fmla="*/ 19 w 66"/>
                  <a:gd name="T5" fmla="*/ 14 h 253"/>
                  <a:gd name="T6" fmla="*/ 28 w 66"/>
                  <a:gd name="T7" fmla="*/ 34 h 253"/>
                  <a:gd name="T8" fmla="*/ 26 w 66"/>
                  <a:gd name="T9" fmla="*/ 63 h 253"/>
                  <a:gd name="T10" fmla="*/ 23 w 66"/>
                  <a:gd name="T11" fmla="*/ 108 h 253"/>
                  <a:gd name="T12" fmla="*/ 31 w 66"/>
                  <a:gd name="T13" fmla="*/ 162 h 253"/>
                  <a:gd name="T14" fmla="*/ 43 w 66"/>
                  <a:gd name="T15" fmla="*/ 216 h 253"/>
                  <a:gd name="T16" fmla="*/ 59 w 66"/>
                  <a:gd name="T17" fmla="*/ 253 h 253"/>
                  <a:gd name="T18" fmla="*/ 57 w 66"/>
                  <a:gd name="T19" fmla="*/ 233 h 253"/>
                  <a:gd name="T20" fmla="*/ 54 w 66"/>
                  <a:gd name="T21" fmla="*/ 188 h 253"/>
                  <a:gd name="T22" fmla="*/ 50 w 66"/>
                  <a:gd name="T23" fmla="*/ 134 h 253"/>
                  <a:gd name="T24" fmla="*/ 52 w 66"/>
                  <a:gd name="T25" fmla="*/ 92 h 253"/>
                  <a:gd name="T26" fmla="*/ 55 w 66"/>
                  <a:gd name="T27" fmla="*/ 79 h 253"/>
                  <a:gd name="T28" fmla="*/ 61 w 66"/>
                  <a:gd name="T29" fmla="*/ 62 h 253"/>
                  <a:gd name="T30" fmla="*/ 64 w 66"/>
                  <a:gd name="T31" fmla="*/ 45 h 253"/>
                  <a:gd name="T32" fmla="*/ 66 w 66"/>
                  <a:gd name="T33" fmla="*/ 29 h 253"/>
                  <a:gd name="T34" fmla="*/ 61 w 66"/>
                  <a:gd name="T35" fmla="*/ 15 h 253"/>
                  <a:gd name="T36" fmla="*/ 50 w 66"/>
                  <a:gd name="T37" fmla="*/ 5 h 253"/>
                  <a:gd name="T38" fmla="*/ 31 w 66"/>
                  <a:gd name="T39" fmla="*/ 0 h 253"/>
                  <a:gd name="T40" fmla="*/ 0 w 66"/>
                  <a:gd name="T41" fmla="*/ 0 h 2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253"/>
                  <a:gd name="T65" fmla="*/ 66 w 66"/>
                  <a:gd name="T66" fmla="*/ 253 h 25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253">
                    <a:moveTo>
                      <a:pt x="0" y="0"/>
                    </a:moveTo>
                    <a:lnTo>
                      <a:pt x="5" y="3"/>
                    </a:lnTo>
                    <a:lnTo>
                      <a:pt x="19" y="14"/>
                    </a:lnTo>
                    <a:lnTo>
                      <a:pt x="28" y="34"/>
                    </a:lnTo>
                    <a:lnTo>
                      <a:pt x="26" y="63"/>
                    </a:lnTo>
                    <a:lnTo>
                      <a:pt x="23" y="108"/>
                    </a:lnTo>
                    <a:lnTo>
                      <a:pt x="31" y="162"/>
                    </a:lnTo>
                    <a:lnTo>
                      <a:pt x="43" y="216"/>
                    </a:lnTo>
                    <a:lnTo>
                      <a:pt x="59" y="253"/>
                    </a:lnTo>
                    <a:lnTo>
                      <a:pt x="57" y="233"/>
                    </a:lnTo>
                    <a:lnTo>
                      <a:pt x="54" y="188"/>
                    </a:lnTo>
                    <a:lnTo>
                      <a:pt x="50" y="134"/>
                    </a:lnTo>
                    <a:lnTo>
                      <a:pt x="52" y="92"/>
                    </a:lnTo>
                    <a:lnTo>
                      <a:pt x="55" y="79"/>
                    </a:lnTo>
                    <a:lnTo>
                      <a:pt x="61" y="62"/>
                    </a:lnTo>
                    <a:lnTo>
                      <a:pt x="64" y="45"/>
                    </a:lnTo>
                    <a:lnTo>
                      <a:pt x="66" y="29"/>
                    </a:lnTo>
                    <a:lnTo>
                      <a:pt x="61" y="15"/>
                    </a:lnTo>
                    <a:lnTo>
                      <a:pt x="50" y="5"/>
                    </a:lnTo>
                    <a:lnTo>
                      <a:pt x="31" y="0"/>
                    </a:lnTo>
                    <a:lnTo>
                      <a:pt x="0" y="0"/>
                    </a:lnTo>
                    <a:close/>
                  </a:path>
                </a:pathLst>
              </a:custGeom>
              <a:solidFill>
                <a:srgbClr val="000000"/>
              </a:solidFill>
              <a:ln w="9525">
                <a:noFill/>
                <a:round/>
                <a:headEnd/>
                <a:tailEnd/>
              </a:ln>
            </p:spPr>
            <p:txBody>
              <a:bodyPr/>
              <a:lstStyle/>
              <a:p>
                <a:endParaRPr lang="fr-FR" sz="1350"/>
              </a:p>
            </p:txBody>
          </p:sp>
          <p:sp>
            <p:nvSpPr>
              <p:cNvPr id="65633" name="Freeform 214"/>
              <p:cNvSpPr>
                <a:spLocks/>
              </p:cNvSpPr>
              <p:nvPr/>
            </p:nvSpPr>
            <p:spPr bwMode="auto">
              <a:xfrm>
                <a:off x="251" y="3780"/>
                <a:ext cx="18" cy="44"/>
              </a:xfrm>
              <a:custGeom>
                <a:avLst/>
                <a:gdLst>
                  <a:gd name="T0" fmla="*/ 17 w 36"/>
                  <a:gd name="T1" fmla="*/ 0 h 88"/>
                  <a:gd name="T2" fmla="*/ 16 w 36"/>
                  <a:gd name="T3" fmla="*/ 11 h 88"/>
                  <a:gd name="T4" fmla="*/ 12 w 36"/>
                  <a:gd name="T5" fmla="*/ 37 h 88"/>
                  <a:gd name="T6" fmla="*/ 7 w 36"/>
                  <a:gd name="T7" fmla="*/ 66 h 88"/>
                  <a:gd name="T8" fmla="*/ 0 w 36"/>
                  <a:gd name="T9" fmla="*/ 85 h 88"/>
                  <a:gd name="T10" fmla="*/ 2 w 36"/>
                  <a:gd name="T11" fmla="*/ 88 h 88"/>
                  <a:gd name="T12" fmla="*/ 14 w 36"/>
                  <a:gd name="T13" fmla="*/ 86 h 88"/>
                  <a:gd name="T14" fmla="*/ 28 w 36"/>
                  <a:gd name="T15" fmla="*/ 81 h 88"/>
                  <a:gd name="T16" fmla="*/ 35 w 36"/>
                  <a:gd name="T17" fmla="*/ 80 h 88"/>
                  <a:gd name="T18" fmla="*/ 36 w 36"/>
                  <a:gd name="T19" fmla="*/ 69 h 88"/>
                  <a:gd name="T20" fmla="*/ 36 w 36"/>
                  <a:gd name="T21" fmla="*/ 43 h 88"/>
                  <a:gd name="T22" fmla="*/ 31 w 36"/>
                  <a:gd name="T23" fmla="*/ 15 h 88"/>
                  <a:gd name="T24" fmla="*/ 17 w 36"/>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88"/>
                  <a:gd name="T41" fmla="*/ 36 w 36"/>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88">
                    <a:moveTo>
                      <a:pt x="17" y="0"/>
                    </a:moveTo>
                    <a:lnTo>
                      <a:pt x="16" y="11"/>
                    </a:lnTo>
                    <a:lnTo>
                      <a:pt x="12" y="37"/>
                    </a:lnTo>
                    <a:lnTo>
                      <a:pt x="7" y="66"/>
                    </a:lnTo>
                    <a:lnTo>
                      <a:pt x="0" y="85"/>
                    </a:lnTo>
                    <a:lnTo>
                      <a:pt x="2" y="88"/>
                    </a:lnTo>
                    <a:lnTo>
                      <a:pt x="14" y="86"/>
                    </a:lnTo>
                    <a:lnTo>
                      <a:pt x="28" y="81"/>
                    </a:lnTo>
                    <a:lnTo>
                      <a:pt x="35" y="80"/>
                    </a:lnTo>
                    <a:lnTo>
                      <a:pt x="36" y="69"/>
                    </a:lnTo>
                    <a:lnTo>
                      <a:pt x="36" y="43"/>
                    </a:lnTo>
                    <a:lnTo>
                      <a:pt x="31" y="15"/>
                    </a:lnTo>
                    <a:lnTo>
                      <a:pt x="17" y="0"/>
                    </a:lnTo>
                    <a:close/>
                  </a:path>
                </a:pathLst>
              </a:custGeom>
              <a:solidFill>
                <a:srgbClr val="000000"/>
              </a:solidFill>
              <a:ln w="9525">
                <a:noFill/>
                <a:round/>
                <a:headEnd/>
                <a:tailEnd/>
              </a:ln>
            </p:spPr>
            <p:txBody>
              <a:bodyPr/>
              <a:lstStyle/>
              <a:p>
                <a:endParaRPr lang="fr-FR" sz="1350"/>
              </a:p>
            </p:txBody>
          </p:sp>
          <p:sp>
            <p:nvSpPr>
              <p:cNvPr id="65634" name="Freeform 215"/>
              <p:cNvSpPr>
                <a:spLocks/>
              </p:cNvSpPr>
              <p:nvPr/>
            </p:nvSpPr>
            <p:spPr bwMode="auto">
              <a:xfrm>
                <a:off x="637" y="3686"/>
                <a:ext cx="802" cy="71"/>
              </a:xfrm>
              <a:custGeom>
                <a:avLst/>
                <a:gdLst>
                  <a:gd name="T0" fmla="*/ 7 w 1604"/>
                  <a:gd name="T1" fmla="*/ 0 h 142"/>
                  <a:gd name="T2" fmla="*/ 5 w 1604"/>
                  <a:gd name="T3" fmla="*/ 4 h 142"/>
                  <a:gd name="T4" fmla="*/ 3 w 1604"/>
                  <a:gd name="T5" fmla="*/ 14 h 142"/>
                  <a:gd name="T6" fmla="*/ 2 w 1604"/>
                  <a:gd name="T7" fmla="*/ 31 h 142"/>
                  <a:gd name="T8" fmla="*/ 0 w 1604"/>
                  <a:gd name="T9" fmla="*/ 51 h 142"/>
                  <a:gd name="T10" fmla="*/ 2 w 1604"/>
                  <a:gd name="T11" fmla="*/ 74 h 142"/>
                  <a:gd name="T12" fmla="*/ 7 w 1604"/>
                  <a:gd name="T13" fmla="*/ 97 h 142"/>
                  <a:gd name="T14" fmla="*/ 17 w 1604"/>
                  <a:gd name="T15" fmla="*/ 120 h 142"/>
                  <a:gd name="T16" fmla="*/ 33 w 1604"/>
                  <a:gd name="T17" fmla="*/ 142 h 142"/>
                  <a:gd name="T18" fmla="*/ 776 w 1604"/>
                  <a:gd name="T19" fmla="*/ 131 h 142"/>
                  <a:gd name="T20" fmla="*/ 784 w 1604"/>
                  <a:gd name="T21" fmla="*/ 131 h 142"/>
                  <a:gd name="T22" fmla="*/ 809 w 1604"/>
                  <a:gd name="T23" fmla="*/ 131 h 142"/>
                  <a:gd name="T24" fmla="*/ 847 w 1604"/>
                  <a:gd name="T25" fmla="*/ 131 h 142"/>
                  <a:gd name="T26" fmla="*/ 895 w 1604"/>
                  <a:gd name="T27" fmla="*/ 131 h 142"/>
                  <a:gd name="T28" fmla="*/ 953 w 1604"/>
                  <a:gd name="T29" fmla="*/ 132 h 142"/>
                  <a:gd name="T30" fmla="*/ 1017 w 1604"/>
                  <a:gd name="T31" fmla="*/ 132 h 142"/>
                  <a:gd name="T32" fmla="*/ 1088 w 1604"/>
                  <a:gd name="T33" fmla="*/ 131 h 142"/>
                  <a:gd name="T34" fmla="*/ 1160 w 1604"/>
                  <a:gd name="T35" fmla="*/ 131 h 142"/>
                  <a:gd name="T36" fmla="*/ 1233 w 1604"/>
                  <a:gd name="T37" fmla="*/ 129 h 142"/>
                  <a:gd name="T38" fmla="*/ 1304 w 1604"/>
                  <a:gd name="T39" fmla="*/ 129 h 142"/>
                  <a:gd name="T40" fmla="*/ 1371 w 1604"/>
                  <a:gd name="T41" fmla="*/ 126 h 142"/>
                  <a:gd name="T42" fmla="*/ 1433 w 1604"/>
                  <a:gd name="T43" fmla="*/ 125 h 142"/>
                  <a:gd name="T44" fmla="*/ 1485 w 1604"/>
                  <a:gd name="T45" fmla="*/ 121 h 142"/>
                  <a:gd name="T46" fmla="*/ 1528 w 1604"/>
                  <a:gd name="T47" fmla="*/ 117 h 142"/>
                  <a:gd name="T48" fmla="*/ 1557 w 1604"/>
                  <a:gd name="T49" fmla="*/ 112 h 142"/>
                  <a:gd name="T50" fmla="*/ 1573 w 1604"/>
                  <a:gd name="T51" fmla="*/ 108 h 142"/>
                  <a:gd name="T52" fmla="*/ 1595 w 1604"/>
                  <a:gd name="T53" fmla="*/ 78 h 142"/>
                  <a:gd name="T54" fmla="*/ 1604 w 1604"/>
                  <a:gd name="T55" fmla="*/ 44 h 142"/>
                  <a:gd name="T56" fmla="*/ 1604 w 1604"/>
                  <a:gd name="T57" fmla="*/ 17 h 142"/>
                  <a:gd name="T58" fmla="*/ 1604 w 1604"/>
                  <a:gd name="T59" fmla="*/ 4 h 142"/>
                  <a:gd name="T60" fmla="*/ 7 w 1604"/>
                  <a:gd name="T61" fmla="*/ 0 h 1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04"/>
                  <a:gd name="T94" fmla="*/ 0 h 142"/>
                  <a:gd name="T95" fmla="*/ 1604 w 1604"/>
                  <a:gd name="T96" fmla="*/ 142 h 1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04" h="142">
                    <a:moveTo>
                      <a:pt x="7" y="0"/>
                    </a:moveTo>
                    <a:lnTo>
                      <a:pt x="5" y="4"/>
                    </a:lnTo>
                    <a:lnTo>
                      <a:pt x="3" y="14"/>
                    </a:lnTo>
                    <a:lnTo>
                      <a:pt x="2" y="31"/>
                    </a:lnTo>
                    <a:lnTo>
                      <a:pt x="0" y="51"/>
                    </a:lnTo>
                    <a:lnTo>
                      <a:pt x="2" y="74"/>
                    </a:lnTo>
                    <a:lnTo>
                      <a:pt x="7" y="97"/>
                    </a:lnTo>
                    <a:lnTo>
                      <a:pt x="17" y="120"/>
                    </a:lnTo>
                    <a:lnTo>
                      <a:pt x="33" y="142"/>
                    </a:lnTo>
                    <a:lnTo>
                      <a:pt x="776" y="131"/>
                    </a:lnTo>
                    <a:lnTo>
                      <a:pt x="784" y="131"/>
                    </a:lnTo>
                    <a:lnTo>
                      <a:pt x="809" y="131"/>
                    </a:lnTo>
                    <a:lnTo>
                      <a:pt x="847" y="131"/>
                    </a:lnTo>
                    <a:lnTo>
                      <a:pt x="895" y="131"/>
                    </a:lnTo>
                    <a:lnTo>
                      <a:pt x="953" y="132"/>
                    </a:lnTo>
                    <a:lnTo>
                      <a:pt x="1017" y="132"/>
                    </a:lnTo>
                    <a:lnTo>
                      <a:pt x="1088" y="131"/>
                    </a:lnTo>
                    <a:lnTo>
                      <a:pt x="1160" y="131"/>
                    </a:lnTo>
                    <a:lnTo>
                      <a:pt x="1233" y="129"/>
                    </a:lnTo>
                    <a:lnTo>
                      <a:pt x="1304" y="129"/>
                    </a:lnTo>
                    <a:lnTo>
                      <a:pt x="1371" y="126"/>
                    </a:lnTo>
                    <a:lnTo>
                      <a:pt x="1433" y="125"/>
                    </a:lnTo>
                    <a:lnTo>
                      <a:pt x="1485" y="121"/>
                    </a:lnTo>
                    <a:lnTo>
                      <a:pt x="1528" y="117"/>
                    </a:lnTo>
                    <a:lnTo>
                      <a:pt x="1557" y="112"/>
                    </a:lnTo>
                    <a:lnTo>
                      <a:pt x="1573" y="108"/>
                    </a:lnTo>
                    <a:lnTo>
                      <a:pt x="1595" y="78"/>
                    </a:lnTo>
                    <a:lnTo>
                      <a:pt x="1604" y="44"/>
                    </a:lnTo>
                    <a:lnTo>
                      <a:pt x="1604" y="17"/>
                    </a:lnTo>
                    <a:lnTo>
                      <a:pt x="1604" y="4"/>
                    </a:lnTo>
                    <a:lnTo>
                      <a:pt x="7" y="0"/>
                    </a:lnTo>
                    <a:close/>
                  </a:path>
                </a:pathLst>
              </a:custGeom>
              <a:solidFill>
                <a:srgbClr val="9E3F3F"/>
              </a:solidFill>
              <a:ln w="9525">
                <a:noFill/>
                <a:round/>
                <a:headEnd/>
                <a:tailEnd/>
              </a:ln>
            </p:spPr>
            <p:txBody>
              <a:bodyPr/>
              <a:lstStyle/>
              <a:p>
                <a:endParaRPr lang="fr-FR" sz="1350"/>
              </a:p>
            </p:txBody>
          </p:sp>
          <p:sp>
            <p:nvSpPr>
              <p:cNvPr id="65635" name="Freeform 216"/>
              <p:cNvSpPr>
                <a:spLocks/>
              </p:cNvSpPr>
              <p:nvPr/>
            </p:nvSpPr>
            <p:spPr bwMode="auto">
              <a:xfrm>
                <a:off x="630" y="3613"/>
                <a:ext cx="796" cy="91"/>
              </a:xfrm>
              <a:custGeom>
                <a:avLst/>
                <a:gdLst>
                  <a:gd name="T0" fmla="*/ 300 w 1592"/>
                  <a:gd name="T1" fmla="*/ 3 h 180"/>
                  <a:gd name="T2" fmla="*/ 272 w 1592"/>
                  <a:gd name="T3" fmla="*/ 14 h 180"/>
                  <a:gd name="T4" fmla="*/ 229 w 1592"/>
                  <a:gd name="T5" fmla="*/ 31 h 180"/>
                  <a:gd name="T6" fmla="*/ 179 w 1592"/>
                  <a:gd name="T7" fmla="*/ 52 h 180"/>
                  <a:gd name="T8" fmla="*/ 128 w 1592"/>
                  <a:gd name="T9" fmla="*/ 77 h 180"/>
                  <a:gd name="T10" fmla="*/ 78 w 1592"/>
                  <a:gd name="T11" fmla="*/ 102 h 180"/>
                  <a:gd name="T12" fmla="*/ 34 w 1592"/>
                  <a:gd name="T13" fmla="*/ 125 h 180"/>
                  <a:gd name="T14" fmla="*/ 7 w 1592"/>
                  <a:gd name="T15" fmla="*/ 145 h 180"/>
                  <a:gd name="T16" fmla="*/ 2 w 1592"/>
                  <a:gd name="T17" fmla="*/ 156 h 180"/>
                  <a:gd name="T18" fmla="*/ 26 w 1592"/>
                  <a:gd name="T19" fmla="*/ 162 h 180"/>
                  <a:gd name="T20" fmla="*/ 76 w 1592"/>
                  <a:gd name="T21" fmla="*/ 168 h 180"/>
                  <a:gd name="T22" fmla="*/ 150 w 1592"/>
                  <a:gd name="T23" fmla="*/ 172 h 180"/>
                  <a:gd name="T24" fmla="*/ 241 w 1592"/>
                  <a:gd name="T25" fmla="*/ 176 h 180"/>
                  <a:gd name="T26" fmla="*/ 350 w 1592"/>
                  <a:gd name="T27" fmla="*/ 179 h 180"/>
                  <a:gd name="T28" fmla="*/ 471 w 1592"/>
                  <a:gd name="T29" fmla="*/ 180 h 180"/>
                  <a:gd name="T30" fmla="*/ 600 w 1592"/>
                  <a:gd name="T31" fmla="*/ 180 h 180"/>
                  <a:gd name="T32" fmla="*/ 735 w 1592"/>
                  <a:gd name="T33" fmla="*/ 180 h 180"/>
                  <a:gd name="T34" fmla="*/ 873 w 1592"/>
                  <a:gd name="T35" fmla="*/ 179 h 180"/>
                  <a:gd name="T36" fmla="*/ 1011 w 1592"/>
                  <a:gd name="T37" fmla="*/ 177 h 180"/>
                  <a:gd name="T38" fmla="*/ 1142 w 1592"/>
                  <a:gd name="T39" fmla="*/ 172 h 180"/>
                  <a:gd name="T40" fmla="*/ 1266 w 1592"/>
                  <a:gd name="T41" fmla="*/ 168 h 180"/>
                  <a:gd name="T42" fmla="*/ 1380 w 1592"/>
                  <a:gd name="T43" fmla="*/ 163 h 180"/>
                  <a:gd name="T44" fmla="*/ 1478 w 1592"/>
                  <a:gd name="T45" fmla="*/ 157 h 180"/>
                  <a:gd name="T46" fmla="*/ 1559 w 1592"/>
                  <a:gd name="T47" fmla="*/ 149 h 180"/>
                  <a:gd name="T48" fmla="*/ 1588 w 1592"/>
                  <a:gd name="T49" fmla="*/ 145 h 180"/>
                  <a:gd name="T50" fmla="*/ 1561 w 1592"/>
                  <a:gd name="T51" fmla="*/ 145 h 180"/>
                  <a:gd name="T52" fmla="*/ 1511 w 1592"/>
                  <a:gd name="T53" fmla="*/ 143 h 180"/>
                  <a:gd name="T54" fmla="*/ 1440 w 1592"/>
                  <a:gd name="T55" fmla="*/ 142 h 180"/>
                  <a:gd name="T56" fmla="*/ 1354 w 1592"/>
                  <a:gd name="T57" fmla="*/ 140 h 180"/>
                  <a:gd name="T58" fmla="*/ 1252 w 1592"/>
                  <a:gd name="T59" fmla="*/ 139 h 180"/>
                  <a:gd name="T60" fmla="*/ 1140 w 1592"/>
                  <a:gd name="T61" fmla="*/ 137 h 180"/>
                  <a:gd name="T62" fmla="*/ 1021 w 1592"/>
                  <a:gd name="T63" fmla="*/ 134 h 180"/>
                  <a:gd name="T64" fmla="*/ 897 w 1592"/>
                  <a:gd name="T65" fmla="*/ 132 h 180"/>
                  <a:gd name="T66" fmla="*/ 774 w 1592"/>
                  <a:gd name="T67" fmla="*/ 129 h 180"/>
                  <a:gd name="T68" fmla="*/ 652 w 1592"/>
                  <a:gd name="T69" fmla="*/ 128 h 180"/>
                  <a:gd name="T70" fmla="*/ 538 w 1592"/>
                  <a:gd name="T71" fmla="*/ 126 h 180"/>
                  <a:gd name="T72" fmla="*/ 431 w 1592"/>
                  <a:gd name="T73" fmla="*/ 125 h 180"/>
                  <a:gd name="T74" fmla="*/ 338 w 1592"/>
                  <a:gd name="T75" fmla="*/ 123 h 180"/>
                  <a:gd name="T76" fmla="*/ 260 w 1592"/>
                  <a:gd name="T77" fmla="*/ 122 h 180"/>
                  <a:gd name="T78" fmla="*/ 200 w 1592"/>
                  <a:gd name="T79" fmla="*/ 122 h 180"/>
                  <a:gd name="T80" fmla="*/ 307 w 1592"/>
                  <a:gd name="T81" fmla="*/ 0 h 18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92"/>
                  <a:gd name="T124" fmla="*/ 0 h 180"/>
                  <a:gd name="T125" fmla="*/ 1592 w 1592"/>
                  <a:gd name="T126" fmla="*/ 180 h 18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92" h="180">
                    <a:moveTo>
                      <a:pt x="307" y="0"/>
                    </a:moveTo>
                    <a:lnTo>
                      <a:pt x="300" y="3"/>
                    </a:lnTo>
                    <a:lnTo>
                      <a:pt x="288" y="8"/>
                    </a:lnTo>
                    <a:lnTo>
                      <a:pt x="272" y="14"/>
                    </a:lnTo>
                    <a:lnTo>
                      <a:pt x="252" y="21"/>
                    </a:lnTo>
                    <a:lnTo>
                      <a:pt x="229" y="31"/>
                    </a:lnTo>
                    <a:lnTo>
                      <a:pt x="205" y="41"/>
                    </a:lnTo>
                    <a:lnTo>
                      <a:pt x="179" y="52"/>
                    </a:lnTo>
                    <a:lnTo>
                      <a:pt x="153" y="65"/>
                    </a:lnTo>
                    <a:lnTo>
                      <a:pt x="128" y="77"/>
                    </a:lnTo>
                    <a:lnTo>
                      <a:pt x="102" y="89"/>
                    </a:lnTo>
                    <a:lnTo>
                      <a:pt x="78" y="102"/>
                    </a:lnTo>
                    <a:lnTo>
                      <a:pt x="55" y="114"/>
                    </a:lnTo>
                    <a:lnTo>
                      <a:pt x="34" y="125"/>
                    </a:lnTo>
                    <a:lnTo>
                      <a:pt x="19" y="135"/>
                    </a:lnTo>
                    <a:lnTo>
                      <a:pt x="7" y="145"/>
                    </a:lnTo>
                    <a:lnTo>
                      <a:pt x="0" y="152"/>
                    </a:lnTo>
                    <a:lnTo>
                      <a:pt x="2" y="156"/>
                    </a:lnTo>
                    <a:lnTo>
                      <a:pt x="10" y="159"/>
                    </a:lnTo>
                    <a:lnTo>
                      <a:pt x="26" y="162"/>
                    </a:lnTo>
                    <a:lnTo>
                      <a:pt x="48" y="165"/>
                    </a:lnTo>
                    <a:lnTo>
                      <a:pt x="76" y="168"/>
                    </a:lnTo>
                    <a:lnTo>
                      <a:pt x="110" y="169"/>
                    </a:lnTo>
                    <a:lnTo>
                      <a:pt x="150" y="172"/>
                    </a:lnTo>
                    <a:lnTo>
                      <a:pt x="193" y="174"/>
                    </a:lnTo>
                    <a:lnTo>
                      <a:pt x="241" y="176"/>
                    </a:lnTo>
                    <a:lnTo>
                      <a:pt x="293" y="177"/>
                    </a:lnTo>
                    <a:lnTo>
                      <a:pt x="350" y="179"/>
                    </a:lnTo>
                    <a:lnTo>
                      <a:pt x="409" y="179"/>
                    </a:lnTo>
                    <a:lnTo>
                      <a:pt x="471" y="180"/>
                    </a:lnTo>
                    <a:lnTo>
                      <a:pt x="535" y="180"/>
                    </a:lnTo>
                    <a:lnTo>
                      <a:pt x="600" y="180"/>
                    </a:lnTo>
                    <a:lnTo>
                      <a:pt x="667" y="180"/>
                    </a:lnTo>
                    <a:lnTo>
                      <a:pt x="735" y="180"/>
                    </a:lnTo>
                    <a:lnTo>
                      <a:pt x="804" y="180"/>
                    </a:lnTo>
                    <a:lnTo>
                      <a:pt x="873" y="179"/>
                    </a:lnTo>
                    <a:lnTo>
                      <a:pt x="942" y="177"/>
                    </a:lnTo>
                    <a:lnTo>
                      <a:pt x="1011" y="177"/>
                    </a:lnTo>
                    <a:lnTo>
                      <a:pt x="1076" y="174"/>
                    </a:lnTo>
                    <a:lnTo>
                      <a:pt x="1142" y="172"/>
                    </a:lnTo>
                    <a:lnTo>
                      <a:pt x="1205" y="171"/>
                    </a:lnTo>
                    <a:lnTo>
                      <a:pt x="1266" y="168"/>
                    </a:lnTo>
                    <a:lnTo>
                      <a:pt x="1324" y="166"/>
                    </a:lnTo>
                    <a:lnTo>
                      <a:pt x="1380" y="163"/>
                    </a:lnTo>
                    <a:lnTo>
                      <a:pt x="1431" y="160"/>
                    </a:lnTo>
                    <a:lnTo>
                      <a:pt x="1478" y="157"/>
                    </a:lnTo>
                    <a:lnTo>
                      <a:pt x="1521" y="152"/>
                    </a:lnTo>
                    <a:lnTo>
                      <a:pt x="1559" y="149"/>
                    </a:lnTo>
                    <a:lnTo>
                      <a:pt x="1592" y="145"/>
                    </a:lnTo>
                    <a:lnTo>
                      <a:pt x="1588" y="145"/>
                    </a:lnTo>
                    <a:lnTo>
                      <a:pt x="1578" y="145"/>
                    </a:lnTo>
                    <a:lnTo>
                      <a:pt x="1561" y="145"/>
                    </a:lnTo>
                    <a:lnTo>
                      <a:pt x="1538" y="143"/>
                    </a:lnTo>
                    <a:lnTo>
                      <a:pt x="1511" y="143"/>
                    </a:lnTo>
                    <a:lnTo>
                      <a:pt x="1478" y="143"/>
                    </a:lnTo>
                    <a:lnTo>
                      <a:pt x="1440" y="142"/>
                    </a:lnTo>
                    <a:lnTo>
                      <a:pt x="1399" y="142"/>
                    </a:lnTo>
                    <a:lnTo>
                      <a:pt x="1354" y="140"/>
                    </a:lnTo>
                    <a:lnTo>
                      <a:pt x="1304" y="140"/>
                    </a:lnTo>
                    <a:lnTo>
                      <a:pt x="1252" y="139"/>
                    </a:lnTo>
                    <a:lnTo>
                      <a:pt x="1197" y="137"/>
                    </a:lnTo>
                    <a:lnTo>
                      <a:pt x="1140" y="137"/>
                    </a:lnTo>
                    <a:lnTo>
                      <a:pt x="1081" y="135"/>
                    </a:lnTo>
                    <a:lnTo>
                      <a:pt x="1021" y="134"/>
                    </a:lnTo>
                    <a:lnTo>
                      <a:pt x="959" y="132"/>
                    </a:lnTo>
                    <a:lnTo>
                      <a:pt x="897" y="132"/>
                    </a:lnTo>
                    <a:lnTo>
                      <a:pt x="835" y="131"/>
                    </a:lnTo>
                    <a:lnTo>
                      <a:pt x="774" y="129"/>
                    </a:lnTo>
                    <a:lnTo>
                      <a:pt x="712" y="129"/>
                    </a:lnTo>
                    <a:lnTo>
                      <a:pt x="652" y="128"/>
                    </a:lnTo>
                    <a:lnTo>
                      <a:pt x="593" y="126"/>
                    </a:lnTo>
                    <a:lnTo>
                      <a:pt x="538" y="126"/>
                    </a:lnTo>
                    <a:lnTo>
                      <a:pt x="483" y="125"/>
                    </a:lnTo>
                    <a:lnTo>
                      <a:pt x="431" y="125"/>
                    </a:lnTo>
                    <a:lnTo>
                      <a:pt x="383" y="123"/>
                    </a:lnTo>
                    <a:lnTo>
                      <a:pt x="338" y="123"/>
                    </a:lnTo>
                    <a:lnTo>
                      <a:pt x="297" y="123"/>
                    </a:lnTo>
                    <a:lnTo>
                      <a:pt x="260" y="122"/>
                    </a:lnTo>
                    <a:lnTo>
                      <a:pt x="228" y="122"/>
                    </a:lnTo>
                    <a:lnTo>
                      <a:pt x="200" y="122"/>
                    </a:lnTo>
                    <a:lnTo>
                      <a:pt x="179" y="122"/>
                    </a:lnTo>
                    <a:lnTo>
                      <a:pt x="307" y="0"/>
                    </a:lnTo>
                    <a:close/>
                  </a:path>
                </a:pathLst>
              </a:custGeom>
              <a:solidFill>
                <a:srgbClr val="000000"/>
              </a:solidFill>
              <a:ln w="9525">
                <a:noFill/>
                <a:round/>
                <a:headEnd/>
                <a:tailEnd/>
              </a:ln>
            </p:spPr>
            <p:txBody>
              <a:bodyPr/>
              <a:lstStyle/>
              <a:p>
                <a:endParaRPr lang="fr-FR" sz="1350"/>
              </a:p>
            </p:txBody>
          </p:sp>
          <p:sp>
            <p:nvSpPr>
              <p:cNvPr id="65636" name="Freeform 217"/>
              <p:cNvSpPr>
                <a:spLocks/>
              </p:cNvSpPr>
              <p:nvPr/>
            </p:nvSpPr>
            <p:spPr bwMode="auto">
              <a:xfrm>
                <a:off x="634" y="3709"/>
                <a:ext cx="807" cy="62"/>
              </a:xfrm>
              <a:custGeom>
                <a:avLst/>
                <a:gdLst>
                  <a:gd name="T0" fmla="*/ 0 w 1614"/>
                  <a:gd name="T1" fmla="*/ 37 h 123"/>
                  <a:gd name="T2" fmla="*/ 7 w 1614"/>
                  <a:gd name="T3" fmla="*/ 103 h 123"/>
                  <a:gd name="T4" fmla="*/ 31 w 1614"/>
                  <a:gd name="T5" fmla="*/ 122 h 123"/>
                  <a:gd name="T6" fmla="*/ 70 w 1614"/>
                  <a:gd name="T7" fmla="*/ 123 h 123"/>
                  <a:gd name="T8" fmla="*/ 138 w 1614"/>
                  <a:gd name="T9" fmla="*/ 123 h 123"/>
                  <a:gd name="T10" fmla="*/ 227 w 1614"/>
                  <a:gd name="T11" fmla="*/ 123 h 123"/>
                  <a:gd name="T12" fmla="*/ 338 w 1614"/>
                  <a:gd name="T13" fmla="*/ 122 h 123"/>
                  <a:gd name="T14" fmla="*/ 464 w 1614"/>
                  <a:gd name="T15" fmla="*/ 120 h 123"/>
                  <a:gd name="T16" fmla="*/ 600 w 1614"/>
                  <a:gd name="T17" fmla="*/ 119 h 123"/>
                  <a:gd name="T18" fmla="*/ 743 w 1614"/>
                  <a:gd name="T19" fmla="*/ 116 h 123"/>
                  <a:gd name="T20" fmla="*/ 888 w 1614"/>
                  <a:gd name="T21" fmla="*/ 112 h 123"/>
                  <a:gd name="T22" fmla="*/ 1029 w 1614"/>
                  <a:gd name="T23" fmla="*/ 109 h 123"/>
                  <a:gd name="T24" fmla="*/ 1165 w 1614"/>
                  <a:gd name="T25" fmla="*/ 106 h 123"/>
                  <a:gd name="T26" fmla="*/ 1291 w 1614"/>
                  <a:gd name="T27" fmla="*/ 103 h 123"/>
                  <a:gd name="T28" fmla="*/ 1400 w 1614"/>
                  <a:gd name="T29" fmla="*/ 99 h 123"/>
                  <a:gd name="T30" fmla="*/ 1490 w 1614"/>
                  <a:gd name="T31" fmla="*/ 96 h 123"/>
                  <a:gd name="T32" fmla="*/ 1555 w 1614"/>
                  <a:gd name="T33" fmla="*/ 91 h 123"/>
                  <a:gd name="T34" fmla="*/ 1593 w 1614"/>
                  <a:gd name="T35" fmla="*/ 86 h 123"/>
                  <a:gd name="T36" fmla="*/ 1612 w 1614"/>
                  <a:gd name="T37" fmla="*/ 62 h 123"/>
                  <a:gd name="T38" fmla="*/ 1610 w 1614"/>
                  <a:gd name="T39" fmla="*/ 9 h 123"/>
                  <a:gd name="T40" fmla="*/ 1605 w 1614"/>
                  <a:gd name="T41" fmla="*/ 3 h 123"/>
                  <a:gd name="T42" fmla="*/ 1583 w 1614"/>
                  <a:gd name="T43" fmla="*/ 17 h 123"/>
                  <a:gd name="T44" fmla="*/ 1545 w 1614"/>
                  <a:gd name="T45" fmla="*/ 37 h 123"/>
                  <a:gd name="T46" fmla="*/ 1497 w 1614"/>
                  <a:gd name="T47" fmla="*/ 51 h 123"/>
                  <a:gd name="T48" fmla="*/ 1460 w 1614"/>
                  <a:gd name="T49" fmla="*/ 54 h 123"/>
                  <a:gd name="T50" fmla="*/ 1421 w 1614"/>
                  <a:gd name="T51" fmla="*/ 54 h 123"/>
                  <a:gd name="T52" fmla="*/ 1359 w 1614"/>
                  <a:gd name="T53" fmla="*/ 55 h 123"/>
                  <a:gd name="T54" fmla="*/ 1276 w 1614"/>
                  <a:gd name="T55" fmla="*/ 57 h 123"/>
                  <a:gd name="T56" fmla="*/ 1178 w 1614"/>
                  <a:gd name="T57" fmla="*/ 60 h 123"/>
                  <a:gd name="T58" fmla="*/ 1067 w 1614"/>
                  <a:gd name="T59" fmla="*/ 62 h 123"/>
                  <a:gd name="T60" fmla="*/ 948 w 1614"/>
                  <a:gd name="T61" fmla="*/ 65 h 123"/>
                  <a:gd name="T62" fmla="*/ 824 w 1614"/>
                  <a:gd name="T63" fmla="*/ 68 h 123"/>
                  <a:gd name="T64" fmla="*/ 698 w 1614"/>
                  <a:gd name="T65" fmla="*/ 71 h 123"/>
                  <a:gd name="T66" fmla="*/ 576 w 1614"/>
                  <a:gd name="T67" fmla="*/ 74 h 123"/>
                  <a:gd name="T68" fmla="*/ 460 w 1614"/>
                  <a:gd name="T69" fmla="*/ 77 h 123"/>
                  <a:gd name="T70" fmla="*/ 353 w 1614"/>
                  <a:gd name="T71" fmla="*/ 79 h 123"/>
                  <a:gd name="T72" fmla="*/ 262 w 1614"/>
                  <a:gd name="T73" fmla="*/ 82 h 123"/>
                  <a:gd name="T74" fmla="*/ 188 w 1614"/>
                  <a:gd name="T75" fmla="*/ 83 h 123"/>
                  <a:gd name="T76" fmla="*/ 134 w 1614"/>
                  <a:gd name="T77" fmla="*/ 85 h 123"/>
                  <a:gd name="T78" fmla="*/ 105 w 1614"/>
                  <a:gd name="T79" fmla="*/ 85 h 123"/>
                  <a:gd name="T80" fmla="*/ 0 w 1614"/>
                  <a:gd name="T81" fmla="*/ 23 h 1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614"/>
                  <a:gd name="T124" fmla="*/ 0 h 123"/>
                  <a:gd name="T125" fmla="*/ 1614 w 1614"/>
                  <a:gd name="T126" fmla="*/ 123 h 1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614" h="123">
                    <a:moveTo>
                      <a:pt x="0" y="23"/>
                    </a:moveTo>
                    <a:lnTo>
                      <a:pt x="0" y="37"/>
                    </a:lnTo>
                    <a:lnTo>
                      <a:pt x="0" y="69"/>
                    </a:lnTo>
                    <a:lnTo>
                      <a:pt x="7" y="103"/>
                    </a:lnTo>
                    <a:lnTo>
                      <a:pt x="24" y="122"/>
                    </a:lnTo>
                    <a:lnTo>
                      <a:pt x="31" y="122"/>
                    </a:lnTo>
                    <a:lnTo>
                      <a:pt x="46" y="123"/>
                    </a:lnTo>
                    <a:lnTo>
                      <a:pt x="70" y="123"/>
                    </a:lnTo>
                    <a:lnTo>
                      <a:pt x="100" y="123"/>
                    </a:lnTo>
                    <a:lnTo>
                      <a:pt x="138" y="123"/>
                    </a:lnTo>
                    <a:lnTo>
                      <a:pt x="179" y="123"/>
                    </a:lnTo>
                    <a:lnTo>
                      <a:pt x="227" y="123"/>
                    </a:lnTo>
                    <a:lnTo>
                      <a:pt x="281" y="122"/>
                    </a:lnTo>
                    <a:lnTo>
                      <a:pt x="338" y="122"/>
                    </a:lnTo>
                    <a:lnTo>
                      <a:pt x="400" y="120"/>
                    </a:lnTo>
                    <a:lnTo>
                      <a:pt x="464" y="120"/>
                    </a:lnTo>
                    <a:lnTo>
                      <a:pt x="531" y="119"/>
                    </a:lnTo>
                    <a:lnTo>
                      <a:pt x="600" y="119"/>
                    </a:lnTo>
                    <a:lnTo>
                      <a:pt x="670" y="117"/>
                    </a:lnTo>
                    <a:lnTo>
                      <a:pt x="743" y="116"/>
                    </a:lnTo>
                    <a:lnTo>
                      <a:pt x="815" y="114"/>
                    </a:lnTo>
                    <a:lnTo>
                      <a:pt x="888" y="112"/>
                    </a:lnTo>
                    <a:lnTo>
                      <a:pt x="958" y="111"/>
                    </a:lnTo>
                    <a:lnTo>
                      <a:pt x="1029" y="109"/>
                    </a:lnTo>
                    <a:lnTo>
                      <a:pt x="1098" y="108"/>
                    </a:lnTo>
                    <a:lnTo>
                      <a:pt x="1165" y="106"/>
                    </a:lnTo>
                    <a:lnTo>
                      <a:pt x="1229" y="105"/>
                    </a:lnTo>
                    <a:lnTo>
                      <a:pt x="1291" y="103"/>
                    </a:lnTo>
                    <a:lnTo>
                      <a:pt x="1348" y="100"/>
                    </a:lnTo>
                    <a:lnTo>
                      <a:pt x="1400" y="99"/>
                    </a:lnTo>
                    <a:lnTo>
                      <a:pt x="1448" y="97"/>
                    </a:lnTo>
                    <a:lnTo>
                      <a:pt x="1490" y="96"/>
                    </a:lnTo>
                    <a:lnTo>
                      <a:pt x="1526" y="92"/>
                    </a:lnTo>
                    <a:lnTo>
                      <a:pt x="1555" y="91"/>
                    </a:lnTo>
                    <a:lnTo>
                      <a:pt x="1578" y="89"/>
                    </a:lnTo>
                    <a:lnTo>
                      <a:pt x="1593" y="86"/>
                    </a:lnTo>
                    <a:lnTo>
                      <a:pt x="1600" y="85"/>
                    </a:lnTo>
                    <a:lnTo>
                      <a:pt x="1612" y="62"/>
                    </a:lnTo>
                    <a:lnTo>
                      <a:pt x="1614" y="34"/>
                    </a:lnTo>
                    <a:lnTo>
                      <a:pt x="1610" y="9"/>
                    </a:lnTo>
                    <a:lnTo>
                      <a:pt x="1609" y="0"/>
                    </a:lnTo>
                    <a:lnTo>
                      <a:pt x="1605" y="3"/>
                    </a:lnTo>
                    <a:lnTo>
                      <a:pt x="1597" y="8"/>
                    </a:lnTo>
                    <a:lnTo>
                      <a:pt x="1583" y="17"/>
                    </a:lnTo>
                    <a:lnTo>
                      <a:pt x="1566" y="26"/>
                    </a:lnTo>
                    <a:lnTo>
                      <a:pt x="1545" y="37"/>
                    </a:lnTo>
                    <a:lnTo>
                      <a:pt x="1521" y="46"/>
                    </a:lnTo>
                    <a:lnTo>
                      <a:pt x="1497" y="51"/>
                    </a:lnTo>
                    <a:lnTo>
                      <a:pt x="1471" y="54"/>
                    </a:lnTo>
                    <a:lnTo>
                      <a:pt x="1460" y="54"/>
                    </a:lnTo>
                    <a:lnTo>
                      <a:pt x="1445" y="54"/>
                    </a:lnTo>
                    <a:lnTo>
                      <a:pt x="1421" y="54"/>
                    </a:lnTo>
                    <a:lnTo>
                      <a:pt x="1393" y="55"/>
                    </a:lnTo>
                    <a:lnTo>
                      <a:pt x="1359" y="55"/>
                    </a:lnTo>
                    <a:lnTo>
                      <a:pt x="1319" y="57"/>
                    </a:lnTo>
                    <a:lnTo>
                      <a:pt x="1276" y="57"/>
                    </a:lnTo>
                    <a:lnTo>
                      <a:pt x="1228" y="59"/>
                    </a:lnTo>
                    <a:lnTo>
                      <a:pt x="1178" y="60"/>
                    </a:lnTo>
                    <a:lnTo>
                      <a:pt x="1124" y="62"/>
                    </a:lnTo>
                    <a:lnTo>
                      <a:pt x="1067" y="62"/>
                    </a:lnTo>
                    <a:lnTo>
                      <a:pt x="1009" y="63"/>
                    </a:lnTo>
                    <a:lnTo>
                      <a:pt x="948" y="65"/>
                    </a:lnTo>
                    <a:lnTo>
                      <a:pt x="886" y="66"/>
                    </a:lnTo>
                    <a:lnTo>
                      <a:pt x="824" y="68"/>
                    </a:lnTo>
                    <a:lnTo>
                      <a:pt x="760" y="69"/>
                    </a:lnTo>
                    <a:lnTo>
                      <a:pt x="698" y="71"/>
                    </a:lnTo>
                    <a:lnTo>
                      <a:pt x="636" y="72"/>
                    </a:lnTo>
                    <a:lnTo>
                      <a:pt x="576" y="74"/>
                    </a:lnTo>
                    <a:lnTo>
                      <a:pt x="517" y="75"/>
                    </a:lnTo>
                    <a:lnTo>
                      <a:pt x="460" y="77"/>
                    </a:lnTo>
                    <a:lnTo>
                      <a:pt x="405" y="77"/>
                    </a:lnTo>
                    <a:lnTo>
                      <a:pt x="353" y="79"/>
                    </a:lnTo>
                    <a:lnTo>
                      <a:pt x="307" y="80"/>
                    </a:lnTo>
                    <a:lnTo>
                      <a:pt x="262" y="82"/>
                    </a:lnTo>
                    <a:lnTo>
                      <a:pt x="222" y="82"/>
                    </a:lnTo>
                    <a:lnTo>
                      <a:pt x="188" y="83"/>
                    </a:lnTo>
                    <a:lnTo>
                      <a:pt x="158" y="83"/>
                    </a:lnTo>
                    <a:lnTo>
                      <a:pt x="134" y="85"/>
                    </a:lnTo>
                    <a:lnTo>
                      <a:pt x="115" y="85"/>
                    </a:lnTo>
                    <a:lnTo>
                      <a:pt x="105" y="85"/>
                    </a:lnTo>
                    <a:lnTo>
                      <a:pt x="101" y="85"/>
                    </a:lnTo>
                    <a:lnTo>
                      <a:pt x="0" y="23"/>
                    </a:lnTo>
                    <a:close/>
                  </a:path>
                </a:pathLst>
              </a:custGeom>
              <a:solidFill>
                <a:srgbClr val="000000"/>
              </a:solidFill>
              <a:ln w="9525">
                <a:noFill/>
                <a:round/>
                <a:headEnd/>
                <a:tailEnd/>
              </a:ln>
            </p:spPr>
            <p:txBody>
              <a:bodyPr/>
              <a:lstStyle/>
              <a:p>
                <a:endParaRPr lang="fr-FR" sz="1350"/>
              </a:p>
            </p:txBody>
          </p:sp>
          <p:sp>
            <p:nvSpPr>
              <p:cNvPr id="65637" name="Freeform 218"/>
              <p:cNvSpPr>
                <a:spLocks/>
              </p:cNvSpPr>
              <p:nvPr/>
            </p:nvSpPr>
            <p:spPr bwMode="auto">
              <a:xfrm>
                <a:off x="1441" y="3919"/>
                <a:ext cx="82" cy="64"/>
              </a:xfrm>
              <a:custGeom>
                <a:avLst/>
                <a:gdLst>
                  <a:gd name="T0" fmla="*/ 74 w 166"/>
                  <a:gd name="T1" fmla="*/ 98 h 126"/>
                  <a:gd name="T2" fmla="*/ 59 w 166"/>
                  <a:gd name="T3" fmla="*/ 88 h 126"/>
                  <a:gd name="T4" fmla="*/ 45 w 166"/>
                  <a:gd name="T5" fmla="*/ 77 h 126"/>
                  <a:gd name="T6" fmla="*/ 31 w 166"/>
                  <a:gd name="T7" fmla="*/ 64 h 126"/>
                  <a:gd name="T8" fmla="*/ 21 w 166"/>
                  <a:gd name="T9" fmla="*/ 52 h 126"/>
                  <a:gd name="T10" fmla="*/ 12 w 166"/>
                  <a:gd name="T11" fmla="*/ 43 h 126"/>
                  <a:gd name="T12" fmla="*/ 5 w 166"/>
                  <a:gd name="T13" fmla="*/ 34 h 126"/>
                  <a:gd name="T14" fmla="*/ 2 w 166"/>
                  <a:gd name="T15" fmla="*/ 27 h 126"/>
                  <a:gd name="T16" fmla="*/ 0 w 166"/>
                  <a:gd name="T17" fmla="*/ 26 h 126"/>
                  <a:gd name="T18" fmla="*/ 14 w 166"/>
                  <a:gd name="T19" fmla="*/ 0 h 126"/>
                  <a:gd name="T20" fmla="*/ 17 w 166"/>
                  <a:gd name="T21" fmla="*/ 4 h 126"/>
                  <a:gd name="T22" fmla="*/ 28 w 166"/>
                  <a:gd name="T23" fmla="*/ 15 h 126"/>
                  <a:gd name="T24" fmla="*/ 43 w 166"/>
                  <a:gd name="T25" fmla="*/ 30 h 126"/>
                  <a:gd name="T26" fmla="*/ 64 w 166"/>
                  <a:gd name="T27" fmla="*/ 51 h 126"/>
                  <a:gd name="T28" fmla="*/ 88 w 166"/>
                  <a:gd name="T29" fmla="*/ 72 h 126"/>
                  <a:gd name="T30" fmla="*/ 112 w 166"/>
                  <a:gd name="T31" fmla="*/ 92 h 126"/>
                  <a:gd name="T32" fmla="*/ 140 w 166"/>
                  <a:gd name="T33" fmla="*/ 111 h 126"/>
                  <a:gd name="T34" fmla="*/ 166 w 166"/>
                  <a:gd name="T35" fmla="*/ 126 h 126"/>
                  <a:gd name="T36" fmla="*/ 164 w 166"/>
                  <a:gd name="T37" fmla="*/ 126 h 126"/>
                  <a:gd name="T38" fmla="*/ 157 w 166"/>
                  <a:gd name="T39" fmla="*/ 124 h 126"/>
                  <a:gd name="T40" fmla="*/ 148 w 166"/>
                  <a:gd name="T41" fmla="*/ 124 h 126"/>
                  <a:gd name="T42" fmla="*/ 136 w 166"/>
                  <a:gd name="T43" fmla="*/ 121 h 126"/>
                  <a:gd name="T44" fmla="*/ 123 w 166"/>
                  <a:gd name="T45" fmla="*/ 118 h 126"/>
                  <a:gd name="T46" fmla="*/ 107 w 166"/>
                  <a:gd name="T47" fmla="*/ 114 h 126"/>
                  <a:gd name="T48" fmla="*/ 90 w 166"/>
                  <a:gd name="T49" fmla="*/ 106 h 126"/>
                  <a:gd name="T50" fmla="*/ 74 w 166"/>
                  <a:gd name="T51" fmla="*/ 98 h 1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66"/>
                  <a:gd name="T79" fmla="*/ 0 h 126"/>
                  <a:gd name="T80" fmla="*/ 166 w 166"/>
                  <a:gd name="T81" fmla="*/ 126 h 1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66" h="126">
                    <a:moveTo>
                      <a:pt x="74" y="98"/>
                    </a:moveTo>
                    <a:lnTo>
                      <a:pt x="59" y="88"/>
                    </a:lnTo>
                    <a:lnTo>
                      <a:pt x="45" y="77"/>
                    </a:lnTo>
                    <a:lnTo>
                      <a:pt x="31" y="64"/>
                    </a:lnTo>
                    <a:lnTo>
                      <a:pt x="21" y="52"/>
                    </a:lnTo>
                    <a:lnTo>
                      <a:pt x="12" y="43"/>
                    </a:lnTo>
                    <a:lnTo>
                      <a:pt x="5" y="34"/>
                    </a:lnTo>
                    <a:lnTo>
                      <a:pt x="2" y="27"/>
                    </a:lnTo>
                    <a:lnTo>
                      <a:pt x="0" y="26"/>
                    </a:lnTo>
                    <a:lnTo>
                      <a:pt x="14" y="0"/>
                    </a:lnTo>
                    <a:lnTo>
                      <a:pt x="17" y="4"/>
                    </a:lnTo>
                    <a:lnTo>
                      <a:pt x="28" y="15"/>
                    </a:lnTo>
                    <a:lnTo>
                      <a:pt x="43" y="30"/>
                    </a:lnTo>
                    <a:lnTo>
                      <a:pt x="64" y="51"/>
                    </a:lnTo>
                    <a:lnTo>
                      <a:pt x="88" y="72"/>
                    </a:lnTo>
                    <a:lnTo>
                      <a:pt x="112" y="92"/>
                    </a:lnTo>
                    <a:lnTo>
                      <a:pt x="140" y="111"/>
                    </a:lnTo>
                    <a:lnTo>
                      <a:pt x="166" y="126"/>
                    </a:lnTo>
                    <a:lnTo>
                      <a:pt x="164" y="126"/>
                    </a:lnTo>
                    <a:lnTo>
                      <a:pt x="157" y="124"/>
                    </a:lnTo>
                    <a:lnTo>
                      <a:pt x="148" y="124"/>
                    </a:lnTo>
                    <a:lnTo>
                      <a:pt x="136" y="121"/>
                    </a:lnTo>
                    <a:lnTo>
                      <a:pt x="123" y="118"/>
                    </a:lnTo>
                    <a:lnTo>
                      <a:pt x="107" y="114"/>
                    </a:lnTo>
                    <a:lnTo>
                      <a:pt x="90" y="106"/>
                    </a:lnTo>
                    <a:lnTo>
                      <a:pt x="74" y="98"/>
                    </a:lnTo>
                    <a:close/>
                  </a:path>
                </a:pathLst>
              </a:custGeom>
              <a:solidFill>
                <a:srgbClr val="000000"/>
              </a:solidFill>
              <a:ln w="9525">
                <a:noFill/>
                <a:round/>
                <a:headEnd/>
                <a:tailEnd/>
              </a:ln>
            </p:spPr>
            <p:txBody>
              <a:bodyPr/>
              <a:lstStyle/>
              <a:p>
                <a:endParaRPr lang="fr-FR" sz="1350"/>
              </a:p>
            </p:txBody>
          </p:sp>
          <p:sp>
            <p:nvSpPr>
              <p:cNvPr id="65638" name="Freeform 219"/>
              <p:cNvSpPr>
                <a:spLocks/>
              </p:cNvSpPr>
              <p:nvPr/>
            </p:nvSpPr>
            <p:spPr bwMode="auto">
              <a:xfrm>
                <a:off x="1402" y="3823"/>
                <a:ext cx="73" cy="108"/>
              </a:xfrm>
              <a:custGeom>
                <a:avLst/>
                <a:gdLst>
                  <a:gd name="T0" fmla="*/ 13 w 146"/>
                  <a:gd name="T1" fmla="*/ 79 h 216"/>
                  <a:gd name="T2" fmla="*/ 29 w 146"/>
                  <a:gd name="T3" fmla="*/ 93 h 216"/>
                  <a:gd name="T4" fmla="*/ 31 w 146"/>
                  <a:gd name="T5" fmla="*/ 103 h 216"/>
                  <a:gd name="T6" fmla="*/ 24 w 146"/>
                  <a:gd name="T7" fmla="*/ 111 h 216"/>
                  <a:gd name="T8" fmla="*/ 15 w 146"/>
                  <a:gd name="T9" fmla="*/ 119 h 216"/>
                  <a:gd name="T10" fmla="*/ 5 w 146"/>
                  <a:gd name="T11" fmla="*/ 129 h 216"/>
                  <a:gd name="T12" fmla="*/ 0 w 146"/>
                  <a:gd name="T13" fmla="*/ 143 h 216"/>
                  <a:gd name="T14" fmla="*/ 5 w 146"/>
                  <a:gd name="T15" fmla="*/ 163 h 216"/>
                  <a:gd name="T16" fmla="*/ 22 w 146"/>
                  <a:gd name="T17" fmla="*/ 193 h 216"/>
                  <a:gd name="T18" fmla="*/ 37 w 146"/>
                  <a:gd name="T19" fmla="*/ 208 h 216"/>
                  <a:gd name="T20" fmla="*/ 53 w 146"/>
                  <a:gd name="T21" fmla="*/ 216 h 216"/>
                  <a:gd name="T22" fmla="*/ 69 w 146"/>
                  <a:gd name="T23" fmla="*/ 216 h 216"/>
                  <a:gd name="T24" fmla="*/ 84 w 146"/>
                  <a:gd name="T25" fmla="*/ 213 h 216"/>
                  <a:gd name="T26" fmla="*/ 101 w 146"/>
                  <a:gd name="T27" fmla="*/ 203 h 216"/>
                  <a:gd name="T28" fmla="*/ 117 w 146"/>
                  <a:gd name="T29" fmla="*/ 191 h 216"/>
                  <a:gd name="T30" fmla="*/ 132 w 146"/>
                  <a:gd name="T31" fmla="*/ 176 h 216"/>
                  <a:gd name="T32" fmla="*/ 146 w 146"/>
                  <a:gd name="T33" fmla="*/ 159 h 216"/>
                  <a:gd name="T34" fmla="*/ 144 w 146"/>
                  <a:gd name="T35" fmla="*/ 150 h 216"/>
                  <a:gd name="T36" fmla="*/ 139 w 146"/>
                  <a:gd name="T37" fmla="*/ 139 h 216"/>
                  <a:gd name="T38" fmla="*/ 134 w 146"/>
                  <a:gd name="T39" fmla="*/ 131 h 216"/>
                  <a:gd name="T40" fmla="*/ 125 w 146"/>
                  <a:gd name="T41" fmla="*/ 125 h 216"/>
                  <a:gd name="T42" fmla="*/ 115 w 146"/>
                  <a:gd name="T43" fmla="*/ 119 h 216"/>
                  <a:gd name="T44" fmla="*/ 106 w 146"/>
                  <a:gd name="T45" fmla="*/ 114 h 216"/>
                  <a:gd name="T46" fmla="*/ 98 w 146"/>
                  <a:gd name="T47" fmla="*/ 108 h 216"/>
                  <a:gd name="T48" fmla="*/ 89 w 146"/>
                  <a:gd name="T49" fmla="*/ 100 h 216"/>
                  <a:gd name="T50" fmla="*/ 84 w 146"/>
                  <a:gd name="T51" fmla="*/ 89 h 216"/>
                  <a:gd name="T52" fmla="*/ 79 w 146"/>
                  <a:gd name="T53" fmla="*/ 77 h 216"/>
                  <a:gd name="T54" fmla="*/ 75 w 146"/>
                  <a:gd name="T55" fmla="*/ 60 h 216"/>
                  <a:gd name="T56" fmla="*/ 74 w 146"/>
                  <a:gd name="T57" fmla="*/ 40 h 216"/>
                  <a:gd name="T58" fmla="*/ 70 w 146"/>
                  <a:gd name="T59" fmla="*/ 28 h 216"/>
                  <a:gd name="T60" fmla="*/ 62 w 146"/>
                  <a:gd name="T61" fmla="*/ 17 h 216"/>
                  <a:gd name="T62" fmla="*/ 50 w 146"/>
                  <a:gd name="T63" fmla="*/ 8 h 216"/>
                  <a:gd name="T64" fmla="*/ 32 w 146"/>
                  <a:gd name="T65" fmla="*/ 0 h 216"/>
                  <a:gd name="T66" fmla="*/ 15 w 146"/>
                  <a:gd name="T67" fmla="*/ 23 h 216"/>
                  <a:gd name="T68" fmla="*/ 5 w 146"/>
                  <a:gd name="T69" fmla="*/ 45 h 216"/>
                  <a:gd name="T70" fmla="*/ 3 w 146"/>
                  <a:gd name="T71" fmla="*/ 63 h 216"/>
                  <a:gd name="T72" fmla="*/ 13 w 146"/>
                  <a:gd name="T73" fmla="*/ 79 h 2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6"/>
                  <a:gd name="T112" fmla="*/ 0 h 216"/>
                  <a:gd name="T113" fmla="*/ 146 w 146"/>
                  <a:gd name="T114" fmla="*/ 216 h 2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6" h="216">
                    <a:moveTo>
                      <a:pt x="13" y="79"/>
                    </a:moveTo>
                    <a:lnTo>
                      <a:pt x="29" y="93"/>
                    </a:lnTo>
                    <a:lnTo>
                      <a:pt x="31" y="103"/>
                    </a:lnTo>
                    <a:lnTo>
                      <a:pt x="24" y="111"/>
                    </a:lnTo>
                    <a:lnTo>
                      <a:pt x="15" y="119"/>
                    </a:lnTo>
                    <a:lnTo>
                      <a:pt x="5" y="129"/>
                    </a:lnTo>
                    <a:lnTo>
                      <a:pt x="0" y="143"/>
                    </a:lnTo>
                    <a:lnTo>
                      <a:pt x="5" y="163"/>
                    </a:lnTo>
                    <a:lnTo>
                      <a:pt x="22" y="193"/>
                    </a:lnTo>
                    <a:lnTo>
                      <a:pt x="37" y="208"/>
                    </a:lnTo>
                    <a:lnTo>
                      <a:pt x="53" y="216"/>
                    </a:lnTo>
                    <a:lnTo>
                      <a:pt x="69" y="216"/>
                    </a:lnTo>
                    <a:lnTo>
                      <a:pt x="84" y="213"/>
                    </a:lnTo>
                    <a:lnTo>
                      <a:pt x="101" y="203"/>
                    </a:lnTo>
                    <a:lnTo>
                      <a:pt x="117" y="191"/>
                    </a:lnTo>
                    <a:lnTo>
                      <a:pt x="132" y="176"/>
                    </a:lnTo>
                    <a:lnTo>
                      <a:pt x="146" y="159"/>
                    </a:lnTo>
                    <a:lnTo>
                      <a:pt x="144" y="150"/>
                    </a:lnTo>
                    <a:lnTo>
                      <a:pt x="139" y="139"/>
                    </a:lnTo>
                    <a:lnTo>
                      <a:pt x="134" y="131"/>
                    </a:lnTo>
                    <a:lnTo>
                      <a:pt x="125" y="125"/>
                    </a:lnTo>
                    <a:lnTo>
                      <a:pt x="115" y="119"/>
                    </a:lnTo>
                    <a:lnTo>
                      <a:pt x="106" y="114"/>
                    </a:lnTo>
                    <a:lnTo>
                      <a:pt x="98" y="108"/>
                    </a:lnTo>
                    <a:lnTo>
                      <a:pt x="89" y="100"/>
                    </a:lnTo>
                    <a:lnTo>
                      <a:pt x="84" y="89"/>
                    </a:lnTo>
                    <a:lnTo>
                      <a:pt x="79" y="77"/>
                    </a:lnTo>
                    <a:lnTo>
                      <a:pt x="75" y="60"/>
                    </a:lnTo>
                    <a:lnTo>
                      <a:pt x="74" y="40"/>
                    </a:lnTo>
                    <a:lnTo>
                      <a:pt x="70" y="28"/>
                    </a:lnTo>
                    <a:lnTo>
                      <a:pt x="62" y="17"/>
                    </a:lnTo>
                    <a:lnTo>
                      <a:pt x="50" y="8"/>
                    </a:lnTo>
                    <a:lnTo>
                      <a:pt x="32" y="0"/>
                    </a:lnTo>
                    <a:lnTo>
                      <a:pt x="15" y="23"/>
                    </a:lnTo>
                    <a:lnTo>
                      <a:pt x="5" y="45"/>
                    </a:lnTo>
                    <a:lnTo>
                      <a:pt x="3" y="63"/>
                    </a:lnTo>
                    <a:lnTo>
                      <a:pt x="13" y="79"/>
                    </a:lnTo>
                    <a:close/>
                  </a:path>
                </a:pathLst>
              </a:custGeom>
              <a:solidFill>
                <a:srgbClr val="EFBC54"/>
              </a:solidFill>
              <a:ln w="9525">
                <a:noFill/>
                <a:round/>
                <a:headEnd/>
                <a:tailEnd/>
              </a:ln>
            </p:spPr>
            <p:txBody>
              <a:bodyPr/>
              <a:lstStyle/>
              <a:p>
                <a:endParaRPr lang="fr-FR" sz="1350"/>
              </a:p>
            </p:txBody>
          </p:sp>
          <p:sp>
            <p:nvSpPr>
              <p:cNvPr id="65639" name="Freeform 220"/>
              <p:cNvSpPr>
                <a:spLocks/>
              </p:cNvSpPr>
              <p:nvPr/>
            </p:nvSpPr>
            <p:spPr bwMode="auto">
              <a:xfrm>
                <a:off x="1431" y="3981"/>
                <a:ext cx="42" cy="109"/>
              </a:xfrm>
              <a:custGeom>
                <a:avLst/>
                <a:gdLst>
                  <a:gd name="T0" fmla="*/ 48 w 85"/>
                  <a:gd name="T1" fmla="*/ 217 h 217"/>
                  <a:gd name="T2" fmla="*/ 85 w 85"/>
                  <a:gd name="T3" fmla="*/ 191 h 217"/>
                  <a:gd name="T4" fmla="*/ 66 w 85"/>
                  <a:gd name="T5" fmla="*/ 149 h 217"/>
                  <a:gd name="T6" fmla="*/ 54 w 85"/>
                  <a:gd name="T7" fmla="*/ 100 h 217"/>
                  <a:gd name="T8" fmla="*/ 45 w 85"/>
                  <a:gd name="T9" fmla="*/ 49 h 217"/>
                  <a:gd name="T10" fmla="*/ 42 w 85"/>
                  <a:gd name="T11" fmla="*/ 0 h 217"/>
                  <a:gd name="T12" fmla="*/ 19 w 85"/>
                  <a:gd name="T13" fmla="*/ 9 h 217"/>
                  <a:gd name="T14" fmla="*/ 5 w 85"/>
                  <a:gd name="T15" fmla="*/ 28 h 217"/>
                  <a:gd name="T16" fmla="*/ 0 w 85"/>
                  <a:gd name="T17" fmla="*/ 52 h 217"/>
                  <a:gd name="T18" fmla="*/ 2 w 85"/>
                  <a:gd name="T19" fmla="*/ 83 h 217"/>
                  <a:gd name="T20" fmla="*/ 9 w 85"/>
                  <a:gd name="T21" fmla="*/ 116 h 217"/>
                  <a:gd name="T22" fmla="*/ 19 w 85"/>
                  <a:gd name="T23" fmla="*/ 149 h 217"/>
                  <a:gd name="T24" fmla="*/ 33 w 85"/>
                  <a:gd name="T25" fmla="*/ 185 h 217"/>
                  <a:gd name="T26" fmla="*/ 48 w 85"/>
                  <a:gd name="T27" fmla="*/ 217 h 2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217"/>
                  <a:gd name="T44" fmla="*/ 85 w 85"/>
                  <a:gd name="T45" fmla="*/ 217 h 2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217">
                    <a:moveTo>
                      <a:pt x="48" y="217"/>
                    </a:moveTo>
                    <a:lnTo>
                      <a:pt x="85" y="191"/>
                    </a:lnTo>
                    <a:lnTo>
                      <a:pt x="66" y="149"/>
                    </a:lnTo>
                    <a:lnTo>
                      <a:pt x="54" y="100"/>
                    </a:lnTo>
                    <a:lnTo>
                      <a:pt x="45" y="49"/>
                    </a:lnTo>
                    <a:lnTo>
                      <a:pt x="42" y="0"/>
                    </a:lnTo>
                    <a:lnTo>
                      <a:pt x="19" y="9"/>
                    </a:lnTo>
                    <a:lnTo>
                      <a:pt x="5" y="28"/>
                    </a:lnTo>
                    <a:lnTo>
                      <a:pt x="0" y="52"/>
                    </a:lnTo>
                    <a:lnTo>
                      <a:pt x="2" y="83"/>
                    </a:lnTo>
                    <a:lnTo>
                      <a:pt x="9" y="116"/>
                    </a:lnTo>
                    <a:lnTo>
                      <a:pt x="19" y="149"/>
                    </a:lnTo>
                    <a:lnTo>
                      <a:pt x="33" y="185"/>
                    </a:lnTo>
                    <a:lnTo>
                      <a:pt x="48" y="217"/>
                    </a:lnTo>
                    <a:close/>
                  </a:path>
                </a:pathLst>
              </a:custGeom>
              <a:solidFill>
                <a:srgbClr val="EFBC54"/>
              </a:solidFill>
              <a:ln w="9525">
                <a:noFill/>
                <a:round/>
                <a:headEnd/>
                <a:tailEnd/>
              </a:ln>
            </p:spPr>
            <p:txBody>
              <a:bodyPr/>
              <a:lstStyle/>
              <a:p>
                <a:endParaRPr lang="fr-FR" sz="1350"/>
              </a:p>
            </p:txBody>
          </p:sp>
          <p:sp>
            <p:nvSpPr>
              <p:cNvPr id="65640" name="Freeform 221"/>
              <p:cNvSpPr>
                <a:spLocks/>
              </p:cNvSpPr>
              <p:nvPr/>
            </p:nvSpPr>
            <p:spPr bwMode="auto">
              <a:xfrm>
                <a:off x="1340" y="3816"/>
                <a:ext cx="189" cy="284"/>
              </a:xfrm>
              <a:custGeom>
                <a:avLst/>
                <a:gdLst>
                  <a:gd name="T0" fmla="*/ 257 w 378"/>
                  <a:gd name="T1" fmla="*/ 190 h 567"/>
                  <a:gd name="T2" fmla="*/ 226 w 378"/>
                  <a:gd name="T3" fmla="*/ 217 h 567"/>
                  <a:gd name="T4" fmla="*/ 194 w 378"/>
                  <a:gd name="T5" fmla="*/ 230 h 567"/>
                  <a:gd name="T6" fmla="*/ 162 w 378"/>
                  <a:gd name="T7" fmla="*/ 222 h 567"/>
                  <a:gd name="T8" fmla="*/ 130 w 378"/>
                  <a:gd name="T9" fmla="*/ 177 h 567"/>
                  <a:gd name="T10" fmla="*/ 130 w 378"/>
                  <a:gd name="T11" fmla="*/ 143 h 567"/>
                  <a:gd name="T12" fmla="*/ 149 w 378"/>
                  <a:gd name="T13" fmla="*/ 125 h 567"/>
                  <a:gd name="T14" fmla="*/ 154 w 378"/>
                  <a:gd name="T15" fmla="*/ 107 h 567"/>
                  <a:gd name="T16" fmla="*/ 128 w 378"/>
                  <a:gd name="T17" fmla="*/ 77 h 567"/>
                  <a:gd name="T18" fmla="*/ 140 w 378"/>
                  <a:gd name="T19" fmla="*/ 37 h 567"/>
                  <a:gd name="T20" fmla="*/ 137 w 378"/>
                  <a:gd name="T21" fmla="*/ 8 h 567"/>
                  <a:gd name="T22" fmla="*/ 90 w 378"/>
                  <a:gd name="T23" fmla="*/ 2 h 567"/>
                  <a:gd name="T24" fmla="*/ 49 w 378"/>
                  <a:gd name="T25" fmla="*/ 0 h 567"/>
                  <a:gd name="T26" fmla="*/ 21 w 378"/>
                  <a:gd name="T27" fmla="*/ 0 h 567"/>
                  <a:gd name="T28" fmla="*/ 9 w 378"/>
                  <a:gd name="T29" fmla="*/ 85 h 567"/>
                  <a:gd name="T30" fmla="*/ 0 w 378"/>
                  <a:gd name="T31" fmla="*/ 145 h 567"/>
                  <a:gd name="T32" fmla="*/ 18 w 378"/>
                  <a:gd name="T33" fmla="*/ 230 h 567"/>
                  <a:gd name="T34" fmla="*/ 56 w 378"/>
                  <a:gd name="T35" fmla="*/ 248 h 567"/>
                  <a:gd name="T36" fmla="*/ 104 w 378"/>
                  <a:gd name="T37" fmla="*/ 256 h 567"/>
                  <a:gd name="T38" fmla="*/ 147 w 378"/>
                  <a:gd name="T39" fmla="*/ 261 h 567"/>
                  <a:gd name="T40" fmla="*/ 164 w 378"/>
                  <a:gd name="T41" fmla="*/ 261 h 567"/>
                  <a:gd name="T42" fmla="*/ 149 w 378"/>
                  <a:gd name="T43" fmla="*/ 382 h 567"/>
                  <a:gd name="T44" fmla="*/ 166 w 378"/>
                  <a:gd name="T45" fmla="*/ 479 h 567"/>
                  <a:gd name="T46" fmla="*/ 194 w 378"/>
                  <a:gd name="T47" fmla="*/ 544 h 567"/>
                  <a:gd name="T48" fmla="*/ 207 w 378"/>
                  <a:gd name="T49" fmla="*/ 567 h 567"/>
                  <a:gd name="T50" fmla="*/ 216 w 378"/>
                  <a:gd name="T51" fmla="*/ 515 h 567"/>
                  <a:gd name="T52" fmla="*/ 192 w 378"/>
                  <a:gd name="T53" fmla="*/ 446 h 567"/>
                  <a:gd name="T54" fmla="*/ 183 w 378"/>
                  <a:gd name="T55" fmla="*/ 382 h 567"/>
                  <a:gd name="T56" fmla="*/ 202 w 378"/>
                  <a:gd name="T57" fmla="*/ 339 h 567"/>
                  <a:gd name="T58" fmla="*/ 225 w 378"/>
                  <a:gd name="T59" fmla="*/ 293 h 567"/>
                  <a:gd name="T60" fmla="*/ 225 w 378"/>
                  <a:gd name="T61" fmla="*/ 245 h 567"/>
                  <a:gd name="T62" fmla="*/ 230 w 378"/>
                  <a:gd name="T63" fmla="*/ 241 h 567"/>
                  <a:gd name="T64" fmla="*/ 261 w 378"/>
                  <a:gd name="T65" fmla="*/ 265 h 567"/>
                  <a:gd name="T66" fmla="*/ 309 w 378"/>
                  <a:gd name="T67" fmla="*/ 299 h 567"/>
                  <a:gd name="T68" fmla="*/ 359 w 378"/>
                  <a:gd name="T69" fmla="*/ 328 h 567"/>
                  <a:gd name="T70" fmla="*/ 366 w 378"/>
                  <a:gd name="T71" fmla="*/ 324 h 567"/>
                  <a:gd name="T72" fmla="*/ 342 w 378"/>
                  <a:gd name="T73" fmla="*/ 298 h 567"/>
                  <a:gd name="T74" fmla="*/ 323 w 378"/>
                  <a:gd name="T75" fmla="*/ 268 h 567"/>
                  <a:gd name="T76" fmla="*/ 313 w 378"/>
                  <a:gd name="T77" fmla="*/ 239 h 567"/>
                  <a:gd name="T78" fmla="*/ 276 w 378"/>
                  <a:gd name="T79" fmla="*/ 199 h 567"/>
                  <a:gd name="T80" fmla="*/ 276 w 378"/>
                  <a:gd name="T81" fmla="*/ 191 h 567"/>
                  <a:gd name="T82" fmla="*/ 271 w 378"/>
                  <a:gd name="T83" fmla="*/ 173 h 56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78"/>
                  <a:gd name="T127" fmla="*/ 0 h 567"/>
                  <a:gd name="T128" fmla="*/ 378 w 378"/>
                  <a:gd name="T129" fmla="*/ 567 h 56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78" h="567">
                    <a:moveTo>
                      <a:pt x="271" y="173"/>
                    </a:moveTo>
                    <a:lnTo>
                      <a:pt x="257" y="190"/>
                    </a:lnTo>
                    <a:lnTo>
                      <a:pt x="242" y="205"/>
                    </a:lnTo>
                    <a:lnTo>
                      <a:pt x="226" y="217"/>
                    </a:lnTo>
                    <a:lnTo>
                      <a:pt x="209" y="227"/>
                    </a:lnTo>
                    <a:lnTo>
                      <a:pt x="194" y="230"/>
                    </a:lnTo>
                    <a:lnTo>
                      <a:pt x="178" y="230"/>
                    </a:lnTo>
                    <a:lnTo>
                      <a:pt x="162" y="222"/>
                    </a:lnTo>
                    <a:lnTo>
                      <a:pt x="147" y="207"/>
                    </a:lnTo>
                    <a:lnTo>
                      <a:pt x="130" y="177"/>
                    </a:lnTo>
                    <a:lnTo>
                      <a:pt x="125" y="157"/>
                    </a:lnTo>
                    <a:lnTo>
                      <a:pt x="130" y="143"/>
                    </a:lnTo>
                    <a:lnTo>
                      <a:pt x="140" y="133"/>
                    </a:lnTo>
                    <a:lnTo>
                      <a:pt x="149" y="125"/>
                    </a:lnTo>
                    <a:lnTo>
                      <a:pt x="156" y="117"/>
                    </a:lnTo>
                    <a:lnTo>
                      <a:pt x="154" y="107"/>
                    </a:lnTo>
                    <a:lnTo>
                      <a:pt x="138" y="93"/>
                    </a:lnTo>
                    <a:lnTo>
                      <a:pt x="128" y="77"/>
                    </a:lnTo>
                    <a:lnTo>
                      <a:pt x="130" y="59"/>
                    </a:lnTo>
                    <a:lnTo>
                      <a:pt x="140" y="37"/>
                    </a:lnTo>
                    <a:lnTo>
                      <a:pt x="157" y="14"/>
                    </a:lnTo>
                    <a:lnTo>
                      <a:pt x="137" y="8"/>
                    </a:lnTo>
                    <a:lnTo>
                      <a:pt x="114" y="5"/>
                    </a:lnTo>
                    <a:lnTo>
                      <a:pt x="90" y="2"/>
                    </a:lnTo>
                    <a:lnTo>
                      <a:pt x="68" y="0"/>
                    </a:lnTo>
                    <a:lnTo>
                      <a:pt x="49" y="0"/>
                    </a:lnTo>
                    <a:lnTo>
                      <a:pt x="31" y="0"/>
                    </a:lnTo>
                    <a:lnTo>
                      <a:pt x="21" y="0"/>
                    </a:lnTo>
                    <a:lnTo>
                      <a:pt x="18" y="0"/>
                    </a:lnTo>
                    <a:lnTo>
                      <a:pt x="9" y="85"/>
                    </a:lnTo>
                    <a:lnTo>
                      <a:pt x="6" y="103"/>
                    </a:lnTo>
                    <a:lnTo>
                      <a:pt x="0" y="145"/>
                    </a:lnTo>
                    <a:lnTo>
                      <a:pt x="2" y="194"/>
                    </a:lnTo>
                    <a:lnTo>
                      <a:pt x="18" y="230"/>
                    </a:lnTo>
                    <a:lnTo>
                      <a:pt x="33" y="241"/>
                    </a:lnTo>
                    <a:lnTo>
                      <a:pt x="56" y="248"/>
                    </a:lnTo>
                    <a:lnTo>
                      <a:pt x="80" y="253"/>
                    </a:lnTo>
                    <a:lnTo>
                      <a:pt x="104" y="256"/>
                    </a:lnTo>
                    <a:lnTo>
                      <a:pt x="126" y="259"/>
                    </a:lnTo>
                    <a:lnTo>
                      <a:pt x="147" y="261"/>
                    </a:lnTo>
                    <a:lnTo>
                      <a:pt x="159" y="261"/>
                    </a:lnTo>
                    <a:lnTo>
                      <a:pt x="164" y="261"/>
                    </a:lnTo>
                    <a:lnTo>
                      <a:pt x="150" y="324"/>
                    </a:lnTo>
                    <a:lnTo>
                      <a:pt x="149" y="382"/>
                    </a:lnTo>
                    <a:lnTo>
                      <a:pt x="156" y="435"/>
                    </a:lnTo>
                    <a:lnTo>
                      <a:pt x="166" y="479"/>
                    </a:lnTo>
                    <a:lnTo>
                      <a:pt x="180" y="516"/>
                    </a:lnTo>
                    <a:lnTo>
                      <a:pt x="194" y="544"/>
                    </a:lnTo>
                    <a:lnTo>
                      <a:pt x="204" y="561"/>
                    </a:lnTo>
                    <a:lnTo>
                      <a:pt x="207" y="567"/>
                    </a:lnTo>
                    <a:lnTo>
                      <a:pt x="231" y="547"/>
                    </a:lnTo>
                    <a:lnTo>
                      <a:pt x="216" y="515"/>
                    </a:lnTo>
                    <a:lnTo>
                      <a:pt x="202" y="479"/>
                    </a:lnTo>
                    <a:lnTo>
                      <a:pt x="192" y="446"/>
                    </a:lnTo>
                    <a:lnTo>
                      <a:pt x="185" y="413"/>
                    </a:lnTo>
                    <a:lnTo>
                      <a:pt x="183" y="382"/>
                    </a:lnTo>
                    <a:lnTo>
                      <a:pt x="188" y="358"/>
                    </a:lnTo>
                    <a:lnTo>
                      <a:pt x="202" y="339"/>
                    </a:lnTo>
                    <a:lnTo>
                      <a:pt x="225" y="330"/>
                    </a:lnTo>
                    <a:lnTo>
                      <a:pt x="225" y="293"/>
                    </a:lnTo>
                    <a:lnTo>
                      <a:pt x="225" y="264"/>
                    </a:lnTo>
                    <a:lnTo>
                      <a:pt x="225" y="245"/>
                    </a:lnTo>
                    <a:lnTo>
                      <a:pt x="225" y="237"/>
                    </a:lnTo>
                    <a:lnTo>
                      <a:pt x="230" y="241"/>
                    </a:lnTo>
                    <a:lnTo>
                      <a:pt x="242" y="251"/>
                    </a:lnTo>
                    <a:lnTo>
                      <a:pt x="261" y="265"/>
                    </a:lnTo>
                    <a:lnTo>
                      <a:pt x="285" y="282"/>
                    </a:lnTo>
                    <a:lnTo>
                      <a:pt x="309" y="299"/>
                    </a:lnTo>
                    <a:lnTo>
                      <a:pt x="335" y="315"/>
                    </a:lnTo>
                    <a:lnTo>
                      <a:pt x="359" y="328"/>
                    </a:lnTo>
                    <a:lnTo>
                      <a:pt x="378" y="336"/>
                    </a:lnTo>
                    <a:lnTo>
                      <a:pt x="366" y="324"/>
                    </a:lnTo>
                    <a:lnTo>
                      <a:pt x="352" y="311"/>
                    </a:lnTo>
                    <a:lnTo>
                      <a:pt x="342" y="298"/>
                    </a:lnTo>
                    <a:lnTo>
                      <a:pt x="331" y="284"/>
                    </a:lnTo>
                    <a:lnTo>
                      <a:pt x="323" y="268"/>
                    </a:lnTo>
                    <a:lnTo>
                      <a:pt x="316" y="254"/>
                    </a:lnTo>
                    <a:lnTo>
                      <a:pt x="313" y="239"/>
                    </a:lnTo>
                    <a:lnTo>
                      <a:pt x="311" y="225"/>
                    </a:lnTo>
                    <a:lnTo>
                      <a:pt x="276" y="199"/>
                    </a:lnTo>
                    <a:lnTo>
                      <a:pt x="276" y="197"/>
                    </a:lnTo>
                    <a:lnTo>
                      <a:pt x="276" y="191"/>
                    </a:lnTo>
                    <a:lnTo>
                      <a:pt x="275" y="182"/>
                    </a:lnTo>
                    <a:lnTo>
                      <a:pt x="271" y="173"/>
                    </a:lnTo>
                    <a:close/>
                  </a:path>
                </a:pathLst>
              </a:custGeom>
              <a:solidFill>
                <a:srgbClr val="E59100"/>
              </a:solidFill>
              <a:ln w="9525">
                <a:noFill/>
                <a:round/>
                <a:headEnd/>
                <a:tailEnd/>
              </a:ln>
            </p:spPr>
            <p:txBody>
              <a:bodyPr/>
              <a:lstStyle/>
              <a:p>
                <a:endParaRPr lang="fr-FR" sz="1350"/>
              </a:p>
            </p:txBody>
          </p:sp>
          <p:sp>
            <p:nvSpPr>
              <p:cNvPr id="65641" name="Freeform 222"/>
              <p:cNvSpPr>
                <a:spLocks/>
              </p:cNvSpPr>
              <p:nvPr/>
            </p:nvSpPr>
            <p:spPr bwMode="auto">
              <a:xfrm>
                <a:off x="1495" y="3929"/>
                <a:ext cx="55" cy="56"/>
              </a:xfrm>
              <a:custGeom>
                <a:avLst/>
                <a:gdLst>
                  <a:gd name="T0" fmla="*/ 67 w 110"/>
                  <a:gd name="T1" fmla="*/ 111 h 113"/>
                  <a:gd name="T2" fmla="*/ 69 w 110"/>
                  <a:gd name="T3" fmla="*/ 111 h 113"/>
                  <a:gd name="T4" fmla="*/ 72 w 110"/>
                  <a:gd name="T5" fmla="*/ 111 h 113"/>
                  <a:gd name="T6" fmla="*/ 74 w 110"/>
                  <a:gd name="T7" fmla="*/ 113 h 113"/>
                  <a:gd name="T8" fmla="*/ 76 w 110"/>
                  <a:gd name="T9" fmla="*/ 113 h 113"/>
                  <a:gd name="T10" fmla="*/ 96 w 110"/>
                  <a:gd name="T11" fmla="*/ 108 h 113"/>
                  <a:gd name="T12" fmla="*/ 107 w 110"/>
                  <a:gd name="T13" fmla="*/ 97 h 113"/>
                  <a:gd name="T14" fmla="*/ 110 w 110"/>
                  <a:gd name="T15" fmla="*/ 86 h 113"/>
                  <a:gd name="T16" fmla="*/ 110 w 110"/>
                  <a:gd name="T17" fmla="*/ 82 h 113"/>
                  <a:gd name="T18" fmla="*/ 0 w 110"/>
                  <a:gd name="T19" fmla="*/ 0 h 113"/>
                  <a:gd name="T20" fmla="*/ 2 w 110"/>
                  <a:gd name="T21" fmla="*/ 14 h 113"/>
                  <a:gd name="T22" fmla="*/ 5 w 110"/>
                  <a:gd name="T23" fmla="*/ 29 h 113"/>
                  <a:gd name="T24" fmla="*/ 12 w 110"/>
                  <a:gd name="T25" fmla="*/ 43 h 113"/>
                  <a:gd name="T26" fmla="*/ 20 w 110"/>
                  <a:gd name="T27" fmla="*/ 59 h 113"/>
                  <a:gd name="T28" fmla="*/ 31 w 110"/>
                  <a:gd name="T29" fmla="*/ 73 h 113"/>
                  <a:gd name="T30" fmla="*/ 41 w 110"/>
                  <a:gd name="T31" fmla="*/ 86 h 113"/>
                  <a:gd name="T32" fmla="*/ 55 w 110"/>
                  <a:gd name="T33" fmla="*/ 99 h 113"/>
                  <a:gd name="T34" fmla="*/ 67 w 110"/>
                  <a:gd name="T35" fmla="*/ 111 h 1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0"/>
                  <a:gd name="T55" fmla="*/ 0 h 113"/>
                  <a:gd name="T56" fmla="*/ 110 w 110"/>
                  <a:gd name="T57" fmla="*/ 113 h 1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0" h="113">
                    <a:moveTo>
                      <a:pt x="67" y="111"/>
                    </a:moveTo>
                    <a:lnTo>
                      <a:pt x="69" y="111"/>
                    </a:lnTo>
                    <a:lnTo>
                      <a:pt x="72" y="111"/>
                    </a:lnTo>
                    <a:lnTo>
                      <a:pt x="74" y="113"/>
                    </a:lnTo>
                    <a:lnTo>
                      <a:pt x="76" y="113"/>
                    </a:lnTo>
                    <a:lnTo>
                      <a:pt x="96" y="108"/>
                    </a:lnTo>
                    <a:lnTo>
                      <a:pt x="107" y="97"/>
                    </a:lnTo>
                    <a:lnTo>
                      <a:pt x="110" y="86"/>
                    </a:lnTo>
                    <a:lnTo>
                      <a:pt x="110" y="82"/>
                    </a:lnTo>
                    <a:lnTo>
                      <a:pt x="0" y="0"/>
                    </a:lnTo>
                    <a:lnTo>
                      <a:pt x="2" y="14"/>
                    </a:lnTo>
                    <a:lnTo>
                      <a:pt x="5" y="29"/>
                    </a:lnTo>
                    <a:lnTo>
                      <a:pt x="12" y="43"/>
                    </a:lnTo>
                    <a:lnTo>
                      <a:pt x="20" y="59"/>
                    </a:lnTo>
                    <a:lnTo>
                      <a:pt x="31" y="73"/>
                    </a:lnTo>
                    <a:lnTo>
                      <a:pt x="41" y="86"/>
                    </a:lnTo>
                    <a:lnTo>
                      <a:pt x="55" y="99"/>
                    </a:lnTo>
                    <a:lnTo>
                      <a:pt x="67" y="111"/>
                    </a:lnTo>
                    <a:close/>
                  </a:path>
                </a:pathLst>
              </a:custGeom>
              <a:solidFill>
                <a:srgbClr val="EFBC54"/>
              </a:solidFill>
              <a:ln w="9525">
                <a:noFill/>
                <a:round/>
                <a:headEnd/>
                <a:tailEnd/>
              </a:ln>
            </p:spPr>
            <p:txBody>
              <a:bodyPr/>
              <a:lstStyle/>
              <a:p>
                <a:endParaRPr lang="fr-FR" sz="1350"/>
              </a:p>
            </p:txBody>
          </p:sp>
          <p:sp>
            <p:nvSpPr>
              <p:cNvPr id="65642" name="Freeform 223"/>
              <p:cNvSpPr>
                <a:spLocks/>
              </p:cNvSpPr>
              <p:nvPr/>
            </p:nvSpPr>
            <p:spPr bwMode="auto">
              <a:xfrm>
                <a:off x="63" y="3372"/>
                <a:ext cx="556" cy="167"/>
              </a:xfrm>
              <a:custGeom>
                <a:avLst/>
                <a:gdLst>
                  <a:gd name="T0" fmla="*/ 2 w 1113"/>
                  <a:gd name="T1" fmla="*/ 302 h 336"/>
                  <a:gd name="T2" fmla="*/ 7 w 1113"/>
                  <a:gd name="T3" fmla="*/ 311 h 336"/>
                  <a:gd name="T4" fmla="*/ 19 w 1113"/>
                  <a:gd name="T5" fmla="*/ 321 h 336"/>
                  <a:gd name="T6" fmla="*/ 47 w 1113"/>
                  <a:gd name="T7" fmla="*/ 330 h 336"/>
                  <a:gd name="T8" fmla="*/ 80 w 1113"/>
                  <a:gd name="T9" fmla="*/ 334 h 336"/>
                  <a:gd name="T10" fmla="*/ 119 w 1113"/>
                  <a:gd name="T11" fmla="*/ 336 h 336"/>
                  <a:gd name="T12" fmla="*/ 159 w 1113"/>
                  <a:gd name="T13" fmla="*/ 336 h 336"/>
                  <a:gd name="T14" fmla="*/ 200 w 1113"/>
                  <a:gd name="T15" fmla="*/ 333 h 336"/>
                  <a:gd name="T16" fmla="*/ 240 w 1113"/>
                  <a:gd name="T17" fmla="*/ 328 h 336"/>
                  <a:gd name="T18" fmla="*/ 273 w 1113"/>
                  <a:gd name="T19" fmla="*/ 324 h 336"/>
                  <a:gd name="T20" fmla="*/ 335 w 1113"/>
                  <a:gd name="T21" fmla="*/ 314 h 336"/>
                  <a:gd name="T22" fmla="*/ 445 w 1113"/>
                  <a:gd name="T23" fmla="*/ 291 h 336"/>
                  <a:gd name="T24" fmla="*/ 566 w 1113"/>
                  <a:gd name="T25" fmla="*/ 259 h 336"/>
                  <a:gd name="T26" fmla="*/ 685 w 1113"/>
                  <a:gd name="T27" fmla="*/ 222 h 336"/>
                  <a:gd name="T28" fmla="*/ 799 w 1113"/>
                  <a:gd name="T29" fmla="*/ 185 h 336"/>
                  <a:gd name="T30" fmla="*/ 895 w 1113"/>
                  <a:gd name="T31" fmla="*/ 151 h 336"/>
                  <a:gd name="T32" fmla="*/ 968 w 1113"/>
                  <a:gd name="T33" fmla="*/ 125 h 336"/>
                  <a:gd name="T34" fmla="*/ 1009 w 1113"/>
                  <a:gd name="T35" fmla="*/ 109 h 336"/>
                  <a:gd name="T36" fmla="*/ 1019 w 1113"/>
                  <a:gd name="T37" fmla="*/ 106 h 336"/>
                  <a:gd name="T38" fmla="*/ 1050 w 1113"/>
                  <a:gd name="T39" fmla="*/ 91 h 336"/>
                  <a:gd name="T40" fmla="*/ 1090 w 1113"/>
                  <a:gd name="T41" fmla="*/ 68 h 336"/>
                  <a:gd name="T42" fmla="*/ 1113 w 1113"/>
                  <a:gd name="T43" fmla="*/ 39 h 336"/>
                  <a:gd name="T44" fmla="*/ 1104 w 1113"/>
                  <a:gd name="T45" fmla="*/ 19 h 336"/>
                  <a:gd name="T46" fmla="*/ 1087 w 1113"/>
                  <a:gd name="T47" fmla="*/ 8 h 336"/>
                  <a:gd name="T48" fmla="*/ 1066 w 1113"/>
                  <a:gd name="T49" fmla="*/ 2 h 336"/>
                  <a:gd name="T50" fmla="*/ 1040 w 1113"/>
                  <a:gd name="T51" fmla="*/ 0 h 336"/>
                  <a:gd name="T52" fmla="*/ 985 w 1113"/>
                  <a:gd name="T53" fmla="*/ 22 h 336"/>
                  <a:gd name="T54" fmla="*/ 892 w 1113"/>
                  <a:gd name="T55" fmla="*/ 68 h 336"/>
                  <a:gd name="T56" fmla="*/ 785 w 1113"/>
                  <a:gd name="T57" fmla="*/ 114 h 336"/>
                  <a:gd name="T58" fmla="*/ 666 w 1113"/>
                  <a:gd name="T59" fmla="*/ 157 h 336"/>
                  <a:gd name="T60" fmla="*/ 535 w 1113"/>
                  <a:gd name="T61" fmla="*/ 199 h 336"/>
                  <a:gd name="T62" fmla="*/ 395 w 1113"/>
                  <a:gd name="T63" fmla="*/ 234 h 336"/>
                  <a:gd name="T64" fmla="*/ 243 w 1113"/>
                  <a:gd name="T65" fmla="*/ 260 h 336"/>
                  <a:gd name="T66" fmla="*/ 85 w 1113"/>
                  <a:gd name="T67" fmla="*/ 277 h 336"/>
                  <a:gd name="T68" fmla="*/ 0 w 1113"/>
                  <a:gd name="T69" fmla="*/ 285 h 336"/>
                  <a:gd name="T70" fmla="*/ 0 w 1113"/>
                  <a:gd name="T71" fmla="*/ 294 h 3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13"/>
                  <a:gd name="T109" fmla="*/ 0 h 336"/>
                  <a:gd name="T110" fmla="*/ 1113 w 1113"/>
                  <a:gd name="T111" fmla="*/ 336 h 3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13" h="336">
                    <a:moveTo>
                      <a:pt x="2" y="297"/>
                    </a:moveTo>
                    <a:lnTo>
                      <a:pt x="2" y="302"/>
                    </a:lnTo>
                    <a:lnTo>
                      <a:pt x="4" y="307"/>
                    </a:lnTo>
                    <a:lnTo>
                      <a:pt x="7" y="311"/>
                    </a:lnTo>
                    <a:lnTo>
                      <a:pt x="11" y="314"/>
                    </a:lnTo>
                    <a:lnTo>
                      <a:pt x="19" y="321"/>
                    </a:lnTo>
                    <a:lnTo>
                      <a:pt x="31" y="327"/>
                    </a:lnTo>
                    <a:lnTo>
                      <a:pt x="47" y="330"/>
                    </a:lnTo>
                    <a:lnTo>
                      <a:pt x="62" y="333"/>
                    </a:lnTo>
                    <a:lnTo>
                      <a:pt x="80" y="334"/>
                    </a:lnTo>
                    <a:lnTo>
                      <a:pt x="98" y="336"/>
                    </a:lnTo>
                    <a:lnTo>
                      <a:pt x="119" y="336"/>
                    </a:lnTo>
                    <a:lnTo>
                      <a:pt x="138" y="336"/>
                    </a:lnTo>
                    <a:lnTo>
                      <a:pt x="159" y="336"/>
                    </a:lnTo>
                    <a:lnTo>
                      <a:pt x="180" y="334"/>
                    </a:lnTo>
                    <a:lnTo>
                      <a:pt x="200" y="333"/>
                    </a:lnTo>
                    <a:lnTo>
                      <a:pt x="221" y="330"/>
                    </a:lnTo>
                    <a:lnTo>
                      <a:pt x="240" y="328"/>
                    </a:lnTo>
                    <a:lnTo>
                      <a:pt x="257" y="327"/>
                    </a:lnTo>
                    <a:lnTo>
                      <a:pt x="273" y="324"/>
                    </a:lnTo>
                    <a:lnTo>
                      <a:pt x="286" y="322"/>
                    </a:lnTo>
                    <a:lnTo>
                      <a:pt x="335" y="314"/>
                    </a:lnTo>
                    <a:lnTo>
                      <a:pt x="388" y="304"/>
                    </a:lnTo>
                    <a:lnTo>
                      <a:pt x="445" y="291"/>
                    </a:lnTo>
                    <a:lnTo>
                      <a:pt x="505" y="276"/>
                    </a:lnTo>
                    <a:lnTo>
                      <a:pt x="566" y="259"/>
                    </a:lnTo>
                    <a:lnTo>
                      <a:pt x="626" y="240"/>
                    </a:lnTo>
                    <a:lnTo>
                      <a:pt x="685" y="222"/>
                    </a:lnTo>
                    <a:lnTo>
                      <a:pt x="743" y="203"/>
                    </a:lnTo>
                    <a:lnTo>
                      <a:pt x="799" y="185"/>
                    </a:lnTo>
                    <a:lnTo>
                      <a:pt x="849" y="168"/>
                    </a:lnTo>
                    <a:lnTo>
                      <a:pt x="895" y="151"/>
                    </a:lnTo>
                    <a:lnTo>
                      <a:pt x="935" y="137"/>
                    </a:lnTo>
                    <a:lnTo>
                      <a:pt x="968" y="125"/>
                    </a:lnTo>
                    <a:lnTo>
                      <a:pt x="994" y="116"/>
                    </a:lnTo>
                    <a:lnTo>
                      <a:pt x="1009" y="109"/>
                    </a:lnTo>
                    <a:lnTo>
                      <a:pt x="1014" y="108"/>
                    </a:lnTo>
                    <a:lnTo>
                      <a:pt x="1019" y="106"/>
                    </a:lnTo>
                    <a:lnTo>
                      <a:pt x="1033" y="100"/>
                    </a:lnTo>
                    <a:lnTo>
                      <a:pt x="1050" y="91"/>
                    </a:lnTo>
                    <a:lnTo>
                      <a:pt x="1071" y="80"/>
                    </a:lnTo>
                    <a:lnTo>
                      <a:pt x="1090" y="68"/>
                    </a:lnTo>
                    <a:lnTo>
                      <a:pt x="1106" y="54"/>
                    </a:lnTo>
                    <a:lnTo>
                      <a:pt x="1113" y="39"/>
                    </a:lnTo>
                    <a:lnTo>
                      <a:pt x="1109" y="25"/>
                    </a:lnTo>
                    <a:lnTo>
                      <a:pt x="1104" y="19"/>
                    </a:lnTo>
                    <a:lnTo>
                      <a:pt x="1095" y="12"/>
                    </a:lnTo>
                    <a:lnTo>
                      <a:pt x="1087" y="8"/>
                    </a:lnTo>
                    <a:lnTo>
                      <a:pt x="1076" y="5"/>
                    </a:lnTo>
                    <a:lnTo>
                      <a:pt x="1066" y="2"/>
                    </a:lnTo>
                    <a:lnTo>
                      <a:pt x="1054" y="0"/>
                    </a:lnTo>
                    <a:lnTo>
                      <a:pt x="1040" y="0"/>
                    </a:lnTo>
                    <a:lnTo>
                      <a:pt x="1026" y="0"/>
                    </a:lnTo>
                    <a:lnTo>
                      <a:pt x="985" y="22"/>
                    </a:lnTo>
                    <a:lnTo>
                      <a:pt x="940" y="45"/>
                    </a:lnTo>
                    <a:lnTo>
                      <a:pt x="892" y="68"/>
                    </a:lnTo>
                    <a:lnTo>
                      <a:pt x="840" y="91"/>
                    </a:lnTo>
                    <a:lnTo>
                      <a:pt x="785" y="114"/>
                    </a:lnTo>
                    <a:lnTo>
                      <a:pt x="726" y="136"/>
                    </a:lnTo>
                    <a:lnTo>
                      <a:pt x="666" y="157"/>
                    </a:lnTo>
                    <a:lnTo>
                      <a:pt x="602" y="179"/>
                    </a:lnTo>
                    <a:lnTo>
                      <a:pt x="535" y="199"/>
                    </a:lnTo>
                    <a:lnTo>
                      <a:pt x="466" y="217"/>
                    </a:lnTo>
                    <a:lnTo>
                      <a:pt x="395" y="234"/>
                    </a:lnTo>
                    <a:lnTo>
                      <a:pt x="321" y="248"/>
                    </a:lnTo>
                    <a:lnTo>
                      <a:pt x="243" y="260"/>
                    </a:lnTo>
                    <a:lnTo>
                      <a:pt x="166" y="270"/>
                    </a:lnTo>
                    <a:lnTo>
                      <a:pt x="85" y="277"/>
                    </a:lnTo>
                    <a:lnTo>
                      <a:pt x="2" y="280"/>
                    </a:lnTo>
                    <a:lnTo>
                      <a:pt x="0" y="285"/>
                    </a:lnTo>
                    <a:lnTo>
                      <a:pt x="0" y="290"/>
                    </a:lnTo>
                    <a:lnTo>
                      <a:pt x="0" y="294"/>
                    </a:lnTo>
                    <a:lnTo>
                      <a:pt x="2" y="297"/>
                    </a:lnTo>
                    <a:close/>
                  </a:path>
                </a:pathLst>
              </a:custGeom>
              <a:solidFill>
                <a:srgbClr val="E59100"/>
              </a:solidFill>
              <a:ln w="9525">
                <a:noFill/>
                <a:round/>
                <a:headEnd/>
                <a:tailEnd/>
              </a:ln>
            </p:spPr>
            <p:txBody>
              <a:bodyPr/>
              <a:lstStyle/>
              <a:p>
                <a:endParaRPr lang="fr-FR" sz="1350"/>
              </a:p>
            </p:txBody>
          </p:sp>
          <p:sp>
            <p:nvSpPr>
              <p:cNvPr id="65643" name="Freeform 224"/>
              <p:cNvSpPr>
                <a:spLocks/>
              </p:cNvSpPr>
              <p:nvPr/>
            </p:nvSpPr>
            <p:spPr bwMode="auto">
              <a:xfrm>
                <a:off x="63" y="3372"/>
                <a:ext cx="513" cy="140"/>
              </a:xfrm>
              <a:custGeom>
                <a:avLst/>
                <a:gdLst>
                  <a:gd name="T0" fmla="*/ 900 w 1024"/>
                  <a:gd name="T1" fmla="*/ 25 h 280"/>
                  <a:gd name="T2" fmla="*/ 881 w 1024"/>
                  <a:gd name="T3" fmla="*/ 32 h 280"/>
                  <a:gd name="T4" fmla="*/ 852 w 1024"/>
                  <a:gd name="T5" fmla="*/ 42 h 280"/>
                  <a:gd name="T6" fmla="*/ 814 w 1024"/>
                  <a:gd name="T7" fmla="*/ 52 h 280"/>
                  <a:gd name="T8" fmla="*/ 769 w 1024"/>
                  <a:gd name="T9" fmla="*/ 66 h 280"/>
                  <a:gd name="T10" fmla="*/ 719 w 1024"/>
                  <a:gd name="T11" fmla="*/ 82 h 280"/>
                  <a:gd name="T12" fmla="*/ 664 w 1024"/>
                  <a:gd name="T13" fmla="*/ 97 h 280"/>
                  <a:gd name="T14" fmla="*/ 605 w 1024"/>
                  <a:gd name="T15" fmla="*/ 113 h 280"/>
                  <a:gd name="T16" fmla="*/ 545 w 1024"/>
                  <a:gd name="T17" fmla="*/ 129 h 280"/>
                  <a:gd name="T18" fmla="*/ 485 w 1024"/>
                  <a:gd name="T19" fmla="*/ 145 h 280"/>
                  <a:gd name="T20" fmla="*/ 426 w 1024"/>
                  <a:gd name="T21" fmla="*/ 159 h 280"/>
                  <a:gd name="T22" fmla="*/ 369 w 1024"/>
                  <a:gd name="T23" fmla="*/ 173 h 280"/>
                  <a:gd name="T24" fmla="*/ 316 w 1024"/>
                  <a:gd name="T25" fmla="*/ 183 h 280"/>
                  <a:gd name="T26" fmla="*/ 267 w 1024"/>
                  <a:gd name="T27" fmla="*/ 193 h 280"/>
                  <a:gd name="T28" fmla="*/ 224 w 1024"/>
                  <a:gd name="T29" fmla="*/ 199 h 280"/>
                  <a:gd name="T30" fmla="*/ 190 w 1024"/>
                  <a:gd name="T31" fmla="*/ 202 h 280"/>
                  <a:gd name="T32" fmla="*/ 164 w 1024"/>
                  <a:gd name="T33" fmla="*/ 200 h 280"/>
                  <a:gd name="T34" fmla="*/ 133 w 1024"/>
                  <a:gd name="T35" fmla="*/ 199 h 280"/>
                  <a:gd name="T36" fmla="*/ 103 w 1024"/>
                  <a:gd name="T37" fmla="*/ 202 h 280"/>
                  <a:gd name="T38" fmla="*/ 78 w 1024"/>
                  <a:gd name="T39" fmla="*/ 210 h 280"/>
                  <a:gd name="T40" fmla="*/ 53 w 1024"/>
                  <a:gd name="T41" fmla="*/ 220 h 280"/>
                  <a:gd name="T42" fmla="*/ 33 w 1024"/>
                  <a:gd name="T43" fmla="*/ 234 h 280"/>
                  <a:gd name="T44" fmla="*/ 17 w 1024"/>
                  <a:gd name="T45" fmla="*/ 248 h 280"/>
                  <a:gd name="T46" fmla="*/ 7 w 1024"/>
                  <a:gd name="T47" fmla="*/ 265 h 280"/>
                  <a:gd name="T48" fmla="*/ 0 w 1024"/>
                  <a:gd name="T49" fmla="*/ 280 h 280"/>
                  <a:gd name="T50" fmla="*/ 83 w 1024"/>
                  <a:gd name="T51" fmla="*/ 277 h 280"/>
                  <a:gd name="T52" fmla="*/ 164 w 1024"/>
                  <a:gd name="T53" fmla="*/ 270 h 280"/>
                  <a:gd name="T54" fmla="*/ 241 w 1024"/>
                  <a:gd name="T55" fmla="*/ 260 h 280"/>
                  <a:gd name="T56" fmla="*/ 319 w 1024"/>
                  <a:gd name="T57" fmla="*/ 248 h 280"/>
                  <a:gd name="T58" fmla="*/ 393 w 1024"/>
                  <a:gd name="T59" fmla="*/ 234 h 280"/>
                  <a:gd name="T60" fmla="*/ 464 w 1024"/>
                  <a:gd name="T61" fmla="*/ 217 h 280"/>
                  <a:gd name="T62" fmla="*/ 533 w 1024"/>
                  <a:gd name="T63" fmla="*/ 199 h 280"/>
                  <a:gd name="T64" fmla="*/ 600 w 1024"/>
                  <a:gd name="T65" fmla="*/ 179 h 280"/>
                  <a:gd name="T66" fmla="*/ 664 w 1024"/>
                  <a:gd name="T67" fmla="*/ 157 h 280"/>
                  <a:gd name="T68" fmla="*/ 724 w 1024"/>
                  <a:gd name="T69" fmla="*/ 136 h 280"/>
                  <a:gd name="T70" fmla="*/ 783 w 1024"/>
                  <a:gd name="T71" fmla="*/ 114 h 280"/>
                  <a:gd name="T72" fmla="*/ 838 w 1024"/>
                  <a:gd name="T73" fmla="*/ 91 h 280"/>
                  <a:gd name="T74" fmla="*/ 890 w 1024"/>
                  <a:gd name="T75" fmla="*/ 68 h 280"/>
                  <a:gd name="T76" fmla="*/ 938 w 1024"/>
                  <a:gd name="T77" fmla="*/ 45 h 280"/>
                  <a:gd name="T78" fmla="*/ 983 w 1024"/>
                  <a:gd name="T79" fmla="*/ 22 h 280"/>
                  <a:gd name="T80" fmla="*/ 1024 w 1024"/>
                  <a:gd name="T81" fmla="*/ 0 h 280"/>
                  <a:gd name="T82" fmla="*/ 1011 w 1024"/>
                  <a:gd name="T83" fmla="*/ 0 h 280"/>
                  <a:gd name="T84" fmla="*/ 995 w 1024"/>
                  <a:gd name="T85" fmla="*/ 2 h 280"/>
                  <a:gd name="T86" fmla="*/ 979 w 1024"/>
                  <a:gd name="T87" fmla="*/ 3 h 280"/>
                  <a:gd name="T88" fmla="*/ 962 w 1024"/>
                  <a:gd name="T89" fmla="*/ 6 h 280"/>
                  <a:gd name="T90" fmla="*/ 947 w 1024"/>
                  <a:gd name="T91" fmla="*/ 11 h 280"/>
                  <a:gd name="T92" fmla="*/ 931 w 1024"/>
                  <a:gd name="T93" fmla="*/ 14 h 280"/>
                  <a:gd name="T94" fmla="*/ 916 w 1024"/>
                  <a:gd name="T95" fmla="*/ 19 h 280"/>
                  <a:gd name="T96" fmla="*/ 900 w 1024"/>
                  <a:gd name="T97" fmla="*/ 25 h 2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024"/>
                  <a:gd name="T148" fmla="*/ 0 h 280"/>
                  <a:gd name="T149" fmla="*/ 1024 w 1024"/>
                  <a:gd name="T150" fmla="*/ 280 h 2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024" h="280">
                    <a:moveTo>
                      <a:pt x="900" y="25"/>
                    </a:moveTo>
                    <a:lnTo>
                      <a:pt x="881" y="32"/>
                    </a:lnTo>
                    <a:lnTo>
                      <a:pt x="852" y="42"/>
                    </a:lnTo>
                    <a:lnTo>
                      <a:pt x="814" y="52"/>
                    </a:lnTo>
                    <a:lnTo>
                      <a:pt x="769" y="66"/>
                    </a:lnTo>
                    <a:lnTo>
                      <a:pt x="719" y="82"/>
                    </a:lnTo>
                    <a:lnTo>
                      <a:pt x="664" y="97"/>
                    </a:lnTo>
                    <a:lnTo>
                      <a:pt x="605" y="113"/>
                    </a:lnTo>
                    <a:lnTo>
                      <a:pt x="545" y="129"/>
                    </a:lnTo>
                    <a:lnTo>
                      <a:pt x="485" y="145"/>
                    </a:lnTo>
                    <a:lnTo>
                      <a:pt x="426" y="159"/>
                    </a:lnTo>
                    <a:lnTo>
                      <a:pt x="369" y="173"/>
                    </a:lnTo>
                    <a:lnTo>
                      <a:pt x="316" y="183"/>
                    </a:lnTo>
                    <a:lnTo>
                      <a:pt x="267" y="193"/>
                    </a:lnTo>
                    <a:lnTo>
                      <a:pt x="224" y="199"/>
                    </a:lnTo>
                    <a:lnTo>
                      <a:pt x="190" y="202"/>
                    </a:lnTo>
                    <a:lnTo>
                      <a:pt x="164" y="200"/>
                    </a:lnTo>
                    <a:lnTo>
                      <a:pt x="133" y="199"/>
                    </a:lnTo>
                    <a:lnTo>
                      <a:pt x="103" y="202"/>
                    </a:lnTo>
                    <a:lnTo>
                      <a:pt x="78" y="210"/>
                    </a:lnTo>
                    <a:lnTo>
                      <a:pt x="53" y="220"/>
                    </a:lnTo>
                    <a:lnTo>
                      <a:pt x="33" y="234"/>
                    </a:lnTo>
                    <a:lnTo>
                      <a:pt x="17" y="248"/>
                    </a:lnTo>
                    <a:lnTo>
                      <a:pt x="7" y="265"/>
                    </a:lnTo>
                    <a:lnTo>
                      <a:pt x="0" y="280"/>
                    </a:lnTo>
                    <a:lnTo>
                      <a:pt x="83" y="277"/>
                    </a:lnTo>
                    <a:lnTo>
                      <a:pt x="164" y="270"/>
                    </a:lnTo>
                    <a:lnTo>
                      <a:pt x="241" y="260"/>
                    </a:lnTo>
                    <a:lnTo>
                      <a:pt x="319" y="248"/>
                    </a:lnTo>
                    <a:lnTo>
                      <a:pt x="393" y="234"/>
                    </a:lnTo>
                    <a:lnTo>
                      <a:pt x="464" y="217"/>
                    </a:lnTo>
                    <a:lnTo>
                      <a:pt x="533" y="199"/>
                    </a:lnTo>
                    <a:lnTo>
                      <a:pt x="600" y="179"/>
                    </a:lnTo>
                    <a:lnTo>
                      <a:pt x="664" y="157"/>
                    </a:lnTo>
                    <a:lnTo>
                      <a:pt x="724" y="136"/>
                    </a:lnTo>
                    <a:lnTo>
                      <a:pt x="783" y="114"/>
                    </a:lnTo>
                    <a:lnTo>
                      <a:pt x="838" y="91"/>
                    </a:lnTo>
                    <a:lnTo>
                      <a:pt x="890" y="68"/>
                    </a:lnTo>
                    <a:lnTo>
                      <a:pt x="938" y="45"/>
                    </a:lnTo>
                    <a:lnTo>
                      <a:pt x="983" y="22"/>
                    </a:lnTo>
                    <a:lnTo>
                      <a:pt x="1024" y="0"/>
                    </a:lnTo>
                    <a:lnTo>
                      <a:pt x="1011" y="0"/>
                    </a:lnTo>
                    <a:lnTo>
                      <a:pt x="995" y="2"/>
                    </a:lnTo>
                    <a:lnTo>
                      <a:pt x="979" y="3"/>
                    </a:lnTo>
                    <a:lnTo>
                      <a:pt x="962" y="6"/>
                    </a:lnTo>
                    <a:lnTo>
                      <a:pt x="947" y="11"/>
                    </a:lnTo>
                    <a:lnTo>
                      <a:pt x="931" y="14"/>
                    </a:lnTo>
                    <a:lnTo>
                      <a:pt x="916" y="19"/>
                    </a:lnTo>
                    <a:lnTo>
                      <a:pt x="900" y="25"/>
                    </a:lnTo>
                    <a:close/>
                  </a:path>
                </a:pathLst>
              </a:custGeom>
              <a:solidFill>
                <a:srgbClr val="EFBC54"/>
              </a:solidFill>
              <a:ln w="9525">
                <a:noFill/>
                <a:round/>
                <a:headEnd/>
                <a:tailEnd/>
              </a:ln>
            </p:spPr>
            <p:txBody>
              <a:bodyPr/>
              <a:lstStyle/>
              <a:p>
                <a:endParaRPr lang="fr-FR" sz="1350"/>
              </a:p>
            </p:txBody>
          </p:sp>
          <p:sp>
            <p:nvSpPr>
              <p:cNvPr id="65644" name="Freeform 225"/>
              <p:cNvSpPr>
                <a:spLocks/>
              </p:cNvSpPr>
              <p:nvPr/>
            </p:nvSpPr>
            <p:spPr bwMode="auto">
              <a:xfrm>
                <a:off x="368" y="3965"/>
                <a:ext cx="1019" cy="90"/>
              </a:xfrm>
              <a:custGeom>
                <a:avLst/>
                <a:gdLst>
                  <a:gd name="T0" fmla="*/ 22 w 2038"/>
                  <a:gd name="T1" fmla="*/ 115 h 180"/>
                  <a:gd name="T2" fmla="*/ 13 w 2038"/>
                  <a:gd name="T3" fmla="*/ 123 h 180"/>
                  <a:gd name="T4" fmla="*/ 7 w 2038"/>
                  <a:gd name="T5" fmla="*/ 129 h 180"/>
                  <a:gd name="T6" fmla="*/ 1 w 2038"/>
                  <a:gd name="T7" fmla="*/ 137 h 180"/>
                  <a:gd name="T8" fmla="*/ 0 w 2038"/>
                  <a:gd name="T9" fmla="*/ 146 h 180"/>
                  <a:gd name="T10" fmla="*/ 8 w 2038"/>
                  <a:gd name="T11" fmla="*/ 164 h 180"/>
                  <a:gd name="T12" fmla="*/ 36 w 2038"/>
                  <a:gd name="T13" fmla="*/ 175 h 180"/>
                  <a:gd name="T14" fmla="*/ 77 w 2038"/>
                  <a:gd name="T15" fmla="*/ 180 h 180"/>
                  <a:gd name="T16" fmla="*/ 126 w 2038"/>
                  <a:gd name="T17" fmla="*/ 180 h 180"/>
                  <a:gd name="T18" fmla="*/ 174 w 2038"/>
                  <a:gd name="T19" fmla="*/ 178 h 180"/>
                  <a:gd name="T20" fmla="*/ 215 w 2038"/>
                  <a:gd name="T21" fmla="*/ 174 h 180"/>
                  <a:gd name="T22" fmla="*/ 245 w 2038"/>
                  <a:gd name="T23" fmla="*/ 171 h 180"/>
                  <a:gd name="T24" fmla="*/ 257 w 2038"/>
                  <a:gd name="T25" fmla="*/ 169 h 180"/>
                  <a:gd name="T26" fmla="*/ 1995 w 2038"/>
                  <a:gd name="T27" fmla="*/ 86 h 180"/>
                  <a:gd name="T28" fmla="*/ 2038 w 2038"/>
                  <a:gd name="T29" fmla="*/ 32 h 180"/>
                  <a:gd name="T30" fmla="*/ 2038 w 2038"/>
                  <a:gd name="T31" fmla="*/ 29 h 180"/>
                  <a:gd name="T32" fmla="*/ 2035 w 2038"/>
                  <a:gd name="T33" fmla="*/ 21 h 180"/>
                  <a:gd name="T34" fmla="*/ 2028 w 2038"/>
                  <a:gd name="T35" fmla="*/ 10 h 180"/>
                  <a:gd name="T36" fmla="*/ 2016 w 2038"/>
                  <a:gd name="T37" fmla="*/ 0 h 180"/>
                  <a:gd name="T38" fmla="*/ 1936 w 2038"/>
                  <a:gd name="T39" fmla="*/ 12 h 180"/>
                  <a:gd name="T40" fmla="*/ 1857 w 2038"/>
                  <a:gd name="T41" fmla="*/ 24 h 180"/>
                  <a:gd name="T42" fmla="*/ 1778 w 2038"/>
                  <a:gd name="T43" fmla="*/ 35 h 180"/>
                  <a:gd name="T44" fmla="*/ 1700 w 2038"/>
                  <a:gd name="T45" fmla="*/ 46 h 180"/>
                  <a:gd name="T46" fmla="*/ 1621 w 2038"/>
                  <a:gd name="T47" fmla="*/ 55 h 180"/>
                  <a:gd name="T48" fmla="*/ 1545 w 2038"/>
                  <a:gd name="T49" fmla="*/ 64 h 180"/>
                  <a:gd name="T50" fmla="*/ 1467 w 2038"/>
                  <a:gd name="T51" fmla="*/ 72 h 180"/>
                  <a:gd name="T52" fmla="*/ 1391 w 2038"/>
                  <a:gd name="T53" fmla="*/ 80 h 180"/>
                  <a:gd name="T54" fmla="*/ 1317 w 2038"/>
                  <a:gd name="T55" fmla="*/ 86 h 180"/>
                  <a:gd name="T56" fmla="*/ 1243 w 2038"/>
                  <a:gd name="T57" fmla="*/ 92 h 180"/>
                  <a:gd name="T58" fmla="*/ 1169 w 2038"/>
                  <a:gd name="T59" fmla="*/ 97 h 180"/>
                  <a:gd name="T60" fmla="*/ 1098 w 2038"/>
                  <a:gd name="T61" fmla="*/ 103 h 180"/>
                  <a:gd name="T62" fmla="*/ 1028 w 2038"/>
                  <a:gd name="T63" fmla="*/ 106 h 180"/>
                  <a:gd name="T64" fmla="*/ 957 w 2038"/>
                  <a:gd name="T65" fmla="*/ 111 h 180"/>
                  <a:gd name="T66" fmla="*/ 890 w 2038"/>
                  <a:gd name="T67" fmla="*/ 114 h 180"/>
                  <a:gd name="T68" fmla="*/ 822 w 2038"/>
                  <a:gd name="T69" fmla="*/ 115 h 180"/>
                  <a:gd name="T70" fmla="*/ 759 w 2038"/>
                  <a:gd name="T71" fmla="*/ 118 h 180"/>
                  <a:gd name="T72" fmla="*/ 695 w 2038"/>
                  <a:gd name="T73" fmla="*/ 120 h 180"/>
                  <a:gd name="T74" fmla="*/ 633 w 2038"/>
                  <a:gd name="T75" fmla="*/ 121 h 180"/>
                  <a:gd name="T76" fmla="*/ 572 w 2038"/>
                  <a:gd name="T77" fmla="*/ 121 h 180"/>
                  <a:gd name="T78" fmla="*/ 515 w 2038"/>
                  <a:gd name="T79" fmla="*/ 123 h 180"/>
                  <a:gd name="T80" fmla="*/ 458 w 2038"/>
                  <a:gd name="T81" fmla="*/ 123 h 180"/>
                  <a:gd name="T82" fmla="*/ 405 w 2038"/>
                  <a:gd name="T83" fmla="*/ 123 h 180"/>
                  <a:gd name="T84" fmla="*/ 352 w 2038"/>
                  <a:gd name="T85" fmla="*/ 123 h 180"/>
                  <a:gd name="T86" fmla="*/ 303 w 2038"/>
                  <a:gd name="T87" fmla="*/ 123 h 180"/>
                  <a:gd name="T88" fmla="*/ 255 w 2038"/>
                  <a:gd name="T89" fmla="*/ 121 h 180"/>
                  <a:gd name="T90" fmla="*/ 210 w 2038"/>
                  <a:gd name="T91" fmla="*/ 121 h 180"/>
                  <a:gd name="T92" fmla="*/ 167 w 2038"/>
                  <a:gd name="T93" fmla="*/ 120 h 180"/>
                  <a:gd name="T94" fmla="*/ 127 w 2038"/>
                  <a:gd name="T95" fmla="*/ 118 h 180"/>
                  <a:gd name="T96" fmla="*/ 89 w 2038"/>
                  <a:gd name="T97" fmla="*/ 118 h 180"/>
                  <a:gd name="T98" fmla="*/ 55 w 2038"/>
                  <a:gd name="T99" fmla="*/ 117 h 180"/>
                  <a:gd name="T100" fmla="*/ 22 w 2038"/>
                  <a:gd name="T101" fmla="*/ 115 h 18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038"/>
                  <a:gd name="T154" fmla="*/ 0 h 180"/>
                  <a:gd name="T155" fmla="*/ 2038 w 2038"/>
                  <a:gd name="T156" fmla="*/ 180 h 18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038" h="180">
                    <a:moveTo>
                      <a:pt x="22" y="115"/>
                    </a:moveTo>
                    <a:lnTo>
                      <a:pt x="13" y="123"/>
                    </a:lnTo>
                    <a:lnTo>
                      <a:pt x="7" y="129"/>
                    </a:lnTo>
                    <a:lnTo>
                      <a:pt x="1" y="137"/>
                    </a:lnTo>
                    <a:lnTo>
                      <a:pt x="0" y="146"/>
                    </a:lnTo>
                    <a:lnTo>
                      <a:pt x="8" y="164"/>
                    </a:lnTo>
                    <a:lnTo>
                      <a:pt x="36" y="175"/>
                    </a:lnTo>
                    <a:lnTo>
                      <a:pt x="77" y="180"/>
                    </a:lnTo>
                    <a:lnTo>
                      <a:pt x="126" y="180"/>
                    </a:lnTo>
                    <a:lnTo>
                      <a:pt x="174" y="178"/>
                    </a:lnTo>
                    <a:lnTo>
                      <a:pt x="215" y="174"/>
                    </a:lnTo>
                    <a:lnTo>
                      <a:pt x="245" y="171"/>
                    </a:lnTo>
                    <a:lnTo>
                      <a:pt x="257" y="169"/>
                    </a:lnTo>
                    <a:lnTo>
                      <a:pt x="1995" y="86"/>
                    </a:lnTo>
                    <a:lnTo>
                      <a:pt x="2038" y="32"/>
                    </a:lnTo>
                    <a:lnTo>
                      <a:pt x="2038" y="29"/>
                    </a:lnTo>
                    <a:lnTo>
                      <a:pt x="2035" y="21"/>
                    </a:lnTo>
                    <a:lnTo>
                      <a:pt x="2028" y="10"/>
                    </a:lnTo>
                    <a:lnTo>
                      <a:pt x="2016" y="0"/>
                    </a:lnTo>
                    <a:lnTo>
                      <a:pt x="1936" y="12"/>
                    </a:lnTo>
                    <a:lnTo>
                      <a:pt x="1857" y="24"/>
                    </a:lnTo>
                    <a:lnTo>
                      <a:pt x="1778" y="35"/>
                    </a:lnTo>
                    <a:lnTo>
                      <a:pt x="1700" y="46"/>
                    </a:lnTo>
                    <a:lnTo>
                      <a:pt x="1621" y="55"/>
                    </a:lnTo>
                    <a:lnTo>
                      <a:pt x="1545" y="64"/>
                    </a:lnTo>
                    <a:lnTo>
                      <a:pt x="1467" y="72"/>
                    </a:lnTo>
                    <a:lnTo>
                      <a:pt x="1391" y="80"/>
                    </a:lnTo>
                    <a:lnTo>
                      <a:pt x="1317" y="86"/>
                    </a:lnTo>
                    <a:lnTo>
                      <a:pt x="1243" y="92"/>
                    </a:lnTo>
                    <a:lnTo>
                      <a:pt x="1169" y="97"/>
                    </a:lnTo>
                    <a:lnTo>
                      <a:pt x="1098" y="103"/>
                    </a:lnTo>
                    <a:lnTo>
                      <a:pt x="1028" y="106"/>
                    </a:lnTo>
                    <a:lnTo>
                      <a:pt x="957" y="111"/>
                    </a:lnTo>
                    <a:lnTo>
                      <a:pt x="890" y="114"/>
                    </a:lnTo>
                    <a:lnTo>
                      <a:pt x="822" y="115"/>
                    </a:lnTo>
                    <a:lnTo>
                      <a:pt x="759" y="118"/>
                    </a:lnTo>
                    <a:lnTo>
                      <a:pt x="695" y="120"/>
                    </a:lnTo>
                    <a:lnTo>
                      <a:pt x="633" y="121"/>
                    </a:lnTo>
                    <a:lnTo>
                      <a:pt x="572" y="121"/>
                    </a:lnTo>
                    <a:lnTo>
                      <a:pt x="515" y="123"/>
                    </a:lnTo>
                    <a:lnTo>
                      <a:pt x="458" y="123"/>
                    </a:lnTo>
                    <a:lnTo>
                      <a:pt x="405" y="123"/>
                    </a:lnTo>
                    <a:lnTo>
                      <a:pt x="352" y="123"/>
                    </a:lnTo>
                    <a:lnTo>
                      <a:pt x="303" y="123"/>
                    </a:lnTo>
                    <a:lnTo>
                      <a:pt x="255" y="121"/>
                    </a:lnTo>
                    <a:lnTo>
                      <a:pt x="210" y="121"/>
                    </a:lnTo>
                    <a:lnTo>
                      <a:pt x="167" y="120"/>
                    </a:lnTo>
                    <a:lnTo>
                      <a:pt x="127" y="118"/>
                    </a:lnTo>
                    <a:lnTo>
                      <a:pt x="89" y="118"/>
                    </a:lnTo>
                    <a:lnTo>
                      <a:pt x="55" y="117"/>
                    </a:lnTo>
                    <a:lnTo>
                      <a:pt x="22" y="115"/>
                    </a:lnTo>
                    <a:close/>
                  </a:path>
                </a:pathLst>
              </a:custGeom>
              <a:solidFill>
                <a:srgbClr val="E59100"/>
              </a:solidFill>
              <a:ln w="9525">
                <a:noFill/>
                <a:round/>
                <a:headEnd/>
                <a:tailEnd/>
              </a:ln>
            </p:spPr>
            <p:txBody>
              <a:bodyPr/>
              <a:lstStyle/>
              <a:p>
                <a:endParaRPr lang="fr-FR" sz="1350"/>
              </a:p>
            </p:txBody>
          </p:sp>
          <p:sp>
            <p:nvSpPr>
              <p:cNvPr id="65645" name="Freeform 226"/>
              <p:cNvSpPr>
                <a:spLocks/>
              </p:cNvSpPr>
              <p:nvPr/>
            </p:nvSpPr>
            <p:spPr bwMode="auto">
              <a:xfrm>
                <a:off x="379" y="3956"/>
                <a:ext cx="997" cy="70"/>
              </a:xfrm>
              <a:custGeom>
                <a:avLst/>
                <a:gdLst>
                  <a:gd name="T0" fmla="*/ 1873 w 1994"/>
                  <a:gd name="T1" fmla="*/ 4 h 140"/>
                  <a:gd name="T2" fmla="*/ 1818 w 1994"/>
                  <a:gd name="T3" fmla="*/ 9 h 140"/>
                  <a:gd name="T4" fmla="*/ 1733 w 1994"/>
                  <a:gd name="T5" fmla="*/ 15 h 140"/>
                  <a:gd name="T6" fmla="*/ 1626 w 1994"/>
                  <a:gd name="T7" fmla="*/ 21 h 140"/>
                  <a:gd name="T8" fmla="*/ 1499 w 1994"/>
                  <a:gd name="T9" fmla="*/ 29 h 140"/>
                  <a:gd name="T10" fmla="*/ 1357 w 1994"/>
                  <a:gd name="T11" fmla="*/ 37 h 140"/>
                  <a:gd name="T12" fmla="*/ 1206 w 1994"/>
                  <a:gd name="T13" fmla="*/ 46 h 140"/>
                  <a:gd name="T14" fmla="*/ 1049 w 1994"/>
                  <a:gd name="T15" fmla="*/ 54 h 140"/>
                  <a:gd name="T16" fmla="*/ 892 w 1994"/>
                  <a:gd name="T17" fmla="*/ 63 h 140"/>
                  <a:gd name="T18" fmla="*/ 737 w 1994"/>
                  <a:gd name="T19" fmla="*/ 71 h 140"/>
                  <a:gd name="T20" fmla="*/ 592 w 1994"/>
                  <a:gd name="T21" fmla="*/ 80 h 140"/>
                  <a:gd name="T22" fmla="*/ 457 w 1994"/>
                  <a:gd name="T23" fmla="*/ 86 h 140"/>
                  <a:gd name="T24" fmla="*/ 342 w 1994"/>
                  <a:gd name="T25" fmla="*/ 92 h 140"/>
                  <a:gd name="T26" fmla="*/ 248 w 1994"/>
                  <a:gd name="T27" fmla="*/ 97 h 140"/>
                  <a:gd name="T28" fmla="*/ 181 w 1994"/>
                  <a:gd name="T29" fmla="*/ 101 h 140"/>
                  <a:gd name="T30" fmla="*/ 147 w 1994"/>
                  <a:gd name="T31" fmla="*/ 103 h 140"/>
                  <a:gd name="T32" fmla="*/ 138 w 1994"/>
                  <a:gd name="T33" fmla="*/ 103 h 140"/>
                  <a:gd name="T34" fmla="*/ 109 w 1994"/>
                  <a:gd name="T35" fmla="*/ 104 h 140"/>
                  <a:gd name="T36" fmla="*/ 64 w 1994"/>
                  <a:gd name="T37" fmla="*/ 111 h 140"/>
                  <a:gd name="T38" fmla="*/ 19 w 1994"/>
                  <a:gd name="T39" fmla="*/ 123 h 140"/>
                  <a:gd name="T40" fmla="*/ 33 w 1994"/>
                  <a:gd name="T41" fmla="*/ 134 h 140"/>
                  <a:gd name="T42" fmla="*/ 105 w 1994"/>
                  <a:gd name="T43" fmla="*/ 135 h 140"/>
                  <a:gd name="T44" fmla="*/ 188 w 1994"/>
                  <a:gd name="T45" fmla="*/ 138 h 140"/>
                  <a:gd name="T46" fmla="*/ 281 w 1994"/>
                  <a:gd name="T47" fmla="*/ 140 h 140"/>
                  <a:gd name="T48" fmla="*/ 383 w 1994"/>
                  <a:gd name="T49" fmla="*/ 140 h 140"/>
                  <a:gd name="T50" fmla="*/ 493 w 1994"/>
                  <a:gd name="T51" fmla="*/ 140 h 140"/>
                  <a:gd name="T52" fmla="*/ 611 w 1994"/>
                  <a:gd name="T53" fmla="*/ 138 h 140"/>
                  <a:gd name="T54" fmla="*/ 737 w 1994"/>
                  <a:gd name="T55" fmla="*/ 135 h 140"/>
                  <a:gd name="T56" fmla="*/ 868 w 1994"/>
                  <a:gd name="T57" fmla="*/ 131 h 140"/>
                  <a:gd name="T58" fmla="*/ 1006 w 1994"/>
                  <a:gd name="T59" fmla="*/ 123 h 140"/>
                  <a:gd name="T60" fmla="*/ 1147 w 1994"/>
                  <a:gd name="T61" fmla="*/ 114 h 140"/>
                  <a:gd name="T62" fmla="*/ 1295 w 1994"/>
                  <a:gd name="T63" fmla="*/ 103 h 140"/>
                  <a:gd name="T64" fmla="*/ 1445 w 1994"/>
                  <a:gd name="T65" fmla="*/ 89 h 140"/>
                  <a:gd name="T66" fmla="*/ 1599 w 1994"/>
                  <a:gd name="T67" fmla="*/ 72 h 140"/>
                  <a:gd name="T68" fmla="*/ 1756 w 1994"/>
                  <a:gd name="T69" fmla="*/ 52 h 140"/>
                  <a:gd name="T70" fmla="*/ 1914 w 1994"/>
                  <a:gd name="T71" fmla="*/ 29 h 140"/>
                  <a:gd name="T72" fmla="*/ 1987 w 1994"/>
                  <a:gd name="T73" fmla="*/ 12 h 140"/>
                  <a:gd name="T74" fmla="*/ 1966 w 1994"/>
                  <a:gd name="T75" fmla="*/ 4 h 140"/>
                  <a:gd name="T76" fmla="*/ 1940 w 1994"/>
                  <a:gd name="T77" fmla="*/ 1 h 140"/>
                  <a:gd name="T78" fmla="*/ 1908 w 1994"/>
                  <a:gd name="T79" fmla="*/ 1 h 1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94"/>
                  <a:gd name="T121" fmla="*/ 0 h 140"/>
                  <a:gd name="T122" fmla="*/ 1994 w 1994"/>
                  <a:gd name="T123" fmla="*/ 140 h 1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94" h="140">
                    <a:moveTo>
                      <a:pt x="1889" y="3"/>
                    </a:moveTo>
                    <a:lnTo>
                      <a:pt x="1873" y="4"/>
                    </a:lnTo>
                    <a:lnTo>
                      <a:pt x="1849" y="6"/>
                    </a:lnTo>
                    <a:lnTo>
                      <a:pt x="1818" y="9"/>
                    </a:lnTo>
                    <a:lnTo>
                      <a:pt x="1778" y="12"/>
                    </a:lnTo>
                    <a:lnTo>
                      <a:pt x="1733" y="15"/>
                    </a:lnTo>
                    <a:lnTo>
                      <a:pt x="1683" y="18"/>
                    </a:lnTo>
                    <a:lnTo>
                      <a:pt x="1626" y="21"/>
                    </a:lnTo>
                    <a:lnTo>
                      <a:pt x="1564" y="24"/>
                    </a:lnTo>
                    <a:lnTo>
                      <a:pt x="1499" y="29"/>
                    </a:lnTo>
                    <a:lnTo>
                      <a:pt x="1430" y="34"/>
                    </a:lnTo>
                    <a:lnTo>
                      <a:pt x="1357" y="37"/>
                    </a:lnTo>
                    <a:lnTo>
                      <a:pt x="1283" y="41"/>
                    </a:lnTo>
                    <a:lnTo>
                      <a:pt x="1206" y="46"/>
                    </a:lnTo>
                    <a:lnTo>
                      <a:pt x="1128" y="50"/>
                    </a:lnTo>
                    <a:lnTo>
                      <a:pt x="1049" y="54"/>
                    </a:lnTo>
                    <a:lnTo>
                      <a:pt x="969" y="58"/>
                    </a:lnTo>
                    <a:lnTo>
                      <a:pt x="892" y="63"/>
                    </a:lnTo>
                    <a:lnTo>
                      <a:pt x="812" y="67"/>
                    </a:lnTo>
                    <a:lnTo>
                      <a:pt x="737" y="71"/>
                    </a:lnTo>
                    <a:lnTo>
                      <a:pt x="662" y="75"/>
                    </a:lnTo>
                    <a:lnTo>
                      <a:pt x="592" y="80"/>
                    </a:lnTo>
                    <a:lnTo>
                      <a:pt x="523" y="83"/>
                    </a:lnTo>
                    <a:lnTo>
                      <a:pt x="457" y="86"/>
                    </a:lnTo>
                    <a:lnTo>
                      <a:pt x="397" y="89"/>
                    </a:lnTo>
                    <a:lnTo>
                      <a:pt x="342" y="92"/>
                    </a:lnTo>
                    <a:lnTo>
                      <a:pt x="292" y="95"/>
                    </a:lnTo>
                    <a:lnTo>
                      <a:pt x="248" y="97"/>
                    </a:lnTo>
                    <a:lnTo>
                      <a:pt x="212" y="100"/>
                    </a:lnTo>
                    <a:lnTo>
                      <a:pt x="181" y="101"/>
                    </a:lnTo>
                    <a:lnTo>
                      <a:pt x="161" y="101"/>
                    </a:lnTo>
                    <a:lnTo>
                      <a:pt x="147" y="103"/>
                    </a:lnTo>
                    <a:lnTo>
                      <a:pt x="142" y="103"/>
                    </a:lnTo>
                    <a:lnTo>
                      <a:pt x="138" y="103"/>
                    </a:lnTo>
                    <a:lnTo>
                      <a:pt x="126" y="103"/>
                    </a:lnTo>
                    <a:lnTo>
                      <a:pt x="109" y="104"/>
                    </a:lnTo>
                    <a:lnTo>
                      <a:pt x="88" y="106"/>
                    </a:lnTo>
                    <a:lnTo>
                      <a:pt x="64" y="111"/>
                    </a:lnTo>
                    <a:lnTo>
                      <a:pt x="42" y="115"/>
                    </a:lnTo>
                    <a:lnTo>
                      <a:pt x="19" y="123"/>
                    </a:lnTo>
                    <a:lnTo>
                      <a:pt x="0" y="132"/>
                    </a:lnTo>
                    <a:lnTo>
                      <a:pt x="33" y="134"/>
                    </a:lnTo>
                    <a:lnTo>
                      <a:pt x="67" y="135"/>
                    </a:lnTo>
                    <a:lnTo>
                      <a:pt x="105" y="135"/>
                    </a:lnTo>
                    <a:lnTo>
                      <a:pt x="145" y="137"/>
                    </a:lnTo>
                    <a:lnTo>
                      <a:pt x="188" y="138"/>
                    </a:lnTo>
                    <a:lnTo>
                      <a:pt x="233" y="138"/>
                    </a:lnTo>
                    <a:lnTo>
                      <a:pt x="281" y="140"/>
                    </a:lnTo>
                    <a:lnTo>
                      <a:pt x="330" y="140"/>
                    </a:lnTo>
                    <a:lnTo>
                      <a:pt x="383" y="140"/>
                    </a:lnTo>
                    <a:lnTo>
                      <a:pt x="436" y="140"/>
                    </a:lnTo>
                    <a:lnTo>
                      <a:pt x="493" y="140"/>
                    </a:lnTo>
                    <a:lnTo>
                      <a:pt x="550" y="138"/>
                    </a:lnTo>
                    <a:lnTo>
                      <a:pt x="611" y="138"/>
                    </a:lnTo>
                    <a:lnTo>
                      <a:pt x="673" y="137"/>
                    </a:lnTo>
                    <a:lnTo>
                      <a:pt x="737" y="135"/>
                    </a:lnTo>
                    <a:lnTo>
                      <a:pt x="800" y="132"/>
                    </a:lnTo>
                    <a:lnTo>
                      <a:pt x="868" y="131"/>
                    </a:lnTo>
                    <a:lnTo>
                      <a:pt x="935" y="128"/>
                    </a:lnTo>
                    <a:lnTo>
                      <a:pt x="1006" y="123"/>
                    </a:lnTo>
                    <a:lnTo>
                      <a:pt x="1076" y="120"/>
                    </a:lnTo>
                    <a:lnTo>
                      <a:pt x="1147" y="114"/>
                    </a:lnTo>
                    <a:lnTo>
                      <a:pt x="1221" y="109"/>
                    </a:lnTo>
                    <a:lnTo>
                      <a:pt x="1295" y="103"/>
                    </a:lnTo>
                    <a:lnTo>
                      <a:pt x="1369" y="97"/>
                    </a:lnTo>
                    <a:lnTo>
                      <a:pt x="1445" y="89"/>
                    </a:lnTo>
                    <a:lnTo>
                      <a:pt x="1523" y="81"/>
                    </a:lnTo>
                    <a:lnTo>
                      <a:pt x="1599" y="72"/>
                    </a:lnTo>
                    <a:lnTo>
                      <a:pt x="1678" y="63"/>
                    </a:lnTo>
                    <a:lnTo>
                      <a:pt x="1756" y="52"/>
                    </a:lnTo>
                    <a:lnTo>
                      <a:pt x="1835" y="41"/>
                    </a:lnTo>
                    <a:lnTo>
                      <a:pt x="1914" y="29"/>
                    </a:lnTo>
                    <a:lnTo>
                      <a:pt x="1994" y="17"/>
                    </a:lnTo>
                    <a:lnTo>
                      <a:pt x="1987" y="12"/>
                    </a:lnTo>
                    <a:lnTo>
                      <a:pt x="1977" y="9"/>
                    </a:lnTo>
                    <a:lnTo>
                      <a:pt x="1966" y="4"/>
                    </a:lnTo>
                    <a:lnTo>
                      <a:pt x="1954" y="3"/>
                    </a:lnTo>
                    <a:lnTo>
                      <a:pt x="1940" y="1"/>
                    </a:lnTo>
                    <a:lnTo>
                      <a:pt x="1925" y="0"/>
                    </a:lnTo>
                    <a:lnTo>
                      <a:pt x="1908" y="1"/>
                    </a:lnTo>
                    <a:lnTo>
                      <a:pt x="1889" y="3"/>
                    </a:lnTo>
                    <a:close/>
                  </a:path>
                </a:pathLst>
              </a:custGeom>
              <a:solidFill>
                <a:srgbClr val="EFBC54"/>
              </a:solidFill>
              <a:ln w="9525">
                <a:noFill/>
                <a:round/>
                <a:headEnd/>
                <a:tailEnd/>
              </a:ln>
            </p:spPr>
            <p:txBody>
              <a:bodyPr/>
              <a:lstStyle/>
              <a:p>
                <a:endParaRPr lang="fr-FR" sz="1350"/>
              </a:p>
            </p:txBody>
          </p:sp>
          <p:sp>
            <p:nvSpPr>
              <p:cNvPr id="65646" name="Freeform 227"/>
              <p:cNvSpPr>
                <a:spLocks/>
              </p:cNvSpPr>
              <p:nvPr/>
            </p:nvSpPr>
            <p:spPr bwMode="auto">
              <a:xfrm>
                <a:off x="208" y="3753"/>
                <a:ext cx="1182" cy="204"/>
              </a:xfrm>
              <a:custGeom>
                <a:avLst/>
                <a:gdLst>
                  <a:gd name="T0" fmla="*/ 153 w 2362"/>
                  <a:gd name="T1" fmla="*/ 396 h 408"/>
                  <a:gd name="T2" fmla="*/ 312 w 2362"/>
                  <a:gd name="T3" fmla="*/ 407 h 408"/>
                  <a:gd name="T4" fmla="*/ 481 w 2362"/>
                  <a:gd name="T5" fmla="*/ 408 h 408"/>
                  <a:gd name="T6" fmla="*/ 658 w 2362"/>
                  <a:gd name="T7" fmla="*/ 399 h 408"/>
                  <a:gd name="T8" fmla="*/ 841 w 2362"/>
                  <a:gd name="T9" fmla="*/ 385 h 408"/>
                  <a:gd name="T10" fmla="*/ 1026 w 2362"/>
                  <a:gd name="T11" fmla="*/ 363 h 408"/>
                  <a:gd name="T12" fmla="*/ 1209 w 2362"/>
                  <a:gd name="T13" fmla="*/ 337 h 408"/>
                  <a:gd name="T14" fmla="*/ 1390 w 2362"/>
                  <a:gd name="T15" fmla="*/ 306 h 408"/>
                  <a:gd name="T16" fmla="*/ 1562 w 2362"/>
                  <a:gd name="T17" fmla="*/ 274 h 408"/>
                  <a:gd name="T18" fmla="*/ 1724 w 2362"/>
                  <a:gd name="T19" fmla="*/ 242 h 408"/>
                  <a:gd name="T20" fmla="*/ 1874 w 2362"/>
                  <a:gd name="T21" fmla="*/ 208 h 408"/>
                  <a:gd name="T22" fmla="*/ 2009 w 2362"/>
                  <a:gd name="T23" fmla="*/ 175 h 408"/>
                  <a:gd name="T24" fmla="*/ 2124 w 2362"/>
                  <a:gd name="T25" fmla="*/ 146 h 408"/>
                  <a:gd name="T26" fmla="*/ 2219 w 2362"/>
                  <a:gd name="T27" fmla="*/ 120 h 408"/>
                  <a:gd name="T28" fmla="*/ 2288 w 2362"/>
                  <a:gd name="T29" fmla="*/ 98 h 408"/>
                  <a:gd name="T30" fmla="*/ 2330 w 2362"/>
                  <a:gd name="T31" fmla="*/ 85 h 408"/>
                  <a:gd name="T32" fmla="*/ 2352 w 2362"/>
                  <a:gd name="T33" fmla="*/ 69 h 408"/>
                  <a:gd name="T34" fmla="*/ 2362 w 2362"/>
                  <a:gd name="T35" fmla="*/ 48 h 408"/>
                  <a:gd name="T36" fmla="*/ 2354 w 2362"/>
                  <a:gd name="T37" fmla="*/ 26 h 408"/>
                  <a:gd name="T38" fmla="*/ 2338 w 2362"/>
                  <a:gd name="T39" fmla="*/ 8 h 408"/>
                  <a:gd name="T40" fmla="*/ 2293 w 2362"/>
                  <a:gd name="T41" fmla="*/ 12 h 408"/>
                  <a:gd name="T42" fmla="*/ 2214 w 2362"/>
                  <a:gd name="T43" fmla="*/ 41 h 408"/>
                  <a:gd name="T44" fmla="*/ 2121 w 2362"/>
                  <a:gd name="T45" fmla="*/ 71 h 408"/>
                  <a:gd name="T46" fmla="*/ 2019 w 2362"/>
                  <a:gd name="T47" fmla="*/ 103 h 408"/>
                  <a:gd name="T48" fmla="*/ 1905 w 2362"/>
                  <a:gd name="T49" fmla="*/ 135 h 408"/>
                  <a:gd name="T50" fmla="*/ 1783 w 2362"/>
                  <a:gd name="T51" fmla="*/ 168 h 408"/>
                  <a:gd name="T52" fmla="*/ 1650 w 2362"/>
                  <a:gd name="T53" fmla="*/ 200 h 408"/>
                  <a:gd name="T54" fmla="*/ 1509 w 2362"/>
                  <a:gd name="T55" fmla="*/ 229 h 408"/>
                  <a:gd name="T56" fmla="*/ 1357 w 2362"/>
                  <a:gd name="T57" fmla="*/ 259 h 408"/>
                  <a:gd name="T58" fmla="*/ 1198 w 2362"/>
                  <a:gd name="T59" fmla="*/ 283 h 408"/>
                  <a:gd name="T60" fmla="*/ 1033 w 2362"/>
                  <a:gd name="T61" fmla="*/ 306 h 408"/>
                  <a:gd name="T62" fmla="*/ 859 w 2362"/>
                  <a:gd name="T63" fmla="*/ 325 h 408"/>
                  <a:gd name="T64" fmla="*/ 677 w 2362"/>
                  <a:gd name="T65" fmla="*/ 337 h 408"/>
                  <a:gd name="T66" fmla="*/ 491 w 2362"/>
                  <a:gd name="T67" fmla="*/ 345 h 408"/>
                  <a:gd name="T68" fmla="*/ 298 w 2362"/>
                  <a:gd name="T69" fmla="*/ 348 h 408"/>
                  <a:gd name="T70" fmla="*/ 101 w 2362"/>
                  <a:gd name="T71" fmla="*/ 342 h 408"/>
                  <a:gd name="T72" fmla="*/ 3 w 2362"/>
                  <a:gd name="T73" fmla="*/ 348 h 408"/>
                  <a:gd name="T74" fmla="*/ 26 w 2362"/>
                  <a:gd name="T75" fmla="*/ 365 h 408"/>
                  <a:gd name="T76" fmla="*/ 55 w 2362"/>
                  <a:gd name="T77" fmla="*/ 379 h 408"/>
                  <a:gd name="T78" fmla="*/ 76 w 2362"/>
                  <a:gd name="T79" fmla="*/ 385 h 40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62"/>
                  <a:gd name="T121" fmla="*/ 0 h 408"/>
                  <a:gd name="T122" fmla="*/ 2362 w 2362"/>
                  <a:gd name="T123" fmla="*/ 408 h 40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62" h="408">
                    <a:moveTo>
                      <a:pt x="79" y="387"/>
                    </a:moveTo>
                    <a:lnTo>
                      <a:pt x="153" y="396"/>
                    </a:lnTo>
                    <a:lnTo>
                      <a:pt x="231" y="402"/>
                    </a:lnTo>
                    <a:lnTo>
                      <a:pt x="312" y="407"/>
                    </a:lnTo>
                    <a:lnTo>
                      <a:pt x="396" y="408"/>
                    </a:lnTo>
                    <a:lnTo>
                      <a:pt x="481" y="408"/>
                    </a:lnTo>
                    <a:lnTo>
                      <a:pt x="569" y="405"/>
                    </a:lnTo>
                    <a:lnTo>
                      <a:pt x="658" y="399"/>
                    </a:lnTo>
                    <a:lnTo>
                      <a:pt x="750" y="393"/>
                    </a:lnTo>
                    <a:lnTo>
                      <a:pt x="841" y="385"/>
                    </a:lnTo>
                    <a:lnTo>
                      <a:pt x="934" y="374"/>
                    </a:lnTo>
                    <a:lnTo>
                      <a:pt x="1026" y="363"/>
                    </a:lnTo>
                    <a:lnTo>
                      <a:pt x="1117" y="351"/>
                    </a:lnTo>
                    <a:lnTo>
                      <a:pt x="1209" y="337"/>
                    </a:lnTo>
                    <a:lnTo>
                      <a:pt x="1300" y="322"/>
                    </a:lnTo>
                    <a:lnTo>
                      <a:pt x="1390" y="306"/>
                    </a:lnTo>
                    <a:lnTo>
                      <a:pt x="1476" y="291"/>
                    </a:lnTo>
                    <a:lnTo>
                      <a:pt x="1562" y="274"/>
                    </a:lnTo>
                    <a:lnTo>
                      <a:pt x="1645" y="259"/>
                    </a:lnTo>
                    <a:lnTo>
                      <a:pt x="1724" y="242"/>
                    </a:lnTo>
                    <a:lnTo>
                      <a:pt x="1802" y="225"/>
                    </a:lnTo>
                    <a:lnTo>
                      <a:pt x="1874" y="208"/>
                    </a:lnTo>
                    <a:lnTo>
                      <a:pt x="1945" y="191"/>
                    </a:lnTo>
                    <a:lnTo>
                      <a:pt x="2009" y="175"/>
                    </a:lnTo>
                    <a:lnTo>
                      <a:pt x="2069" y="160"/>
                    </a:lnTo>
                    <a:lnTo>
                      <a:pt x="2124" y="146"/>
                    </a:lnTo>
                    <a:lnTo>
                      <a:pt x="2174" y="132"/>
                    </a:lnTo>
                    <a:lnTo>
                      <a:pt x="2219" y="120"/>
                    </a:lnTo>
                    <a:lnTo>
                      <a:pt x="2257" y="109"/>
                    </a:lnTo>
                    <a:lnTo>
                      <a:pt x="2288" y="98"/>
                    </a:lnTo>
                    <a:lnTo>
                      <a:pt x="2312" y="91"/>
                    </a:lnTo>
                    <a:lnTo>
                      <a:pt x="2330" y="85"/>
                    </a:lnTo>
                    <a:lnTo>
                      <a:pt x="2340" y="80"/>
                    </a:lnTo>
                    <a:lnTo>
                      <a:pt x="2352" y="69"/>
                    </a:lnTo>
                    <a:lnTo>
                      <a:pt x="2359" y="58"/>
                    </a:lnTo>
                    <a:lnTo>
                      <a:pt x="2362" y="48"/>
                    </a:lnTo>
                    <a:lnTo>
                      <a:pt x="2359" y="37"/>
                    </a:lnTo>
                    <a:lnTo>
                      <a:pt x="2354" y="26"/>
                    </a:lnTo>
                    <a:lnTo>
                      <a:pt x="2347" y="17"/>
                    </a:lnTo>
                    <a:lnTo>
                      <a:pt x="2338" y="8"/>
                    </a:lnTo>
                    <a:lnTo>
                      <a:pt x="2330" y="0"/>
                    </a:lnTo>
                    <a:lnTo>
                      <a:pt x="2293" y="12"/>
                    </a:lnTo>
                    <a:lnTo>
                      <a:pt x="2255" y="26"/>
                    </a:lnTo>
                    <a:lnTo>
                      <a:pt x="2214" y="41"/>
                    </a:lnTo>
                    <a:lnTo>
                      <a:pt x="2169" y="55"/>
                    </a:lnTo>
                    <a:lnTo>
                      <a:pt x="2121" y="71"/>
                    </a:lnTo>
                    <a:lnTo>
                      <a:pt x="2071" y="88"/>
                    </a:lnTo>
                    <a:lnTo>
                      <a:pt x="2019" y="103"/>
                    </a:lnTo>
                    <a:lnTo>
                      <a:pt x="1964" y="118"/>
                    </a:lnTo>
                    <a:lnTo>
                      <a:pt x="1905" y="135"/>
                    </a:lnTo>
                    <a:lnTo>
                      <a:pt x="1845" y="151"/>
                    </a:lnTo>
                    <a:lnTo>
                      <a:pt x="1783" y="168"/>
                    </a:lnTo>
                    <a:lnTo>
                      <a:pt x="1717" y="183"/>
                    </a:lnTo>
                    <a:lnTo>
                      <a:pt x="1650" y="200"/>
                    </a:lnTo>
                    <a:lnTo>
                      <a:pt x="1579" y="216"/>
                    </a:lnTo>
                    <a:lnTo>
                      <a:pt x="1509" y="229"/>
                    </a:lnTo>
                    <a:lnTo>
                      <a:pt x="1435" y="245"/>
                    </a:lnTo>
                    <a:lnTo>
                      <a:pt x="1357" y="259"/>
                    </a:lnTo>
                    <a:lnTo>
                      <a:pt x="1279" y="271"/>
                    </a:lnTo>
                    <a:lnTo>
                      <a:pt x="1198" y="283"/>
                    </a:lnTo>
                    <a:lnTo>
                      <a:pt x="1117" y="296"/>
                    </a:lnTo>
                    <a:lnTo>
                      <a:pt x="1033" y="306"/>
                    </a:lnTo>
                    <a:lnTo>
                      <a:pt x="946" y="316"/>
                    </a:lnTo>
                    <a:lnTo>
                      <a:pt x="859" y="325"/>
                    </a:lnTo>
                    <a:lnTo>
                      <a:pt x="769" y="331"/>
                    </a:lnTo>
                    <a:lnTo>
                      <a:pt x="677" y="337"/>
                    </a:lnTo>
                    <a:lnTo>
                      <a:pt x="586" y="342"/>
                    </a:lnTo>
                    <a:lnTo>
                      <a:pt x="491" y="345"/>
                    </a:lnTo>
                    <a:lnTo>
                      <a:pt x="396" y="348"/>
                    </a:lnTo>
                    <a:lnTo>
                      <a:pt x="298" y="348"/>
                    </a:lnTo>
                    <a:lnTo>
                      <a:pt x="200" y="347"/>
                    </a:lnTo>
                    <a:lnTo>
                      <a:pt x="101" y="342"/>
                    </a:lnTo>
                    <a:lnTo>
                      <a:pt x="0" y="337"/>
                    </a:lnTo>
                    <a:lnTo>
                      <a:pt x="3" y="348"/>
                    </a:lnTo>
                    <a:lnTo>
                      <a:pt x="13" y="357"/>
                    </a:lnTo>
                    <a:lnTo>
                      <a:pt x="26" y="365"/>
                    </a:lnTo>
                    <a:lnTo>
                      <a:pt x="39" y="373"/>
                    </a:lnTo>
                    <a:lnTo>
                      <a:pt x="55" y="379"/>
                    </a:lnTo>
                    <a:lnTo>
                      <a:pt x="67" y="384"/>
                    </a:lnTo>
                    <a:lnTo>
                      <a:pt x="76" y="385"/>
                    </a:lnTo>
                    <a:lnTo>
                      <a:pt x="79" y="387"/>
                    </a:lnTo>
                    <a:close/>
                  </a:path>
                </a:pathLst>
              </a:custGeom>
              <a:solidFill>
                <a:srgbClr val="E59100"/>
              </a:solidFill>
              <a:ln w="9525">
                <a:noFill/>
                <a:round/>
                <a:headEnd/>
                <a:tailEnd/>
              </a:ln>
            </p:spPr>
            <p:txBody>
              <a:bodyPr/>
              <a:lstStyle/>
              <a:p>
                <a:endParaRPr lang="fr-FR" sz="1350"/>
              </a:p>
            </p:txBody>
          </p:sp>
          <p:sp>
            <p:nvSpPr>
              <p:cNvPr id="65647" name="Freeform 228"/>
              <p:cNvSpPr>
                <a:spLocks/>
              </p:cNvSpPr>
              <p:nvPr/>
            </p:nvSpPr>
            <p:spPr bwMode="auto">
              <a:xfrm>
                <a:off x="208" y="3748"/>
                <a:ext cx="1165" cy="179"/>
              </a:xfrm>
              <a:custGeom>
                <a:avLst/>
                <a:gdLst>
                  <a:gd name="T0" fmla="*/ 2323 w 2330"/>
                  <a:gd name="T1" fmla="*/ 6 h 359"/>
                  <a:gd name="T2" fmla="*/ 2316 w 2330"/>
                  <a:gd name="T3" fmla="*/ 0 h 359"/>
                  <a:gd name="T4" fmla="*/ 2223 w 2330"/>
                  <a:gd name="T5" fmla="*/ 32 h 359"/>
                  <a:gd name="T6" fmla="*/ 2035 w 2330"/>
                  <a:gd name="T7" fmla="*/ 91 h 359"/>
                  <a:gd name="T8" fmla="*/ 1842 w 2330"/>
                  <a:gd name="T9" fmla="*/ 140 h 359"/>
                  <a:gd name="T10" fmla="*/ 1647 w 2330"/>
                  <a:gd name="T11" fmla="*/ 182 h 359"/>
                  <a:gd name="T12" fmla="*/ 1453 w 2330"/>
                  <a:gd name="T13" fmla="*/ 217 h 359"/>
                  <a:gd name="T14" fmla="*/ 1262 w 2330"/>
                  <a:gd name="T15" fmla="*/ 245 h 359"/>
                  <a:gd name="T16" fmla="*/ 1076 w 2330"/>
                  <a:gd name="T17" fmla="*/ 267 h 359"/>
                  <a:gd name="T18" fmla="*/ 898 w 2330"/>
                  <a:gd name="T19" fmla="*/ 284 h 359"/>
                  <a:gd name="T20" fmla="*/ 729 w 2330"/>
                  <a:gd name="T21" fmla="*/ 297 h 359"/>
                  <a:gd name="T22" fmla="*/ 574 w 2330"/>
                  <a:gd name="T23" fmla="*/ 305 h 359"/>
                  <a:gd name="T24" fmla="*/ 433 w 2330"/>
                  <a:gd name="T25" fmla="*/ 311 h 359"/>
                  <a:gd name="T26" fmla="*/ 310 w 2330"/>
                  <a:gd name="T27" fmla="*/ 314 h 359"/>
                  <a:gd name="T28" fmla="*/ 207 w 2330"/>
                  <a:gd name="T29" fmla="*/ 314 h 359"/>
                  <a:gd name="T30" fmla="*/ 126 w 2330"/>
                  <a:gd name="T31" fmla="*/ 314 h 359"/>
                  <a:gd name="T32" fmla="*/ 69 w 2330"/>
                  <a:gd name="T33" fmla="*/ 314 h 359"/>
                  <a:gd name="T34" fmla="*/ 39 w 2330"/>
                  <a:gd name="T35" fmla="*/ 313 h 359"/>
                  <a:gd name="T36" fmla="*/ 19 w 2330"/>
                  <a:gd name="T37" fmla="*/ 322 h 359"/>
                  <a:gd name="T38" fmla="*/ 1 w 2330"/>
                  <a:gd name="T39" fmla="*/ 341 h 359"/>
                  <a:gd name="T40" fmla="*/ 101 w 2330"/>
                  <a:gd name="T41" fmla="*/ 353 h 359"/>
                  <a:gd name="T42" fmla="*/ 298 w 2330"/>
                  <a:gd name="T43" fmla="*/ 359 h 359"/>
                  <a:gd name="T44" fmla="*/ 491 w 2330"/>
                  <a:gd name="T45" fmla="*/ 356 h 359"/>
                  <a:gd name="T46" fmla="*/ 677 w 2330"/>
                  <a:gd name="T47" fmla="*/ 348 h 359"/>
                  <a:gd name="T48" fmla="*/ 859 w 2330"/>
                  <a:gd name="T49" fmla="*/ 336 h 359"/>
                  <a:gd name="T50" fmla="*/ 1033 w 2330"/>
                  <a:gd name="T51" fmla="*/ 317 h 359"/>
                  <a:gd name="T52" fmla="*/ 1198 w 2330"/>
                  <a:gd name="T53" fmla="*/ 294 h 359"/>
                  <a:gd name="T54" fmla="*/ 1357 w 2330"/>
                  <a:gd name="T55" fmla="*/ 270 h 359"/>
                  <a:gd name="T56" fmla="*/ 1509 w 2330"/>
                  <a:gd name="T57" fmla="*/ 240 h 359"/>
                  <a:gd name="T58" fmla="*/ 1650 w 2330"/>
                  <a:gd name="T59" fmla="*/ 211 h 359"/>
                  <a:gd name="T60" fmla="*/ 1783 w 2330"/>
                  <a:gd name="T61" fmla="*/ 179 h 359"/>
                  <a:gd name="T62" fmla="*/ 1905 w 2330"/>
                  <a:gd name="T63" fmla="*/ 146 h 359"/>
                  <a:gd name="T64" fmla="*/ 2019 w 2330"/>
                  <a:gd name="T65" fmla="*/ 114 h 359"/>
                  <a:gd name="T66" fmla="*/ 2121 w 2330"/>
                  <a:gd name="T67" fmla="*/ 82 h 359"/>
                  <a:gd name="T68" fmla="*/ 2214 w 2330"/>
                  <a:gd name="T69" fmla="*/ 52 h 359"/>
                  <a:gd name="T70" fmla="*/ 2293 w 2330"/>
                  <a:gd name="T71" fmla="*/ 23 h 3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30"/>
                  <a:gd name="T109" fmla="*/ 0 h 359"/>
                  <a:gd name="T110" fmla="*/ 2330 w 2330"/>
                  <a:gd name="T111" fmla="*/ 359 h 3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30" h="359">
                    <a:moveTo>
                      <a:pt x="2330" y="11"/>
                    </a:moveTo>
                    <a:lnTo>
                      <a:pt x="2323" y="6"/>
                    </a:lnTo>
                    <a:lnTo>
                      <a:pt x="2319" y="3"/>
                    </a:lnTo>
                    <a:lnTo>
                      <a:pt x="2316" y="0"/>
                    </a:lnTo>
                    <a:lnTo>
                      <a:pt x="2314" y="0"/>
                    </a:lnTo>
                    <a:lnTo>
                      <a:pt x="2223" y="32"/>
                    </a:lnTo>
                    <a:lnTo>
                      <a:pt x="2130" y="63"/>
                    </a:lnTo>
                    <a:lnTo>
                      <a:pt x="2035" y="91"/>
                    </a:lnTo>
                    <a:lnTo>
                      <a:pt x="1938" y="117"/>
                    </a:lnTo>
                    <a:lnTo>
                      <a:pt x="1842" y="140"/>
                    </a:lnTo>
                    <a:lnTo>
                      <a:pt x="1745" y="162"/>
                    </a:lnTo>
                    <a:lnTo>
                      <a:pt x="1647" y="182"/>
                    </a:lnTo>
                    <a:lnTo>
                      <a:pt x="1550" y="200"/>
                    </a:lnTo>
                    <a:lnTo>
                      <a:pt x="1453" y="217"/>
                    </a:lnTo>
                    <a:lnTo>
                      <a:pt x="1357" y="231"/>
                    </a:lnTo>
                    <a:lnTo>
                      <a:pt x="1262" y="245"/>
                    </a:lnTo>
                    <a:lnTo>
                      <a:pt x="1167" y="257"/>
                    </a:lnTo>
                    <a:lnTo>
                      <a:pt x="1076" y="267"/>
                    </a:lnTo>
                    <a:lnTo>
                      <a:pt x="986" y="276"/>
                    </a:lnTo>
                    <a:lnTo>
                      <a:pt x="898" y="284"/>
                    </a:lnTo>
                    <a:lnTo>
                      <a:pt x="812" y="291"/>
                    </a:lnTo>
                    <a:lnTo>
                      <a:pt x="729" y="297"/>
                    </a:lnTo>
                    <a:lnTo>
                      <a:pt x="650" y="302"/>
                    </a:lnTo>
                    <a:lnTo>
                      <a:pt x="574" y="305"/>
                    </a:lnTo>
                    <a:lnTo>
                      <a:pt x="502" y="308"/>
                    </a:lnTo>
                    <a:lnTo>
                      <a:pt x="433" y="311"/>
                    </a:lnTo>
                    <a:lnTo>
                      <a:pt x="369" y="313"/>
                    </a:lnTo>
                    <a:lnTo>
                      <a:pt x="310" y="314"/>
                    </a:lnTo>
                    <a:lnTo>
                      <a:pt x="257" y="314"/>
                    </a:lnTo>
                    <a:lnTo>
                      <a:pt x="207" y="314"/>
                    </a:lnTo>
                    <a:lnTo>
                      <a:pt x="163" y="314"/>
                    </a:lnTo>
                    <a:lnTo>
                      <a:pt x="126" y="314"/>
                    </a:lnTo>
                    <a:lnTo>
                      <a:pt x="94" y="314"/>
                    </a:lnTo>
                    <a:lnTo>
                      <a:pt x="69" y="314"/>
                    </a:lnTo>
                    <a:lnTo>
                      <a:pt x="51" y="313"/>
                    </a:lnTo>
                    <a:lnTo>
                      <a:pt x="39" y="313"/>
                    </a:lnTo>
                    <a:lnTo>
                      <a:pt x="36" y="313"/>
                    </a:lnTo>
                    <a:lnTo>
                      <a:pt x="19" y="322"/>
                    </a:lnTo>
                    <a:lnTo>
                      <a:pt x="8" y="331"/>
                    </a:lnTo>
                    <a:lnTo>
                      <a:pt x="1" y="341"/>
                    </a:lnTo>
                    <a:lnTo>
                      <a:pt x="0" y="348"/>
                    </a:lnTo>
                    <a:lnTo>
                      <a:pt x="101" y="353"/>
                    </a:lnTo>
                    <a:lnTo>
                      <a:pt x="200" y="358"/>
                    </a:lnTo>
                    <a:lnTo>
                      <a:pt x="298" y="359"/>
                    </a:lnTo>
                    <a:lnTo>
                      <a:pt x="396" y="359"/>
                    </a:lnTo>
                    <a:lnTo>
                      <a:pt x="491" y="356"/>
                    </a:lnTo>
                    <a:lnTo>
                      <a:pt x="586" y="353"/>
                    </a:lnTo>
                    <a:lnTo>
                      <a:pt x="677" y="348"/>
                    </a:lnTo>
                    <a:lnTo>
                      <a:pt x="769" y="342"/>
                    </a:lnTo>
                    <a:lnTo>
                      <a:pt x="859" y="336"/>
                    </a:lnTo>
                    <a:lnTo>
                      <a:pt x="946" y="327"/>
                    </a:lnTo>
                    <a:lnTo>
                      <a:pt x="1033" y="317"/>
                    </a:lnTo>
                    <a:lnTo>
                      <a:pt x="1117" y="307"/>
                    </a:lnTo>
                    <a:lnTo>
                      <a:pt x="1198" y="294"/>
                    </a:lnTo>
                    <a:lnTo>
                      <a:pt x="1279" y="282"/>
                    </a:lnTo>
                    <a:lnTo>
                      <a:pt x="1357" y="270"/>
                    </a:lnTo>
                    <a:lnTo>
                      <a:pt x="1435" y="256"/>
                    </a:lnTo>
                    <a:lnTo>
                      <a:pt x="1509" y="240"/>
                    </a:lnTo>
                    <a:lnTo>
                      <a:pt x="1579" y="227"/>
                    </a:lnTo>
                    <a:lnTo>
                      <a:pt x="1650" y="211"/>
                    </a:lnTo>
                    <a:lnTo>
                      <a:pt x="1717" y="194"/>
                    </a:lnTo>
                    <a:lnTo>
                      <a:pt x="1783" y="179"/>
                    </a:lnTo>
                    <a:lnTo>
                      <a:pt x="1845" y="162"/>
                    </a:lnTo>
                    <a:lnTo>
                      <a:pt x="1905" y="146"/>
                    </a:lnTo>
                    <a:lnTo>
                      <a:pt x="1964" y="129"/>
                    </a:lnTo>
                    <a:lnTo>
                      <a:pt x="2019" y="114"/>
                    </a:lnTo>
                    <a:lnTo>
                      <a:pt x="2071" y="99"/>
                    </a:lnTo>
                    <a:lnTo>
                      <a:pt x="2121" y="82"/>
                    </a:lnTo>
                    <a:lnTo>
                      <a:pt x="2169" y="66"/>
                    </a:lnTo>
                    <a:lnTo>
                      <a:pt x="2214" y="52"/>
                    </a:lnTo>
                    <a:lnTo>
                      <a:pt x="2255" y="37"/>
                    </a:lnTo>
                    <a:lnTo>
                      <a:pt x="2293" y="23"/>
                    </a:lnTo>
                    <a:lnTo>
                      <a:pt x="2330" y="11"/>
                    </a:lnTo>
                    <a:close/>
                  </a:path>
                </a:pathLst>
              </a:custGeom>
              <a:solidFill>
                <a:srgbClr val="EFBC54"/>
              </a:solidFill>
              <a:ln w="9525">
                <a:noFill/>
                <a:round/>
                <a:headEnd/>
                <a:tailEnd/>
              </a:ln>
            </p:spPr>
            <p:txBody>
              <a:bodyPr/>
              <a:lstStyle/>
              <a:p>
                <a:endParaRPr lang="fr-FR" sz="1350"/>
              </a:p>
            </p:txBody>
          </p:sp>
          <p:sp>
            <p:nvSpPr>
              <p:cNvPr id="65648" name="Freeform 229"/>
              <p:cNvSpPr>
                <a:spLocks/>
              </p:cNvSpPr>
              <p:nvPr/>
            </p:nvSpPr>
            <p:spPr bwMode="auto">
              <a:xfrm>
                <a:off x="363" y="3954"/>
                <a:ext cx="990" cy="103"/>
              </a:xfrm>
              <a:custGeom>
                <a:avLst/>
                <a:gdLst>
                  <a:gd name="T0" fmla="*/ 1975 w 1980"/>
                  <a:gd name="T1" fmla="*/ 0 h 207"/>
                  <a:gd name="T2" fmla="*/ 1935 w 1980"/>
                  <a:gd name="T3" fmla="*/ 2 h 207"/>
                  <a:gd name="T4" fmla="*/ 1859 w 1980"/>
                  <a:gd name="T5" fmla="*/ 6 h 207"/>
                  <a:gd name="T6" fmla="*/ 1754 w 1980"/>
                  <a:gd name="T7" fmla="*/ 11 h 207"/>
                  <a:gd name="T8" fmla="*/ 1623 w 1980"/>
                  <a:gd name="T9" fmla="*/ 17 h 207"/>
                  <a:gd name="T10" fmla="*/ 1475 w 1980"/>
                  <a:gd name="T11" fmla="*/ 25 h 207"/>
                  <a:gd name="T12" fmla="*/ 1311 w 1980"/>
                  <a:gd name="T13" fmla="*/ 32 h 207"/>
                  <a:gd name="T14" fmla="*/ 1139 w 1980"/>
                  <a:gd name="T15" fmla="*/ 40 h 207"/>
                  <a:gd name="T16" fmla="*/ 963 w 1980"/>
                  <a:gd name="T17" fmla="*/ 49 h 207"/>
                  <a:gd name="T18" fmla="*/ 789 w 1980"/>
                  <a:gd name="T19" fmla="*/ 59 h 207"/>
                  <a:gd name="T20" fmla="*/ 621 w 1980"/>
                  <a:gd name="T21" fmla="*/ 68 h 207"/>
                  <a:gd name="T22" fmla="*/ 466 w 1980"/>
                  <a:gd name="T23" fmla="*/ 77 h 207"/>
                  <a:gd name="T24" fmla="*/ 328 w 1980"/>
                  <a:gd name="T25" fmla="*/ 85 h 207"/>
                  <a:gd name="T26" fmla="*/ 214 w 1980"/>
                  <a:gd name="T27" fmla="*/ 92 h 207"/>
                  <a:gd name="T28" fmla="*/ 128 w 1980"/>
                  <a:gd name="T29" fmla="*/ 100 h 207"/>
                  <a:gd name="T30" fmla="*/ 75 w 1980"/>
                  <a:gd name="T31" fmla="*/ 105 h 207"/>
                  <a:gd name="T32" fmla="*/ 37 w 1980"/>
                  <a:gd name="T33" fmla="*/ 117 h 207"/>
                  <a:gd name="T34" fmla="*/ 7 w 1980"/>
                  <a:gd name="T35" fmla="*/ 139 h 207"/>
                  <a:gd name="T36" fmla="*/ 2 w 1980"/>
                  <a:gd name="T37" fmla="*/ 163 h 207"/>
                  <a:gd name="T38" fmla="*/ 19 w 1980"/>
                  <a:gd name="T39" fmla="*/ 193 h 207"/>
                  <a:gd name="T40" fmla="*/ 35 w 1980"/>
                  <a:gd name="T41" fmla="*/ 203 h 207"/>
                  <a:gd name="T42" fmla="*/ 33 w 1980"/>
                  <a:gd name="T43" fmla="*/ 182 h 207"/>
                  <a:gd name="T44" fmla="*/ 38 w 1980"/>
                  <a:gd name="T45" fmla="*/ 153 h 207"/>
                  <a:gd name="T46" fmla="*/ 64 w 1980"/>
                  <a:gd name="T47" fmla="*/ 128 h 207"/>
                  <a:gd name="T48" fmla="*/ 100 w 1980"/>
                  <a:gd name="T49" fmla="*/ 120 h 207"/>
                  <a:gd name="T50" fmla="*/ 152 w 1980"/>
                  <a:gd name="T51" fmla="*/ 119 h 207"/>
                  <a:gd name="T52" fmla="*/ 235 w 1980"/>
                  <a:gd name="T53" fmla="*/ 114 h 207"/>
                  <a:gd name="T54" fmla="*/ 345 w 1980"/>
                  <a:gd name="T55" fmla="*/ 109 h 207"/>
                  <a:gd name="T56" fmla="*/ 476 w 1980"/>
                  <a:gd name="T57" fmla="*/ 102 h 207"/>
                  <a:gd name="T58" fmla="*/ 626 w 1980"/>
                  <a:gd name="T59" fmla="*/ 94 h 207"/>
                  <a:gd name="T60" fmla="*/ 787 w 1980"/>
                  <a:gd name="T61" fmla="*/ 86 h 207"/>
                  <a:gd name="T62" fmla="*/ 956 w 1980"/>
                  <a:gd name="T63" fmla="*/ 77 h 207"/>
                  <a:gd name="T64" fmla="*/ 1127 w 1980"/>
                  <a:gd name="T65" fmla="*/ 68 h 207"/>
                  <a:gd name="T66" fmla="*/ 1296 w 1980"/>
                  <a:gd name="T67" fmla="*/ 59 h 207"/>
                  <a:gd name="T68" fmla="*/ 1456 w 1980"/>
                  <a:gd name="T69" fmla="*/ 49 h 207"/>
                  <a:gd name="T70" fmla="*/ 1603 w 1980"/>
                  <a:gd name="T71" fmla="*/ 39 h 207"/>
                  <a:gd name="T72" fmla="*/ 1734 w 1980"/>
                  <a:gd name="T73" fmla="*/ 29 h 207"/>
                  <a:gd name="T74" fmla="*/ 1841 w 1980"/>
                  <a:gd name="T75" fmla="*/ 20 h 207"/>
                  <a:gd name="T76" fmla="*/ 1922 w 1980"/>
                  <a:gd name="T77" fmla="*/ 12 h 207"/>
                  <a:gd name="T78" fmla="*/ 1970 w 1980"/>
                  <a:gd name="T79" fmla="*/ 3 h 20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80"/>
                  <a:gd name="T121" fmla="*/ 0 h 207"/>
                  <a:gd name="T122" fmla="*/ 1980 w 1980"/>
                  <a:gd name="T123" fmla="*/ 207 h 207"/>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80" h="207">
                    <a:moveTo>
                      <a:pt x="1980" y="0"/>
                    </a:moveTo>
                    <a:lnTo>
                      <a:pt x="1975" y="0"/>
                    </a:lnTo>
                    <a:lnTo>
                      <a:pt x="1960" y="2"/>
                    </a:lnTo>
                    <a:lnTo>
                      <a:pt x="1935" y="2"/>
                    </a:lnTo>
                    <a:lnTo>
                      <a:pt x="1901" y="3"/>
                    </a:lnTo>
                    <a:lnTo>
                      <a:pt x="1859" y="6"/>
                    </a:lnTo>
                    <a:lnTo>
                      <a:pt x="1809" y="8"/>
                    </a:lnTo>
                    <a:lnTo>
                      <a:pt x="1754" y="11"/>
                    </a:lnTo>
                    <a:lnTo>
                      <a:pt x="1692" y="14"/>
                    </a:lnTo>
                    <a:lnTo>
                      <a:pt x="1623" y="17"/>
                    </a:lnTo>
                    <a:lnTo>
                      <a:pt x="1551" y="20"/>
                    </a:lnTo>
                    <a:lnTo>
                      <a:pt x="1475" y="25"/>
                    </a:lnTo>
                    <a:lnTo>
                      <a:pt x="1394" y="28"/>
                    </a:lnTo>
                    <a:lnTo>
                      <a:pt x="1311" y="32"/>
                    </a:lnTo>
                    <a:lnTo>
                      <a:pt x="1225" y="37"/>
                    </a:lnTo>
                    <a:lnTo>
                      <a:pt x="1139" y="40"/>
                    </a:lnTo>
                    <a:lnTo>
                      <a:pt x="1051" y="45"/>
                    </a:lnTo>
                    <a:lnTo>
                      <a:pt x="963" y="49"/>
                    </a:lnTo>
                    <a:lnTo>
                      <a:pt x="875" y="54"/>
                    </a:lnTo>
                    <a:lnTo>
                      <a:pt x="789" y="59"/>
                    </a:lnTo>
                    <a:lnTo>
                      <a:pt x="704" y="63"/>
                    </a:lnTo>
                    <a:lnTo>
                      <a:pt x="621" y="68"/>
                    </a:lnTo>
                    <a:lnTo>
                      <a:pt x="542" y="72"/>
                    </a:lnTo>
                    <a:lnTo>
                      <a:pt x="466" y="77"/>
                    </a:lnTo>
                    <a:lnTo>
                      <a:pt x="395" y="82"/>
                    </a:lnTo>
                    <a:lnTo>
                      <a:pt x="328" y="85"/>
                    </a:lnTo>
                    <a:lnTo>
                      <a:pt x="268" y="89"/>
                    </a:lnTo>
                    <a:lnTo>
                      <a:pt x="214" y="92"/>
                    </a:lnTo>
                    <a:lnTo>
                      <a:pt x="168" y="97"/>
                    </a:lnTo>
                    <a:lnTo>
                      <a:pt x="128" y="100"/>
                    </a:lnTo>
                    <a:lnTo>
                      <a:pt x="97" y="103"/>
                    </a:lnTo>
                    <a:lnTo>
                      <a:pt x="75" y="105"/>
                    </a:lnTo>
                    <a:lnTo>
                      <a:pt x="62" y="108"/>
                    </a:lnTo>
                    <a:lnTo>
                      <a:pt x="37" y="117"/>
                    </a:lnTo>
                    <a:lnTo>
                      <a:pt x="18" y="126"/>
                    </a:lnTo>
                    <a:lnTo>
                      <a:pt x="7" y="139"/>
                    </a:lnTo>
                    <a:lnTo>
                      <a:pt x="0" y="151"/>
                    </a:lnTo>
                    <a:lnTo>
                      <a:pt x="2" y="163"/>
                    </a:lnTo>
                    <a:lnTo>
                      <a:pt x="7" y="177"/>
                    </a:lnTo>
                    <a:lnTo>
                      <a:pt x="19" y="193"/>
                    </a:lnTo>
                    <a:lnTo>
                      <a:pt x="37" y="207"/>
                    </a:lnTo>
                    <a:lnTo>
                      <a:pt x="35" y="203"/>
                    </a:lnTo>
                    <a:lnTo>
                      <a:pt x="33" y="194"/>
                    </a:lnTo>
                    <a:lnTo>
                      <a:pt x="33" y="182"/>
                    </a:lnTo>
                    <a:lnTo>
                      <a:pt x="33" y="166"/>
                    </a:lnTo>
                    <a:lnTo>
                      <a:pt x="38" y="153"/>
                    </a:lnTo>
                    <a:lnTo>
                      <a:pt x="47" y="139"/>
                    </a:lnTo>
                    <a:lnTo>
                      <a:pt x="64" y="128"/>
                    </a:lnTo>
                    <a:lnTo>
                      <a:pt x="88" y="122"/>
                    </a:lnTo>
                    <a:lnTo>
                      <a:pt x="100" y="120"/>
                    </a:lnTo>
                    <a:lnTo>
                      <a:pt x="121" y="120"/>
                    </a:lnTo>
                    <a:lnTo>
                      <a:pt x="152" y="119"/>
                    </a:lnTo>
                    <a:lnTo>
                      <a:pt x="190" y="116"/>
                    </a:lnTo>
                    <a:lnTo>
                      <a:pt x="235" y="114"/>
                    </a:lnTo>
                    <a:lnTo>
                      <a:pt x="287" y="111"/>
                    </a:lnTo>
                    <a:lnTo>
                      <a:pt x="345" y="109"/>
                    </a:lnTo>
                    <a:lnTo>
                      <a:pt x="409" y="105"/>
                    </a:lnTo>
                    <a:lnTo>
                      <a:pt x="476" y="102"/>
                    </a:lnTo>
                    <a:lnTo>
                      <a:pt x="551" y="99"/>
                    </a:lnTo>
                    <a:lnTo>
                      <a:pt x="626" y="94"/>
                    </a:lnTo>
                    <a:lnTo>
                      <a:pt x="706" y="91"/>
                    </a:lnTo>
                    <a:lnTo>
                      <a:pt x="787" y="86"/>
                    </a:lnTo>
                    <a:lnTo>
                      <a:pt x="871" y="82"/>
                    </a:lnTo>
                    <a:lnTo>
                      <a:pt x="956" y="77"/>
                    </a:lnTo>
                    <a:lnTo>
                      <a:pt x="1042" y="72"/>
                    </a:lnTo>
                    <a:lnTo>
                      <a:pt x="1127" y="68"/>
                    </a:lnTo>
                    <a:lnTo>
                      <a:pt x="1211" y="63"/>
                    </a:lnTo>
                    <a:lnTo>
                      <a:pt x="1296" y="59"/>
                    </a:lnTo>
                    <a:lnTo>
                      <a:pt x="1377" y="54"/>
                    </a:lnTo>
                    <a:lnTo>
                      <a:pt x="1456" y="49"/>
                    </a:lnTo>
                    <a:lnTo>
                      <a:pt x="1532" y="45"/>
                    </a:lnTo>
                    <a:lnTo>
                      <a:pt x="1603" y="39"/>
                    </a:lnTo>
                    <a:lnTo>
                      <a:pt x="1672" y="34"/>
                    </a:lnTo>
                    <a:lnTo>
                      <a:pt x="1734" y="29"/>
                    </a:lnTo>
                    <a:lnTo>
                      <a:pt x="1791" y="25"/>
                    </a:lnTo>
                    <a:lnTo>
                      <a:pt x="1841" y="20"/>
                    </a:lnTo>
                    <a:lnTo>
                      <a:pt x="1885" y="15"/>
                    </a:lnTo>
                    <a:lnTo>
                      <a:pt x="1922" y="12"/>
                    </a:lnTo>
                    <a:lnTo>
                      <a:pt x="1951" y="8"/>
                    </a:lnTo>
                    <a:lnTo>
                      <a:pt x="1970" y="3"/>
                    </a:lnTo>
                    <a:lnTo>
                      <a:pt x="1980" y="0"/>
                    </a:lnTo>
                    <a:close/>
                  </a:path>
                </a:pathLst>
              </a:custGeom>
              <a:solidFill>
                <a:srgbClr val="000000"/>
              </a:solidFill>
              <a:ln w="9525">
                <a:noFill/>
                <a:round/>
                <a:headEnd/>
                <a:tailEnd/>
              </a:ln>
            </p:spPr>
            <p:txBody>
              <a:bodyPr/>
              <a:lstStyle/>
              <a:p>
                <a:endParaRPr lang="fr-FR" sz="1350"/>
              </a:p>
            </p:txBody>
          </p:sp>
          <p:sp>
            <p:nvSpPr>
              <p:cNvPr id="65649" name="Freeform 230"/>
              <p:cNvSpPr>
                <a:spLocks/>
              </p:cNvSpPr>
              <p:nvPr/>
            </p:nvSpPr>
            <p:spPr bwMode="auto">
              <a:xfrm>
                <a:off x="428" y="3954"/>
                <a:ext cx="975" cy="99"/>
              </a:xfrm>
              <a:custGeom>
                <a:avLst/>
                <a:gdLst>
                  <a:gd name="T0" fmla="*/ 1870 w 1951"/>
                  <a:gd name="T1" fmla="*/ 3 h 199"/>
                  <a:gd name="T2" fmla="*/ 1894 w 1951"/>
                  <a:gd name="T3" fmla="*/ 23 h 199"/>
                  <a:gd name="T4" fmla="*/ 1910 w 1951"/>
                  <a:gd name="T5" fmla="*/ 52 h 199"/>
                  <a:gd name="T6" fmla="*/ 1891 w 1951"/>
                  <a:gd name="T7" fmla="*/ 82 h 199"/>
                  <a:gd name="T8" fmla="*/ 1842 w 1951"/>
                  <a:gd name="T9" fmla="*/ 96 h 199"/>
                  <a:gd name="T10" fmla="*/ 1787 w 1951"/>
                  <a:gd name="T11" fmla="*/ 100 h 199"/>
                  <a:gd name="T12" fmla="*/ 1699 w 1951"/>
                  <a:gd name="T13" fmla="*/ 108 h 199"/>
                  <a:gd name="T14" fmla="*/ 1585 w 1951"/>
                  <a:gd name="T15" fmla="*/ 114 h 199"/>
                  <a:gd name="T16" fmla="*/ 1451 w 1951"/>
                  <a:gd name="T17" fmla="*/ 123 h 199"/>
                  <a:gd name="T18" fmla="*/ 1301 w 1951"/>
                  <a:gd name="T19" fmla="*/ 133 h 199"/>
                  <a:gd name="T20" fmla="*/ 1140 w 1951"/>
                  <a:gd name="T21" fmla="*/ 140 h 199"/>
                  <a:gd name="T22" fmla="*/ 973 w 1951"/>
                  <a:gd name="T23" fmla="*/ 149 h 199"/>
                  <a:gd name="T24" fmla="*/ 804 w 1951"/>
                  <a:gd name="T25" fmla="*/ 159 h 199"/>
                  <a:gd name="T26" fmla="*/ 639 w 1951"/>
                  <a:gd name="T27" fmla="*/ 166 h 199"/>
                  <a:gd name="T28" fmla="*/ 482 w 1951"/>
                  <a:gd name="T29" fmla="*/ 176 h 199"/>
                  <a:gd name="T30" fmla="*/ 340 w 1951"/>
                  <a:gd name="T31" fmla="*/ 182 h 199"/>
                  <a:gd name="T32" fmla="*/ 216 w 1951"/>
                  <a:gd name="T33" fmla="*/ 188 h 199"/>
                  <a:gd name="T34" fmla="*/ 116 w 1951"/>
                  <a:gd name="T35" fmla="*/ 193 h 199"/>
                  <a:gd name="T36" fmla="*/ 44 w 1951"/>
                  <a:gd name="T37" fmla="*/ 197 h 199"/>
                  <a:gd name="T38" fmla="*/ 6 w 1951"/>
                  <a:gd name="T39" fmla="*/ 199 h 199"/>
                  <a:gd name="T40" fmla="*/ 4 w 1951"/>
                  <a:gd name="T41" fmla="*/ 199 h 199"/>
                  <a:gd name="T42" fmla="*/ 37 w 1951"/>
                  <a:gd name="T43" fmla="*/ 199 h 199"/>
                  <a:gd name="T44" fmla="*/ 99 w 1951"/>
                  <a:gd name="T45" fmla="*/ 199 h 199"/>
                  <a:gd name="T46" fmla="*/ 185 w 1951"/>
                  <a:gd name="T47" fmla="*/ 197 h 199"/>
                  <a:gd name="T48" fmla="*/ 292 w 1951"/>
                  <a:gd name="T49" fmla="*/ 196 h 199"/>
                  <a:gd name="T50" fmla="*/ 418 w 1951"/>
                  <a:gd name="T51" fmla="*/ 194 h 199"/>
                  <a:gd name="T52" fmla="*/ 557 w 1951"/>
                  <a:gd name="T53" fmla="*/ 191 h 199"/>
                  <a:gd name="T54" fmla="*/ 708 w 1951"/>
                  <a:gd name="T55" fmla="*/ 188 h 199"/>
                  <a:gd name="T56" fmla="*/ 864 w 1951"/>
                  <a:gd name="T57" fmla="*/ 185 h 199"/>
                  <a:gd name="T58" fmla="*/ 1023 w 1951"/>
                  <a:gd name="T59" fmla="*/ 179 h 199"/>
                  <a:gd name="T60" fmla="*/ 1184 w 1951"/>
                  <a:gd name="T61" fmla="*/ 174 h 199"/>
                  <a:gd name="T62" fmla="*/ 1339 w 1951"/>
                  <a:gd name="T63" fmla="*/ 166 h 199"/>
                  <a:gd name="T64" fmla="*/ 1485 w 1951"/>
                  <a:gd name="T65" fmla="*/ 159 h 199"/>
                  <a:gd name="T66" fmla="*/ 1620 w 1951"/>
                  <a:gd name="T67" fmla="*/ 149 h 199"/>
                  <a:gd name="T68" fmla="*/ 1741 w 1951"/>
                  <a:gd name="T69" fmla="*/ 140 h 199"/>
                  <a:gd name="T70" fmla="*/ 1841 w 1951"/>
                  <a:gd name="T71" fmla="*/ 128 h 199"/>
                  <a:gd name="T72" fmla="*/ 1891 w 1951"/>
                  <a:gd name="T73" fmla="*/ 119 h 199"/>
                  <a:gd name="T74" fmla="*/ 1927 w 1951"/>
                  <a:gd name="T75" fmla="*/ 102 h 199"/>
                  <a:gd name="T76" fmla="*/ 1951 w 1951"/>
                  <a:gd name="T77" fmla="*/ 69 h 199"/>
                  <a:gd name="T78" fmla="*/ 1920 w 1951"/>
                  <a:gd name="T79" fmla="*/ 25 h 19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51"/>
                  <a:gd name="T121" fmla="*/ 0 h 199"/>
                  <a:gd name="T122" fmla="*/ 1951 w 1951"/>
                  <a:gd name="T123" fmla="*/ 199 h 19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51" h="199">
                    <a:moveTo>
                      <a:pt x="1866" y="0"/>
                    </a:moveTo>
                    <a:lnTo>
                      <a:pt x="1870" y="3"/>
                    </a:lnTo>
                    <a:lnTo>
                      <a:pt x="1880" y="11"/>
                    </a:lnTo>
                    <a:lnTo>
                      <a:pt x="1894" y="23"/>
                    </a:lnTo>
                    <a:lnTo>
                      <a:pt x="1904" y="37"/>
                    </a:lnTo>
                    <a:lnTo>
                      <a:pt x="1910" y="52"/>
                    </a:lnTo>
                    <a:lnTo>
                      <a:pt x="1906" y="68"/>
                    </a:lnTo>
                    <a:lnTo>
                      <a:pt x="1891" y="82"/>
                    </a:lnTo>
                    <a:lnTo>
                      <a:pt x="1858" y="92"/>
                    </a:lnTo>
                    <a:lnTo>
                      <a:pt x="1842" y="96"/>
                    </a:lnTo>
                    <a:lnTo>
                      <a:pt x="1818" y="97"/>
                    </a:lnTo>
                    <a:lnTo>
                      <a:pt x="1787" y="100"/>
                    </a:lnTo>
                    <a:lnTo>
                      <a:pt x="1746" y="103"/>
                    </a:lnTo>
                    <a:lnTo>
                      <a:pt x="1699" y="108"/>
                    </a:lnTo>
                    <a:lnTo>
                      <a:pt x="1646" y="111"/>
                    </a:lnTo>
                    <a:lnTo>
                      <a:pt x="1585" y="114"/>
                    </a:lnTo>
                    <a:lnTo>
                      <a:pt x="1522" y="119"/>
                    </a:lnTo>
                    <a:lnTo>
                      <a:pt x="1451" y="123"/>
                    </a:lnTo>
                    <a:lnTo>
                      <a:pt x="1378" y="128"/>
                    </a:lnTo>
                    <a:lnTo>
                      <a:pt x="1301" y="133"/>
                    </a:lnTo>
                    <a:lnTo>
                      <a:pt x="1221" y="136"/>
                    </a:lnTo>
                    <a:lnTo>
                      <a:pt x="1140" y="140"/>
                    </a:lnTo>
                    <a:lnTo>
                      <a:pt x="1056" y="145"/>
                    </a:lnTo>
                    <a:lnTo>
                      <a:pt x="973" y="149"/>
                    </a:lnTo>
                    <a:lnTo>
                      <a:pt x="889" y="154"/>
                    </a:lnTo>
                    <a:lnTo>
                      <a:pt x="804" y="159"/>
                    </a:lnTo>
                    <a:lnTo>
                      <a:pt x="720" y="163"/>
                    </a:lnTo>
                    <a:lnTo>
                      <a:pt x="639" y="166"/>
                    </a:lnTo>
                    <a:lnTo>
                      <a:pt x="559" y="171"/>
                    </a:lnTo>
                    <a:lnTo>
                      <a:pt x="482" y="176"/>
                    </a:lnTo>
                    <a:lnTo>
                      <a:pt x="409" y="179"/>
                    </a:lnTo>
                    <a:lnTo>
                      <a:pt x="340" y="182"/>
                    </a:lnTo>
                    <a:lnTo>
                      <a:pt x="275" y="185"/>
                    </a:lnTo>
                    <a:lnTo>
                      <a:pt x="216" y="188"/>
                    </a:lnTo>
                    <a:lnTo>
                      <a:pt x="163" y="191"/>
                    </a:lnTo>
                    <a:lnTo>
                      <a:pt x="116" y="193"/>
                    </a:lnTo>
                    <a:lnTo>
                      <a:pt x="76" y="196"/>
                    </a:lnTo>
                    <a:lnTo>
                      <a:pt x="44" y="197"/>
                    </a:lnTo>
                    <a:lnTo>
                      <a:pt x="19" y="197"/>
                    </a:lnTo>
                    <a:lnTo>
                      <a:pt x="6" y="199"/>
                    </a:lnTo>
                    <a:lnTo>
                      <a:pt x="0" y="199"/>
                    </a:lnTo>
                    <a:lnTo>
                      <a:pt x="4" y="199"/>
                    </a:lnTo>
                    <a:lnTo>
                      <a:pt x="18" y="199"/>
                    </a:lnTo>
                    <a:lnTo>
                      <a:pt x="37" y="199"/>
                    </a:lnTo>
                    <a:lnTo>
                      <a:pt x="64" y="199"/>
                    </a:lnTo>
                    <a:lnTo>
                      <a:pt x="99" y="199"/>
                    </a:lnTo>
                    <a:lnTo>
                      <a:pt x="138" y="197"/>
                    </a:lnTo>
                    <a:lnTo>
                      <a:pt x="185" y="197"/>
                    </a:lnTo>
                    <a:lnTo>
                      <a:pt x="235" y="197"/>
                    </a:lnTo>
                    <a:lnTo>
                      <a:pt x="292" y="196"/>
                    </a:lnTo>
                    <a:lnTo>
                      <a:pt x="352" y="194"/>
                    </a:lnTo>
                    <a:lnTo>
                      <a:pt x="418" y="194"/>
                    </a:lnTo>
                    <a:lnTo>
                      <a:pt x="485" y="193"/>
                    </a:lnTo>
                    <a:lnTo>
                      <a:pt x="557" y="191"/>
                    </a:lnTo>
                    <a:lnTo>
                      <a:pt x="632" y="190"/>
                    </a:lnTo>
                    <a:lnTo>
                      <a:pt x="708" y="188"/>
                    </a:lnTo>
                    <a:lnTo>
                      <a:pt x="785" y="186"/>
                    </a:lnTo>
                    <a:lnTo>
                      <a:pt x="864" y="185"/>
                    </a:lnTo>
                    <a:lnTo>
                      <a:pt x="944" y="182"/>
                    </a:lnTo>
                    <a:lnTo>
                      <a:pt x="1023" y="179"/>
                    </a:lnTo>
                    <a:lnTo>
                      <a:pt x="1104" y="177"/>
                    </a:lnTo>
                    <a:lnTo>
                      <a:pt x="1184" y="174"/>
                    </a:lnTo>
                    <a:lnTo>
                      <a:pt x="1261" y="171"/>
                    </a:lnTo>
                    <a:lnTo>
                      <a:pt x="1339" y="166"/>
                    </a:lnTo>
                    <a:lnTo>
                      <a:pt x="1413" y="163"/>
                    </a:lnTo>
                    <a:lnTo>
                      <a:pt x="1485" y="159"/>
                    </a:lnTo>
                    <a:lnTo>
                      <a:pt x="1554" y="154"/>
                    </a:lnTo>
                    <a:lnTo>
                      <a:pt x="1620" y="149"/>
                    </a:lnTo>
                    <a:lnTo>
                      <a:pt x="1682" y="145"/>
                    </a:lnTo>
                    <a:lnTo>
                      <a:pt x="1741" y="140"/>
                    </a:lnTo>
                    <a:lnTo>
                      <a:pt x="1794" y="134"/>
                    </a:lnTo>
                    <a:lnTo>
                      <a:pt x="1841" y="128"/>
                    </a:lnTo>
                    <a:lnTo>
                      <a:pt x="1884" y="122"/>
                    </a:lnTo>
                    <a:lnTo>
                      <a:pt x="1891" y="119"/>
                    </a:lnTo>
                    <a:lnTo>
                      <a:pt x="1906" y="113"/>
                    </a:lnTo>
                    <a:lnTo>
                      <a:pt x="1927" y="102"/>
                    </a:lnTo>
                    <a:lnTo>
                      <a:pt x="1942" y="86"/>
                    </a:lnTo>
                    <a:lnTo>
                      <a:pt x="1951" y="69"/>
                    </a:lnTo>
                    <a:lnTo>
                      <a:pt x="1946" y="48"/>
                    </a:lnTo>
                    <a:lnTo>
                      <a:pt x="1920" y="25"/>
                    </a:lnTo>
                    <a:lnTo>
                      <a:pt x="1866" y="0"/>
                    </a:lnTo>
                    <a:close/>
                  </a:path>
                </a:pathLst>
              </a:custGeom>
              <a:solidFill>
                <a:srgbClr val="000000"/>
              </a:solidFill>
              <a:ln w="9525">
                <a:noFill/>
                <a:round/>
                <a:headEnd/>
                <a:tailEnd/>
              </a:ln>
            </p:spPr>
            <p:txBody>
              <a:bodyPr/>
              <a:lstStyle/>
              <a:p>
                <a:endParaRPr lang="fr-FR" sz="1350"/>
              </a:p>
            </p:txBody>
          </p:sp>
          <p:sp>
            <p:nvSpPr>
              <p:cNvPr id="65650" name="Freeform 231"/>
              <p:cNvSpPr>
                <a:spLocks/>
              </p:cNvSpPr>
              <p:nvPr/>
            </p:nvSpPr>
            <p:spPr bwMode="auto">
              <a:xfrm>
                <a:off x="89" y="3365"/>
                <a:ext cx="544" cy="181"/>
              </a:xfrm>
              <a:custGeom>
                <a:avLst/>
                <a:gdLst>
                  <a:gd name="T0" fmla="*/ 969 w 1086"/>
                  <a:gd name="T1" fmla="*/ 0 h 360"/>
                  <a:gd name="T2" fmla="*/ 1021 w 1086"/>
                  <a:gd name="T3" fmla="*/ 1 h 360"/>
                  <a:gd name="T4" fmla="*/ 1074 w 1086"/>
                  <a:gd name="T5" fmla="*/ 18 h 360"/>
                  <a:gd name="T6" fmla="*/ 1079 w 1086"/>
                  <a:gd name="T7" fmla="*/ 61 h 360"/>
                  <a:gd name="T8" fmla="*/ 1029 w 1086"/>
                  <a:gd name="T9" fmla="*/ 108 h 360"/>
                  <a:gd name="T10" fmla="*/ 953 w 1086"/>
                  <a:gd name="T11" fmla="*/ 145 h 360"/>
                  <a:gd name="T12" fmla="*/ 836 w 1086"/>
                  <a:gd name="T13" fmla="*/ 192 h 360"/>
                  <a:gd name="T14" fmla="*/ 688 w 1086"/>
                  <a:gd name="T15" fmla="*/ 246 h 360"/>
                  <a:gd name="T16" fmla="*/ 522 w 1086"/>
                  <a:gd name="T17" fmla="*/ 296 h 360"/>
                  <a:gd name="T18" fmla="*/ 353 w 1086"/>
                  <a:gd name="T19" fmla="*/ 336 h 360"/>
                  <a:gd name="T20" fmla="*/ 193 w 1086"/>
                  <a:gd name="T21" fmla="*/ 357 h 360"/>
                  <a:gd name="T22" fmla="*/ 57 w 1086"/>
                  <a:gd name="T23" fmla="*/ 354 h 360"/>
                  <a:gd name="T24" fmla="*/ 1 w 1086"/>
                  <a:gd name="T25" fmla="*/ 342 h 360"/>
                  <a:gd name="T26" fmla="*/ 19 w 1086"/>
                  <a:gd name="T27" fmla="*/ 342 h 360"/>
                  <a:gd name="T28" fmla="*/ 53 w 1086"/>
                  <a:gd name="T29" fmla="*/ 342 h 360"/>
                  <a:gd name="T30" fmla="*/ 103 w 1086"/>
                  <a:gd name="T31" fmla="*/ 339 h 360"/>
                  <a:gd name="T32" fmla="*/ 169 w 1086"/>
                  <a:gd name="T33" fmla="*/ 333 h 360"/>
                  <a:gd name="T34" fmla="*/ 248 w 1086"/>
                  <a:gd name="T35" fmla="*/ 319 h 360"/>
                  <a:gd name="T36" fmla="*/ 343 w 1086"/>
                  <a:gd name="T37" fmla="*/ 299 h 360"/>
                  <a:gd name="T38" fmla="*/ 448 w 1086"/>
                  <a:gd name="T39" fmla="*/ 269 h 360"/>
                  <a:gd name="T40" fmla="*/ 564 w 1086"/>
                  <a:gd name="T41" fmla="*/ 231 h 360"/>
                  <a:gd name="T42" fmla="*/ 664 w 1086"/>
                  <a:gd name="T43" fmla="*/ 198 h 360"/>
                  <a:gd name="T44" fmla="*/ 746 w 1086"/>
                  <a:gd name="T45" fmla="*/ 171 h 360"/>
                  <a:gd name="T46" fmla="*/ 815 w 1086"/>
                  <a:gd name="T47" fmla="*/ 148 h 360"/>
                  <a:gd name="T48" fmla="*/ 871 w 1086"/>
                  <a:gd name="T49" fmla="*/ 131 h 360"/>
                  <a:gd name="T50" fmla="*/ 912 w 1086"/>
                  <a:gd name="T51" fmla="*/ 115 h 360"/>
                  <a:gd name="T52" fmla="*/ 945 w 1086"/>
                  <a:gd name="T53" fmla="*/ 104 h 360"/>
                  <a:gd name="T54" fmla="*/ 969 w 1086"/>
                  <a:gd name="T55" fmla="*/ 94 h 360"/>
                  <a:gd name="T56" fmla="*/ 1005 w 1086"/>
                  <a:gd name="T57" fmla="*/ 71 h 360"/>
                  <a:gd name="T58" fmla="*/ 1021 w 1086"/>
                  <a:gd name="T59" fmla="*/ 40 h 360"/>
                  <a:gd name="T60" fmla="*/ 1002 w 1086"/>
                  <a:gd name="T61" fmla="*/ 18 h 360"/>
                  <a:gd name="T62" fmla="*/ 972 w 1086"/>
                  <a:gd name="T63" fmla="*/ 4 h 3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86"/>
                  <a:gd name="T97" fmla="*/ 0 h 360"/>
                  <a:gd name="T98" fmla="*/ 1086 w 1086"/>
                  <a:gd name="T99" fmla="*/ 360 h 3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86" h="360">
                    <a:moveTo>
                      <a:pt x="960" y="0"/>
                    </a:moveTo>
                    <a:lnTo>
                      <a:pt x="969" y="0"/>
                    </a:lnTo>
                    <a:lnTo>
                      <a:pt x="991" y="0"/>
                    </a:lnTo>
                    <a:lnTo>
                      <a:pt x="1021" y="1"/>
                    </a:lnTo>
                    <a:lnTo>
                      <a:pt x="1050" y="7"/>
                    </a:lnTo>
                    <a:lnTo>
                      <a:pt x="1074" y="18"/>
                    </a:lnTo>
                    <a:lnTo>
                      <a:pt x="1086" y="35"/>
                    </a:lnTo>
                    <a:lnTo>
                      <a:pt x="1079" y="61"/>
                    </a:lnTo>
                    <a:lnTo>
                      <a:pt x="1046" y="97"/>
                    </a:lnTo>
                    <a:lnTo>
                      <a:pt x="1029" y="108"/>
                    </a:lnTo>
                    <a:lnTo>
                      <a:pt x="998" y="125"/>
                    </a:lnTo>
                    <a:lnTo>
                      <a:pt x="953" y="145"/>
                    </a:lnTo>
                    <a:lnTo>
                      <a:pt x="900" y="168"/>
                    </a:lnTo>
                    <a:lnTo>
                      <a:pt x="836" y="192"/>
                    </a:lnTo>
                    <a:lnTo>
                      <a:pt x="765" y="219"/>
                    </a:lnTo>
                    <a:lnTo>
                      <a:pt x="688" y="246"/>
                    </a:lnTo>
                    <a:lnTo>
                      <a:pt x="607" y="271"/>
                    </a:lnTo>
                    <a:lnTo>
                      <a:pt x="522" y="296"/>
                    </a:lnTo>
                    <a:lnTo>
                      <a:pt x="438" y="317"/>
                    </a:lnTo>
                    <a:lnTo>
                      <a:pt x="353" y="336"/>
                    </a:lnTo>
                    <a:lnTo>
                      <a:pt x="272" y="349"/>
                    </a:lnTo>
                    <a:lnTo>
                      <a:pt x="193" y="357"/>
                    </a:lnTo>
                    <a:lnTo>
                      <a:pt x="122" y="360"/>
                    </a:lnTo>
                    <a:lnTo>
                      <a:pt x="57" y="354"/>
                    </a:lnTo>
                    <a:lnTo>
                      <a:pt x="0" y="342"/>
                    </a:lnTo>
                    <a:lnTo>
                      <a:pt x="1" y="342"/>
                    </a:lnTo>
                    <a:lnTo>
                      <a:pt x="8" y="342"/>
                    </a:lnTo>
                    <a:lnTo>
                      <a:pt x="19" y="342"/>
                    </a:lnTo>
                    <a:lnTo>
                      <a:pt x="34" y="342"/>
                    </a:lnTo>
                    <a:lnTo>
                      <a:pt x="53" y="342"/>
                    </a:lnTo>
                    <a:lnTo>
                      <a:pt x="77" y="342"/>
                    </a:lnTo>
                    <a:lnTo>
                      <a:pt x="103" y="339"/>
                    </a:lnTo>
                    <a:lnTo>
                      <a:pt x="134" y="336"/>
                    </a:lnTo>
                    <a:lnTo>
                      <a:pt x="169" y="333"/>
                    </a:lnTo>
                    <a:lnTo>
                      <a:pt x="207" y="326"/>
                    </a:lnTo>
                    <a:lnTo>
                      <a:pt x="248" y="319"/>
                    </a:lnTo>
                    <a:lnTo>
                      <a:pt x="293" y="309"/>
                    </a:lnTo>
                    <a:lnTo>
                      <a:pt x="343" y="299"/>
                    </a:lnTo>
                    <a:lnTo>
                      <a:pt x="395" y="285"/>
                    </a:lnTo>
                    <a:lnTo>
                      <a:pt x="448" y="269"/>
                    </a:lnTo>
                    <a:lnTo>
                      <a:pt x="507" y="251"/>
                    </a:lnTo>
                    <a:lnTo>
                      <a:pt x="564" y="231"/>
                    </a:lnTo>
                    <a:lnTo>
                      <a:pt x="615" y="214"/>
                    </a:lnTo>
                    <a:lnTo>
                      <a:pt x="664" y="198"/>
                    </a:lnTo>
                    <a:lnTo>
                      <a:pt x="707" y="183"/>
                    </a:lnTo>
                    <a:lnTo>
                      <a:pt x="746" y="171"/>
                    </a:lnTo>
                    <a:lnTo>
                      <a:pt x="783" y="158"/>
                    </a:lnTo>
                    <a:lnTo>
                      <a:pt x="815" y="148"/>
                    </a:lnTo>
                    <a:lnTo>
                      <a:pt x="845" y="138"/>
                    </a:lnTo>
                    <a:lnTo>
                      <a:pt x="871" y="131"/>
                    </a:lnTo>
                    <a:lnTo>
                      <a:pt x="893" y="123"/>
                    </a:lnTo>
                    <a:lnTo>
                      <a:pt x="912" y="115"/>
                    </a:lnTo>
                    <a:lnTo>
                      <a:pt x="931" y="109"/>
                    </a:lnTo>
                    <a:lnTo>
                      <a:pt x="945" y="104"/>
                    </a:lnTo>
                    <a:lnTo>
                      <a:pt x="959" y="98"/>
                    </a:lnTo>
                    <a:lnTo>
                      <a:pt x="969" y="94"/>
                    </a:lnTo>
                    <a:lnTo>
                      <a:pt x="978" y="89"/>
                    </a:lnTo>
                    <a:lnTo>
                      <a:pt x="1005" y="71"/>
                    </a:lnTo>
                    <a:lnTo>
                      <a:pt x="1019" y="54"/>
                    </a:lnTo>
                    <a:lnTo>
                      <a:pt x="1021" y="40"/>
                    </a:lnTo>
                    <a:lnTo>
                      <a:pt x="1014" y="27"/>
                    </a:lnTo>
                    <a:lnTo>
                      <a:pt x="1002" y="18"/>
                    </a:lnTo>
                    <a:lnTo>
                      <a:pt x="988" y="9"/>
                    </a:lnTo>
                    <a:lnTo>
                      <a:pt x="972" y="4"/>
                    </a:lnTo>
                    <a:lnTo>
                      <a:pt x="960" y="0"/>
                    </a:lnTo>
                    <a:close/>
                  </a:path>
                </a:pathLst>
              </a:custGeom>
              <a:solidFill>
                <a:srgbClr val="000000"/>
              </a:solidFill>
              <a:ln w="9525">
                <a:noFill/>
                <a:round/>
                <a:headEnd/>
                <a:tailEnd/>
              </a:ln>
            </p:spPr>
            <p:txBody>
              <a:bodyPr/>
              <a:lstStyle/>
              <a:p>
                <a:endParaRPr lang="fr-FR" sz="1350"/>
              </a:p>
            </p:txBody>
          </p:sp>
          <p:sp>
            <p:nvSpPr>
              <p:cNvPr id="65651" name="Freeform 232"/>
              <p:cNvSpPr>
                <a:spLocks/>
              </p:cNvSpPr>
              <p:nvPr/>
            </p:nvSpPr>
            <p:spPr bwMode="auto">
              <a:xfrm>
                <a:off x="60" y="3383"/>
                <a:ext cx="475" cy="146"/>
              </a:xfrm>
              <a:custGeom>
                <a:avLst/>
                <a:gdLst>
                  <a:gd name="T0" fmla="*/ 943 w 950"/>
                  <a:gd name="T1" fmla="*/ 3 h 291"/>
                  <a:gd name="T2" fmla="*/ 899 w 950"/>
                  <a:gd name="T3" fmla="*/ 20 h 291"/>
                  <a:gd name="T4" fmla="*/ 819 w 950"/>
                  <a:gd name="T5" fmla="*/ 48 h 291"/>
                  <a:gd name="T6" fmla="*/ 714 w 950"/>
                  <a:gd name="T7" fmla="*/ 83 h 291"/>
                  <a:gd name="T8" fmla="*/ 598 w 950"/>
                  <a:gd name="T9" fmla="*/ 120 h 291"/>
                  <a:gd name="T10" fmla="*/ 479 w 950"/>
                  <a:gd name="T11" fmla="*/ 157 h 291"/>
                  <a:gd name="T12" fmla="*/ 371 w 950"/>
                  <a:gd name="T13" fmla="*/ 187 h 291"/>
                  <a:gd name="T14" fmla="*/ 281 w 950"/>
                  <a:gd name="T15" fmla="*/ 205 h 291"/>
                  <a:gd name="T16" fmla="*/ 200 w 950"/>
                  <a:gd name="T17" fmla="*/ 211 h 291"/>
                  <a:gd name="T18" fmla="*/ 119 w 950"/>
                  <a:gd name="T19" fmla="*/ 220 h 291"/>
                  <a:gd name="T20" fmla="*/ 60 w 950"/>
                  <a:gd name="T21" fmla="*/ 236 h 291"/>
                  <a:gd name="T22" fmla="*/ 26 w 950"/>
                  <a:gd name="T23" fmla="*/ 257 h 291"/>
                  <a:gd name="T24" fmla="*/ 21 w 950"/>
                  <a:gd name="T25" fmla="*/ 276 h 291"/>
                  <a:gd name="T26" fmla="*/ 22 w 950"/>
                  <a:gd name="T27" fmla="*/ 285 h 291"/>
                  <a:gd name="T28" fmla="*/ 21 w 950"/>
                  <a:gd name="T29" fmla="*/ 288 h 291"/>
                  <a:gd name="T30" fmla="*/ 5 w 950"/>
                  <a:gd name="T31" fmla="*/ 264 h 291"/>
                  <a:gd name="T32" fmla="*/ 2 w 950"/>
                  <a:gd name="T33" fmla="*/ 234 h 291"/>
                  <a:gd name="T34" fmla="*/ 17 w 950"/>
                  <a:gd name="T35" fmla="*/ 211 h 291"/>
                  <a:gd name="T36" fmla="*/ 47 w 950"/>
                  <a:gd name="T37" fmla="*/ 194 h 291"/>
                  <a:gd name="T38" fmla="*/ 81 w 950"/>
                  <a:gd name="T39" fmla="*/ 182 h 291"/>
                  <a:gd name="T40" fmla="*/ 121 w 950"/>
                  <a:gd name="T41" fmla="*/ 174 h 291"/>
                  <a:gd name="T42" fmla="*/ 164 w 950"/>
                  <a:gd name="T43" fmla="*/ 168 h 291"/>
                  <a:gd name="T44" fmla="*/ 207 w 950"/>
                  <a:gd name="T45" fmla="*/ 163 h 291"/>
                  <a:gd name="T46" fmla="*/ 248 w 950"/>
                  <a:gd name="T47" fmla="*/ 160 h 291"/>
                  <a:gd name="T48" fmla="*/ 285 w 950"/>
                  <a:gd name="T49" fmla="*/ 157 h 291"/>
                  <a:gd name="T50" fmla="*/ 314 w 950"/>
                  <a:gd name="T51" fmla="*/ 156 h 291"/>
                  <a:gd name="T52" fmla="*/ 340 w 950"/>
                  <a:gd name="T53" fmla="*/ 151 h 291"/>
                  <a:gd name="T54" fmla="*/ 397 w 950"/>
                  <a:gd name="T55" fmla="*/ 136 h 291"/>
                  <a:gd name="T56" fmla="*/ 483 w 950"/>
                  <a:gd name="T57" fmla="*/ 111 h 291"/>
                  <a:gd name="T58" fmla="*/ 586 w 950"/>
                  <a:gd name="T59" fmla="*/ 82 h 291"/>
                  <a:gd name="T60" fmla="*/ 695 w 950"/>
                  <a:gd name="T61" fmla="*/ 53 h 291"/>
                  <a:gd name="T62" fmla="*/ 797 w 950"/>
                  <a:gd name="T63" fmla="*/ 26 h 291"/>
                  <a:gd name="T64" fmla="*/ 881 w 950"/>
                  <a:gd name="T65" fmla="*/ 8 h 291"/>
                  <a:gd name="T66" fmla="*/ 936 w 950"/>
                  <a:gd name="T67" fmla="*/ 0 h 29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50"/>
                  <a:gd name="T103" fmla="*/ 0 h 291"/>
                  <a:gd name="T104" fmla="*/ 950 w 950"/>
                  <a:gd name="T105" fmla="*/ 291 h 29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50" h="291">
                    <a:moveTo>
                      <a:pt x="950" y="2"/>
                    </a:moveTo>
                    <a:lnTo>
                      <a:pt x="943" y="3"/>
                    </a:lnTo>
                    <a:lnTo>
                      <a:pt x="926" y="11"/>
                    </a:lnTo>
                    <a:lnTo>
                      <a:pt x="899" y="20"/>
                    </a:lnTo>
                    <a:lnTo>
                      <a:pt x="862" y="32"/>
                    </a:lnTo>
                    <a:lnTo>
                      <a:pt x="819" y="48"/>
                    </a:lnTo>
                    <a:lnTo>
                      <a:pt x="769" y="65"/>
                    </a:lnTo>
                    <a:lnTo>
                      <a:pt x="714" y="83"/>
                    </a:lnTo>
                    <a:lnTo>
                      <a:pt x="657" y="102"/>
                    </a:lnTo>
                    <a:lnTo>
                      <a:pt x="598" y="120"/>
                    </a:lnTo>
                    <a:lnTo>
                      <a:pt x="538" y="139"/>
                    </a:lnTo>
                    <a:lnTo>
                      <a:pt x="479" y="157"/>
                    </a:lnTo>
                    <a:lnTo>
                      <a:pt x="423" y="173"/>
                    </a:lnTo>
                    <a:lnTo>
                      <a:pt x="371" y="187"/>
                    </a:lnTo>
                    <a:lnTo>
                      <a:pt x="323" y="197"/>
                    </a:lnTo>
                    <a:lnTo>
                      <a:pt x="281" y="205"/>
                    </a:lnTo>
                    <a:lnTo>
                      <a:pt x="248" y="208"/>
                    </a:lnTo>
                    <a:lnTo>
                      <a:pt x="200" y="211"/>
                    </a:lnTo>
                    <a:lnTo>
                      <a:pt x="157" y="216"/>
                    </a:lnTo>
                    <a:lnTo>
                      <a:pt x="119" y="220"/>
                    </a:lnTo>
                    <a:lnTo>
                      <a:pt x="86" y="228"/>
                    </a:lnTo>
                    <a:lnTo>
                      <a:pt x="60" y="236"/>
                    </a:lnTo>
                    <a:lnTo>
                      <a:pt x="40" y="247"/>
                    </a:lnTo>
                    <a:lnTo>
                      <a:pt x="26" y="257"/>
                    </a:lnTo>
                    <a:lnTo>
                      <a:pt x="21" y="271"/>
                    </a:lnTo>
                    <a:lnTo>
                      <a:pt x="21" y="276"/>
                    </a:lnTo>
                    <a:lnTo>
                      <a:pt x="21" y="281"/>
                    </a:lnTo>
                    <a:lnTo>
                      <a:pt x="22" y="285"/>
                    </a:lnTo>
                    <a:lnTo>
                      <a:pt x="24" y="291"/>
                    </a:lnTo>
                    <a:lnTo>
                      <a:pt x="21" y="288"/>
                    </a:lnTo>
                    <a:lnTo>
                      <a:pt x="12" y="278"/>
                    </a:lnTo>
                    <a:lnTo>
                      <a:pt x="5" y="264"/>
                    </a:lnTo>
                    <a:lnTo>
                      <a:pt x="0" y="247"/>
                    </a:lnTo>
                    <a:lnTo>
                      <a:pt x="2" y="234"/>
                    </a:lnTo>
                    <a:lnTo>
                      <a:pt x="7" y="224"/>
                    </a:lnTo>
                    <a:lnTo>
                      <a:pt x="17" y="211"/>
                    </a:lnTo>
                    <a:lnTo>
                      <a:pt x="33" y="200"/>
                    </a:lnTo>
                    <a:lnTo>
                      <a:pt x="47" y="194"/>
                    </a:lnTo>
                    <a:lnTo>
                      <a:pt x="64" y="188"/>
                    </a:lnTo>
                    <a:lnTo>
                      <a:pt x="81" y="182"/>
                    </a:lnTo>
                    <a:lnTo>
                      <a:pt x="100" y="177"/>
                    </a:lnTo>
                    <a:lnTo>
                      <a:pt x="121" y="174"/>
                    </a:lnTo>
                    <a:lnTo>
                      <a:pt x="141" y="171"/>
                    </a:lnTo>
                    <a:lnTo>
                      <a:pt x="164" y="168"/>
                    </a:lnTo>
                    <a:lnTo>
                      <a:pt x="186" y="165"/>
                    </a:lnTo>
                    <a:lnTo>
                      <a:pt x="207" y="163"/>
                    </a:lnTo>
                    <a:lnTo>
                      <a:pt x="228" y="162"/>
                    </a:lnTo>
                    <a:lnTo>
                      <a:pt x="248" y="160"/>
                    </a:lnTo>
                    <a:lnTo>
                      <a:pt x="267" y="159"/>
                    </a:lnTo>
                    <a:lnTo>
                      <a:pt x="285" y="157"/>
                    </a:lnTo>
                    <a:lnTo>
                      <a:pt x="300" y="157"/>
                    </a:lnTo>
                    <a:lnTo>
                      <a:pt x="314" y="156"/>
                    </a:lnTo>
                    <a:lnTo>
                      <a:pt x="324" y="154"/>
                    </a:lnTo>
                    <a:lnTo>
                      <a:pt x="340" y="151"/>
                    </a:lnTo>
                    <a:lnTo>
                      <a:pt x="364" y="145"/>
                    </a:lnTo>
                    <a:lnTo>
                      <a:pt x="397" y="136"/>
                    </a:lnTo>
                    <a:lnTo>
                      <a:pt x="438" y="123"/>
                    </a:lnTo>
                    <a:lnTo>
                      <a:pt x="483" y="111"/>
                    </a:lnTo>
                    <a:lnTo>
                      <a:pt x="533" y="97"/>
                    </a:lnTo>
                    <a:lnTo>
                      <a:pt x="586" y="82"/>
                    </a:lnTo>
                    <a:lnTo>
                      <a:pt x="640" y="66"/>
                    </a:lnTo>
                    <a:lnTo>
                      <a:pt x="695" y="53"/>
                    </a:lnTo>
                    <a:lnTo>
                      <a:pt x="747" y="39"/>
                    </a:lnTo>
                    <a:lnTo>
                      <a:pt x="797" y="26"/>
                    </a:lnTo>
                    <a:lnTo>
                      <a:pt x="842" y="16"/>
                    </a:lnTo>
                    <a:lnTo>
                      <a:pt x="881" y="8"/>
                    </a:lnTo>
                    <a:lnTo>
                      <a:pt x="912" y="2"/>
                    </a:lnTo>
                    <a:lnTo>
                      <a:pt x="936" y="0"/>
                    </a:lnTo>
                    <a:lnTo>
                      <a:pt x="950" y="2"/>
                    </a:lnTo>
                    <a:close/>
                  </a:path>
                </a:pathLst>
              </a:custGeom>
              <a:solidFill>
                <a:srgbClr val="000000"/>
              </a:solidFill>
              <a:ln w="9525">
                <a:noFill/>
                <a:round/>
                <a:headEnd/>
                <a:tailEnd/>
              </a:ln>
            </p:spPr>
            <p:txBody>
              <a:bodyPr/>
              <a:lstStyle/>
              <a:p>
                <a:endParaRPr lang="fr-FR" sz="1350"/>
              </a:p>
            </p:txBody>
          </p:sp>
          <p:sp>
            <p:nvSpPr>
              <p:cNvPr id="65652" name="Freeform 233"/>
              <p:cNvSpPr>
                <a:spLocks/>
              </p:cNvSpPr>
              <p:nvPr/>
            </p:nvSpPr>
            <p:spPr bwMode="auto">
              <a:xfrm>
                <a:off x="1348" y="3810"/>
                <a:ext cx="144" cy="138"/>
              </a:xfrm>
              <a:custGeom>
                <a:avLst/>
                <a:gdLst>
                  <a:gd name="T0" fmla="*/ 0 w 288"/>
                  <a:gd name="T1" fmla="*/ 12 h 276"/>
                  <a:gd name="T2" fmla="*/ 10 w 288"/>
                  <a:gd name="T3" fmla="*/ 11 h 276"/>
                  <a:gd name="T4" fmla="*/ 39 w 288"/>
                  <a:gd name="T5" fmla="*/ 6 h 276"/>
                  <a:gd name="T6" fmla="*/ 79 w 288"/>
                  <a:gd name="T7" fmla="*/ 3 h 276"/>
                  <a:gd name="T8" fmla="*/ 124 w 288"/>
                  <a:gd name="T9" fmla="*/ 0 h 276"/>
                  <a:gd name="T10" fmla="*/ 165 w 288"/>
                  <a:gd name="T11" fmla="*/ 3 h 276"/>
                  <a:gd name="T12" fmla="*/ 200 w 288"/>
                  <a:gd name="T13" fmla="*/ 12 h 276"/>
                  <a:gd name="T14" fmla="*/ 219 w 288"/>
                  <a:gd name="T15" fmla="*/ 29 h 276"/>
                  <a:gd name="T16" fmla="*/ 215 w 288"/>
                  <a:gd name="T17" fmla="*/ 58 h 276"/>
                  <a:gd name="T18" fmla="*/ 208 w 288"/>
                  <a:gd name="T19" fmla="*/ 88 h 276"/>
                  <a:gd name="T20" fmla="*/ 217 w 288"/>
                  <a:gd name="T21" fmla="*/ 109 h 276"/>
                  <a:gd name="T22" fmla="*/ 234 w 288"/>
                  <a:gd name="T23" fmla="*/ 126 h 276"/>
                  <a:gd name="T24" fmla="*/ 257 w 288"/>
                  <a:gd name="T25" fmla="*/ 140 h 276"/>
                  <a:gd name="T26" fmla="*/ 276 w 288"/>
                  <a:gd name="T27" fmla="*/ 154 h 276"/>
                  <a:gd name="T28" fmla="*/ 288 w 288"/>
                  <a:gd name="T29" fmla="*/ 171 h 276"/>
                  <a:gd name="T30" fmla="*/ 288 w 288"/>
                  <a:gd name="T31" fmla="*/ 194 h 276"/>
                  <a:gd name="T32" fmla="*/ 267 w 288"/>
                  <a:gd name="T33" fmla="*/ 226 h 276"/>
                  <a:gd name="T34" fmla="*/ 239 w 288"/>
                  <a:gd name="T35" fmla="*/ 251 h 276"/>
                  <a:gd name="T36" fmla="*/ 208 w 288"/>
                  <a:gd name="T37" fmla="*/ 266 h 276"/>
                  <a:gd name="T38" fmla="*/ 179 w 288"/>
                  <a:gd name="T39" fmla="*/ 274 h 276"/>
                  <a:gd name="T40" fmla="*/ 150 w 288"/>
                  <a:gd name="T41" fmla="*/ 276 h 276"/>
                  <a:gd name="T42" fmla="*/ 124 w 288"/>
                  <a:gd name="T43" fmla="*/ 274 h 276"/>
                  <a:gd name="T44" fmla="*/ 105 w 288"/>
                  <a:gd name="T45" fmla="*/ 271 h 276"/>
                  <a:gd name="T46" fmla="*/ 91 w 288"/>
                  <a:gd name="T47" fmla="*/ 266 h 276"/>
                  <a:gd name="T48" fmla="*/ 86 w 288"/>
                  <a:gd name="T49" fmla="*/ 265 h 276"/>
                  <a:gd name="T50" fmla="*/ 93 w 288"/>
                  <a:gd name="T51" fmla="*/ 262 h 276"/>
                  <a:gd name="T52" fmla="*/ 112 w 288"/>
                  <a:gd name="T53" fmla="*/ 256 h 276"/>
                  <a:gd name="T54" fmla="*/ 139 w 288"/>
                  <a:gd name="T55" fmla="*/ 246 h 276"/>
                  <a:gd name="T56" fmla="*/ 169 w 288"/>
                  <a:gd name="T57" fmla="*/ 233 h 276"/>
                  <a:gd name="T58" fmla="*/ 194 w 288"/>
                  <a:gd name="T59" fmla="*/ 219 h 276"/>
                  <a:gd name="T60" fmla="*/ 217 w 288"/>
                  <a:gd name="T61" fmla="*/ 203 h 276"/>
                  <a:gd name="T62" fmla="*/ 227 w 288"/>
                  <a:gd name="T63" fmla="*/ 188 h 276"/>
                  <a:gd name="T64" fmla="*/ 224 w 288"/>
                  <a:gd name="T65" fmla="*/ 172 h 276"/>
                  <a:gd name="T66" fmla="*/ 212 w 288"/>
                  <a:gd name="T67" fmla="*/ 160 h 276"/>
                  <a:gd name="T68" fmla="*/ 200 w 288"/>
                  <a:gd name="T69" fmla="*/ 149 h 276"/>
                  <a:gd name="T70" fmla="*/ 191 w 288"/>
                  <a:gd name="T71" fmla="*/ 140 h 276"/>
                  <a:gd name="T72" fmla="*/ 182 w 288"/>
                  <a:gd name="T73" fmla="*/ 132 h 276"/>
                  <a:gd name="T74" fmla="*/ 177 w 288"/>
                  <a:gd name="T75" fmla="*/ 123 h 276"/>
                  <a:gd name="T76" fmla="*/ 174 w 288"/>
                  <a:gd name="T77" fmla="*/ 114 h 276"/>
                  <a:gd name="T78" fmla="*/ 172 w 288"/>
                  <a:gd name="T79" fmla="*/ 103 h 276"/>
                  <a:gd name="T80" fmla="*/ 172 w 288"/>
                  <a:gd name="T81" fmla="*/ 89 h 276"/>
                  <a:gd name="T82" fmla="*/ 167 w 288"/>
                  <a:gd name="T83" fmla="*/ 68 h 276"/>
                  <a:gd name="T84" fmla="*/ 148 w 288"/>
                  <a:gd name="T85" fmla="*/ 51 h 276"/>
                  <a:gd name="T86" fmla="*/ 122 w 288"/>
                  <a:gd name="T87" fmla="*/ 38 h 276"/>
                  <a:gd name="T88" fmla="*/ 89 w 288"/>
                  <a:gd name="T89" fmla="*/ 28 h 276"/>
                  <a:gd name="T90" fmla="*/ 57 w 288"/>
                  <a:gd name="T91" fmla="*/ 20 h 276"/>
                  <a:gd name="T92" fmla="*/ 27 w 288"/>
                  <a:gd name="T93" fmla="*/ 15 h 276"/>
                  <a:gd name="T94" fmla="*/ 8 w 288"/>
                  <a:gd name="T95" fmla="*/ 14 h 276"/>
                  <a:gd name="T96" fmla="*/ 0 w 288"/>
                  <a:gd name="T97" fmla="*/ 12 h 27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88"/>
                  <a:gd name="T148" fmla="*/ 0 h 276"/>
                  <a:gd name="T149" fmla="*/ 288 w 288"/>
                  <a:gd name="T150" fmla="*/ 276 h 27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88" h="276">
                    <a:moveTo>
                      <a:pt x="0" y="12"/>
                    </a:moveTo>
                    <a:lnTo>
                      <a:pt x="10" y="11"/>
                    </a:lnTo>
                    <a:lnTo>
                      <a:pt x="39" y="6"/>
                    </a:lnTo>
                    <a:lnTo>
                      <a:pt x="79" y="3"/>
                    </a:lnTo>
                    <a:lnTo>
                      <a:pt x="124" y="0"/>
                    </a:lnTo>
                    <a:lnTo>
                      <a:pt x="165" y="3"/>
                    </a:lnTo>
                    <a:lnTo>
                      <a:pt x="200" y="12"/>
                    </a:lnTo>
                    <a:lnTo>
                      <a:pt x="219" y="29"/>
                    </a:lnTo>
                    <a:lnTo>
                      <a:pt x="215" y="58"/>
                    </a:lnTo>
                    <a:lnTo>
                      <a:pt x="208" y="88"/>
                    </a:lnTo>
                    <a:lnTo>
                      <a:pt x="217" y="109"/>
                    </a:lnTo>
                    <a:lnTo>
                      <a:pt x="234" y="126"/>
                    </a:lnTo>
                    <a:lnTo>
                      <a:pt x="257" y="140"/>
                    </a:lnTo>
                    <a:lnTo>
                      <a:pt x="276" y="154"/>
                    </a:lnTo>
                    <a:lnTo>
                      <a:pt x="288" y="171"/>
                    </a:lnTo>
                    <a:lnTo>
                      <a:pt x="288" y="194"/>
                    </a:lnTo>
                    <a:lnTo>
                      <a:pt x="267" y="226"/>
                    </a:lnTo>
                    <a:lnTo>
                      <a:pt x="239" y="251"/>
                    </a:lnTo>
                    <a:lnTo>
                      <a:pt x="208" y="266"/>
                    </a:lnTo>
                    <a:lnTo>
                      <a:pt x="179" y="274"/>
                    </a:lnTo>
                    <a:lnTo>
                      <a:pt x="150" y="276"/>
                    </a:lnTo>
                    <a:lnTo>
                      <a:pt x="124" y="274"/>
                    </a:lnTo>
                    <a:lnTo>
                      <a:pt x="105" y="271"/>
                    </a:lnTo>
                    <a:lnTo>
                      <a:pt x="91" y="266"/>
                    </a:lnTo>
                    <a:lnTo>
                      <a:pt x="86" y="265"/>
                    </a:lnTo>
                    <a:lnTo>
                      <a:pt x="93" y="262"/>
                    </a:lnTo>
                    <a:lnTo>
                      <a:pt x="112" y="256"/>
                    </a:lnTo>
                    <a:lnTo>
                      <a:pt x="139" y="246"/>
                    </a:lnTo>
                    <a:lnTo>
                      <a:pt x="169" y="233"/>
                    </a:lnTo>
                    <a:lnTo>
                      <a:pt x="194" y="219"/>
                    </a:lnTo>
                    <a:lnTo>
                      <a:pt x="217" y="203"/>
                    </a:lnTo>
                    <a:lnTo>
                      <a:pt x="227" y="188"/>
                    </a:lnTo>
                    <a:lnTo>
                      <a:pt x="224" y="172"/>
                    </a:lnTo>
                    <a:lnTo>
                      <a:pt x="212" y="160"/>
                    </a:lnTo>
                    <a:lnTo>
                      <a:pt x="200" y="149"/>
                    </a:lnTo>
                    <a:lnTo>
                      <a:pt x="191" y="140"/>
                    </a:lnTo>
                    <a:lnTo>
                      <a:pt x="182" y="132"/>
                    </a:lnTo>
                    <a:lnTo>
                      <a:pt x="177" y="123"/>
                    </a:lnTo>
                    <a:lnTo>
                      <a:pt x="174" y="114"/>
                    </a:lnTo>
                    <a:lnTo>
                      <a:pt x="172" y="103"/>
                    </a:lnTo>
                    <a:lnTo>
                      <a:pt x="172" y="89"/>
                    </a:lnTo>
                    <a:lnTo>
                      <a:pt x="167" y="68"/>
                    </a:lnTo>
                    <a:lnTo>
                      <a:pt x="148" y="51"/>
                    </a:lnTo>
                    <a:lnTo>
                      <a:pt x="122" y="38"/>
                    </a:lnTo>
                    <a:lnTo>
                      <a:pt x="89" y="28"/>
                    </a:lnTo>
                    <a:lnTo>
                      <a:pt x="57" y="20"/>
                    </a:lnTo>
                    <a:lnTo>
                      <a:pt x="27" y="15"/>
                    </a:lnTo>
                    <a:lnTo>
                      <a:pt x="8" y="14"/>
                    </a:lnTo>
                    <a:lnTo>
                      <a:pt x="0" y="12"/>
                    </a:lnTo>
                    <a:close/>
                  </a:path>
                </a:pathLst>
              </a:custGeom>
              <a:solidFill>
                <a:srgbClr val="000000"/>
              </a:solidFill>
              <a:ln w="9525">
                <a:noFill/>
                <a:round/>
                <a:headEnd/>
                <a:tailEnd/>
              </a:ln>
            </p:spPr>
            <p:txBody>
              <a:bodyPr/>
              <a:lstStyle/>
              <a:p>
                <a:endParaRPr lang="fr-FR" sz="1350"/>
              </a:p>
            </p:txBody>
          </p:sp>
          <p:sp>
            <p:nvSpPr>
              <p:cNvPr id="65653" name="Freeform 234"/>
              <p:cNvSpPr>
                <a:spLocks/>
              </p:cNvSpPr>
              <p:nvPr/>
            </p:nvSpPr>
            <p:spPr bwMode="auto">
              <a:xfrm>
                <a:off x="1439" y="3946"/>
                <a:ext cx="51" cy="157"/>
              </a:xfrm>
              <a:custGeom>
                <a:avLst/>
                <a:gdLst>
                  <a:gd name="T0" fmla="*/ 26 w 101"/>
                  <a:gd name="T1" fmla="*/ 0 h 314"/>
                  <a:gd name="T2" fmla="*/ 26 w 101"/>
                  <a:gd name="T3" fmla="*/ 7 h 314"/>
                  <a:gd name="T4" fmla="*/ 27 w 101"/>
                  <a:gd name="T5" fmla="*/ 30 h 314"/>
                  <a:gd name="T6" fmla="*/ 32 w 101"/>
                  <a:gd name="T7" fmla="*/ 64 h 314"/>
                  <a:gd name="T8" fmla="*/ 38 w 101"/>
                  <a:gd name="T9" fmla="*/ 104 h 314"/>
                  <a:gd name="T10" fmla="*/ 48 w 101"/>
                  <a:gd name="T11" fmla="*/ 148 h 314"/>
                  <a:gd name="T12" fmla="*/ 62 w 101"/>
                  <a:gd name="T13" fmla="*/ 191 h 314"/>
                  <a:gd name="T14" fmla="*/ 79 w 101"/>
                  <a:gd name="T15" fmla="*/ 229 h 314"/>
                  <a:gd name="T16" fmla="*/ 101 w 101"/>
                  <a:gd name="T17" fmla="*/ 260 h 314"/>
                  <a:gd name="T18" fmla="*/ 101 w 101"/>
                  <a:gd name="T19" fmla="*/ 263 h 314"/>
                  <a:gd name="T20" fmla="*/ 98 w 101"/>
                  <a:gd name="T21" fmla="*/ 269 h 314"/>
                  <a:gd name="T22" fmla="*/ 93 w 101"/>
                  <a:gd name="T23" fmla="*/ 279 h 314"/>
                  <a:gd name="T24" fmla="*/ 82 w 101"/>
                  <a:gd name="T25" fmla="*/ 289 h 314"/>
                  <a:gd name="T26" fmla="*/ 70 w 101"/>
                  <a:gd name="T27" fmla="*/ 300 h 314"/>
                  <a:gd name="T28" fmla="*/ 51 w 101"/>
                  <a:gd name="T29" fmla="*/ 309 h 314"/>
                  <a:gd name="T30" fmla="*/ 29 w 101"/>
                  <a:gd name="T31" fmla="*/ 314 h 314"/>
                  <a:gd name="T32" fmla="*/ 0 w 101"/>
                  <a:gd name="T33" fmla="*/ 314 h 314"/>
                  <a:gd name="T34" fmla="*/ 5 w 101"/>
                  <a:gd name="T35" fmla="*/ 309 h 314"/>
                  <a:gd name="T36" fmla="*/ 15 w 101"/>
                  <a:gd name="T37" fmla="*/ 294 h 314"/>
                  <a:gd name="T38" fmla="*/ 29 w 101"/>
                  <a:gd name="T39" fmla="*/ 275 h 314"/>
                  <a:gd name="T40" fmla="*/ 43 w 101"/>
                  <a:gd name="T41" fmla="*/ 252 h 314"/>
                  <a:gd name="T42" fmla="*/ 39 w 101"/>
                  <a:gd name="T43" fmla="*/ 245 h 314"/>
                  <a:gd name="T44" fmla="*/ 32 w 101"/>
                  <a:gd name="T45" fmla="*/ 225 h 314"/>
                  <a:gd name="T46" fmla="*/ 22 w 101"/>
                  <a:gd name="T47" fmla="*/ 195 h 314"/>
                  <a:gd name="T48" fmla="*/ 12 w 101"/>
                  <a:gd name="T49" fmla="*/ 158 h 314"/>
                  <a:gd name="T50" fmla="*/ 5 w 101"/>
                  <a:gd name="T51" fmla="*/ 117 h 314"/>
                  <a:gd name="T52" fmla="*/ 3 w 101"/>
                  <a:gd name="T53" fmla="*/ 75 h 314"/>
                  <a:gd name="T54" fmla="*/ 8 w 101"/>
                  <a:gd name="T55" fmla="*/ 35 h 314"/>
                  <a:gd name="T56" fmla="*/ 26 w 101"/>
                  <a:gd name="T57" fmla="*/ 0 h 31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1"/>
                  <a:gd name="T88" fmla="*/ 0 h 314"/>
                  <a:gd name="T89" fmla="*/ 101 w 101"/>
                  <a:gd name="T90" fmla="*/ 314 h 31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1" h="314">
                    <a:moveTo>
                      <a:pt x="26" y="0"/>
                    </a:moveTo>
                    <a:lnTo>
                      <a:pt x="26" y="7"/>
                    </a:lnTo>
                    <a:lnTo>
                      <a:pt x="27" y="30"/>
                    </a:lnTo>
                    <a:lnTo>
                      <a:pt x="32" y="64"/>
                    </a:lnTo>
                    <a:lnTo>
                      <a:pt x="38" y="104"/>
                    </a:lnTo>
                    <a:lnTo>
                      <a:pt x="48" y="148"/>
                    </a:lnTo>
                    <a:lnTo>
                      <a:pt x="62" y="191"/>
                    </a:lnTo>
                    <a:lnTo>
                      <a:pt x="79" y="229"/>
                    </a:lnTo>
                    <a:lnTo>
                      <a:pt x="101" y="260"/>
                    </a:lnTo>
                    <a:lnTo>
                      <a:pt x="101" y="263"/>
                    </a:lnTo>
                    <a:lnTo>
                      <a:pt x="98" y="269"/>
                    </a:lnTo>
                    <a:lnTo>
                      <a:pt x="93" y="279"/>
                    </a:lnTo>
                    <a:lnTo>
                      <a:pt x="82" y="289"/>
                    </a:lnTo>
                    <a:lnTo>
                      <a:pt x="70" y="300"/>
                    </a:lnTo>
                    <a:lnTo>
                      <a:pt x="51" y="309"/>
                    </a:lnTo>
                    <a:lnTo>
                      <a:pt x="29" y="314"/>
                    </a:lnTo>
                    <a:lnTo>
                      <a:pt x="0" y="314"/>
                    </a:lnTo>
                    <a:lnTo>
                      <a:pt x="5" y="309"/>
                    </a:lnTo>
                    <a:lnTo>
                      <a:pt x="15" y="294"/>
                    </a:lnTo>
                    <a:lnTo>
                      <a:pt x="29" y="275"/>
                    </a:lnTo>
                    <a:lnTo>
                      <a:pt x="43" y="252"/>
                    </a:lnTo>
                    <a:lnTo>
                      <a:pt x="39" y="245"/>
                    </a:lnTo>
                    <a:lnTo>
                      <a:pt x="32" y="225"/>
                    </a:lnTo>
                    <a:lnTo>
                      <a:pt x="22" y="195"/>
                    </a:lnTo>
                    <a:lnTo>
                      <a:pt x="12" y="158"/>
                    </a:lnTo>
                    <a:lnTo>
                      <a:pt x="5" y="117"/>
                    </a:lnTo>
                    <a:lnTo>
                      <a:pt x="3" y="75"/>
                    </a:lnTo>
                    <a:lnTo>
                      <a:pt x="8" y="35"/>
                    </a:lnTo>
                    <a:lnTo>
                      <a:pt x="26" y="0"/>
                    </a:lnTo>
                    <a:close/>
                  </a:path>
                </a:pathLst>
              </a:custGeom>
              <a:solidFill>
                <a:srgbClr val="000000"/>
              </a:solidFill>
              <a:ln w="9525">
                <a:noFill/>
                <a:round/>
                <a:headEnd/>
                <a:tailEnd/>
              </a:ln>
            </p:spPr>
            <p:txBody>
              <a:bodyPr/>
              <a:lstStyle/>
              <a:p>
                <a:endParaRPr lang="fr-FR" sz="1350"/>
              </a:p>
            </p:txBody>
          </p:sp>
          <p:sp>
            <p:nvSpPr>
              <p:cNvPr id="65654" name="Freeform 235"/>
              <p:cNvSpPr>
                <a:spLocks/>
              </p:cNvSpPr>
              <p:nvPr/>
            </p:nvSpPr>
            <p:spPr bwMode="auto">
              <a:xfrm>
                <a:off x="1403" y="3946"/>
                <a:ext cx="36" cy="134"/>
              </a:xfrm>
              <a:custGeom>
                <a:avLst/>
                <a:gdLst>
                  <a:gd name="T0" fmla="*/ 38 w 73"/>
                  <a:gd name="T1" fmla="*/ 0 h 268"/>
                  <a:gd name="T2" fmla="*/ 36 w 73"/>
                  <a:gd name="T3" fmla="*/ 6 h 268"/>
                  <a:gd name="T4" fmla="*/ 35 w 73"/>
                  <a:gd name="T5" fmla="*/ 24 h 268"/>
                  <a:gd name="T6" fmla="*/ 31 w 73"/>
                  <a:gd name="T7" fmla="*/ 52 h 268"/>
                  <a:gd name="T8" fmla="*/ 30 w 73"/>
                  <a:gd name="T9" fmla="*/ 87 h 268"/>
                  <a:gd name="T10" fmla="*/ 31 w 73"/>
                  <a:gd name="T11" fmla="*/ 129 h 268"/>
                  <a:gd name="T12" fmla="*/ 38 w 73"/>
                  <a:gd name="T13" fmla="*/ 174 h 268"/>
                  <a:gd name="T14" fmla="*/ 52 w 73"/>
                  <a:gd name="T15" fmla="*/ 222 h 268"/>
                  <a:gd name="T16" fmla="*/ 73 w 73"/>
                  <a:gd name="T17" fmla="*/ 268 h 268"/>
                  <a:gd name="T18" fmla="*/ 68 w 73"/>
                  <a:gd name="T19" fmla="*/ 263 h 268"/>
                  <a:gd name="T20" fmla="*/ 52 w 73"/>
                  <a:gd name="T21" fmla="*/ 252 h 268"/>
                  <a:gd name="T22" fmla="*/ 35 w 73"/>
                  <a:gd name="T23" fmla="*/ 231 h 268"/>
                  <a:gd name="T24" fmla="*/ 17 w 73"/>
                  <a:gd name="T25" fmla="*/ 203 h 268"/>
                  <a:gd name="T26" fmla="*/ 4 w 73"/>
                  <a:gd name="T27" fmla="*/ 164 h 268"/>
                  <a:gd name="T28" fmla="*/ 0 w 73"/>
                  <a:gd name="T29" fmla="*/ 118 h 268"/>
                  <a:gd name="T30" fmla="*/ 11 w 73"/>
                  <a:gd name="T31" fmla="*/ 64 h 268"/>
                  <a:gd name="T32" fmla="*/ 38 w 73"/>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268"/>
                  <a:gd name="T53" fmla="*/ 73 w 73"/>
                  <a:gd name="T54" fmla="*/ 268 h 2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268">
                    <a:moveTo>
                      <a:pt x="38" y="0"/>
                    </a:moveTo>
                    <a:lnTo>
                      <a:pt x="36" y="6"/>
                    </a:lnTo>
                    <a:lnTo>
                      <a:pt x="35" y="24"/>
                    </a:lnTo>
                    <a:lnTo>
                      <a:pt x="31" y="52"/>
                    </a:lnTo>
                    <a:lnTo>
                      <a:pt x="30" y="87"/>
                    </a:lnTo>
                    <a:lnTo>
                      <a:pt x="31" y="129"/>
                    </a:lnTo>
                    <a:lnTo>
                      <a:pt x="38" y="174"/>
                    </a:lnTo>
                    <a:lnTo>
                      <a:pt x="52" y="222"/>
                    </a:lnTo>
                    <a:lnTo>
                      <a:pt x="73" y="268"/>
                    </a:lnTo>
                    <a:lnTo>
                      <a:pt x="68" y="263"/>
                    </a:lnTo>
                    <a:lnTo>
                      <a:pt x="52" y="252"/>
                    </a:lnTo>
                    <a:lnTo>
                      <a:pt x="35" y="231"/>
                    </a:lnTo>
                    <a:lnTo>
                      <a:pt x="17" y="203"/>
                    </a:lnTo>
                    <a:lnTo>
                      <a:pt x="4" y="164"/>
                    </a:lnTo>
                    <a:lnTo>
                      <a:pt x="0" y="118"/>
                    </a:lnTo>
                    <a:lnTo>
                      <a:pt x="11" y="64"/>
                    </a:lnTo>
                    <a:lnTo>
                      <a:pt x="38" y="0"/>
                    </a:lnTo>
                    <a:close/>
                  </a:path>
                </a:pathLst>
              </a:custGeom>
              <a:solidFill>
                <a:srgbClr val="000000"/>
              </a:solidFill>
              <a:ln w="9525">
                <a:noFill/>
                <a:round/>
                <a:headEnd/>
                <a:tailEnd/>
              </a:ln>
            </p:spPr>
            <p:txBody>
              <a:bodyPr/>
              <a:lstStyle/>
              <a:p>
                <a:endParaRPr lang="fr-FR" sz="1350"/>
              </a:p>
            </p:txBody>
          </p:sp>
          <p:sp>
            <p:nvSpPr>
              <p:cNvPr id="65655" name="Freeform 236"/>
              <p:cNvSpPr>
                <a:spLocks/>
              </p:cNvSpPr>
              <p:nvPr/>
            </p:nvSpPr>
            <p:spPr bwMode="auto">
              <a:xfrm>
                <a:off x="1447" y="3866"/>
                <a:ext cx="118" cy="135"/>
              </a:xfrm>
              <a:custGeom>
                <a:avLst/>
                <a:gdLst>
                  <a:gd name="T0" fmla="*/ 0 w 234"/>
                  <a:gd name="T1" fmla="*/ 0 h 270"/>
                  <a:gd name="T2" fmla="*/ 5 w 234"/>
                  <a:gd name="T3" fmla="*/ 7 h 270"/>
                  <a:gd name="T4" fmla="*/ 22 w 234"/>
                  <a:gd name="T5" fmla="*/ 25 h 270"/>
                  <a:gd name="T6" fmla="*/ 46 w 234"/>
                  <a:gd name="T7" fmla="*/ 50 h 270"/>
                  <a:gd name="T8" fmla="*/ 78 w 234"/>
                  <a:gd name="T9" fmla="*/ 79 h 270"/>
                  <a:gd name="T10" fmla="*/ 112 w 234"/>
                  <a:gd name="T11" fmla="*/ 110 h 270"/>
                  <a:gd name="T12" fmla="*/ 152 w 234"/>
                  <a:gd name="T13" fmla="*/ 137 h 270"/>
                  <a:gd name="T14" fmla="*/ 191 w 234"/>
                  <a:gd name="T15" fmla="*/ 159 h 270"/>
                  <a:gd name="T16" fmla="*/ 229 w 234"/>
                  <a:gd name="T17" fmla="*/ 173 h 270"/>
                  <a:gd name="T18" fmla="*/ 229 w 234"/>
                  <a:gd name="T19" fmla="*/ 174 h 270"/>
                  <a:gd name="T20" fmla="*/ 233 w 234"/>
                  <a:gd name="T21" fmla="*/ 179 h 270"/>
                  <a:gd name="T22" fmla="*/ 234 w 234"/>
                  <a:gd name="T23" fmla="*/ 185 h 270"/>
                  <a:gd name="T24" fmla="*/ 234 w 234"/>
                  <a:gd name="T25" fmla="*/ 195 h 270"/>
                  <a:gd name="T26" fmla="*/ 234 w 234"/>
                  <a:gd name="T27" fmla="*/ 202 h 270"/>
                  <a:gd name="T28" fmla="*/ 233 w 234"/>
                  <a:gd name="T29" fmla="*/ 211 h 270"/>
                  <a:gd name="T30" fmla="*/ 229 w 234"/>
                  <a:gd name="T31" fmla="*/ 221 h 270"/>
                  <a:gd name="T32" fmla="*/ 226 w 234"/>
                  <a:gd name="T33" fmla="*/ 231 h 270"/>
                  <a:gd name="T34" fmla="*/ 219 w 234"/>
                  <a:gd name="T35" fmla="*/ 241 h 270"/>
                  <a:gd name="T36" fmla="*/ 209 w 234"/>
                  <a:gd name="T37" fmla="*/ 252 h 270"/>
                  <a:gd name="T38" fmla="*/ 197 w 234"/>
                  <a:gd name="T39" fmla="*/ 261 h 270"/>
                  <a:gd name="T40" fmla="*/ 181 w 234"/>
                  <a:gd name="T41" fmla="*/ 270 h 270"/>
                  <a:gd name="T42" fmla="*/ 181 w 234"/>
                  <a:gd name="T43" fmla="*/ 264 h 270"/>
                  <a:gd name="T44" fmla="*/ 181 w 234"/>
                  <a:gd name="T45" fmla="*/ 247 h 270"/>
                  <a:gd name="T46" fmla="*/ 179 w 234"/>
                  <a:gd name="T47" fmla="*/ 224 h 270"/>
                  <a:gd name="T48" fmla="*/ 176 w 234"/>
                  <a:gd name="T49" fmla="*/ 198 h 270"/>
                  <a:gd name="T50" fmla="*/ 169 w 234"/>
                  <a:gd name="T51" fmla="*/ 193 h 270"/>
                  <a:gd name="T52" fmla="*/ 148 w 234"/>
                  <a:gd name="T53" fmla="*/ 181 h 270"/>
                  <a:gd name="T54" fmla="*/ 122 w 234"/>
                  <a:gd name="T55" fmla="*/ 162 h 270"/>
                  <a:gd name="T56" fmla="*/ 90 w 234"/>
                  <a:gd name="T57" fmla="*/ 136 h 270"/>
                  <a:gd name="T58" fmla="*/ 59 w 234"/>
                  <a:gd name="T59" fmla="*/ 107 h 270"/>
                  <a:gd name="T60" fmla="*/ 29 w 234"/>
                  <a:gd name="T61" fmla="*/ 73 h 270"/>
                  <a:gd name="T62" fmla="*/ 9 w 234"/>
                  <a:gd name="T63" fmla="*/ 37 h 270"/>
                  <a:gd name="T64" fmla="*/ 0 w 234"/>
                  <a:gd name="T65" fmla="*/ 0 h 27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4"/>
                  <a:gd name="T100" fmla="*/ 0 h 270"/>
                  <a:gd name="T101" fmla="*/ 234 w 234"/>
                  <a:gd name="T102" fmla="*/ 270 h 27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4" h="270">
                    <a:moveTo>
                      <a:pt x="0" y="0"/>
                    </a:moveTo>
                    <a:lnTo>
                      <a:pt x="5" y="7"/>
                    </a:lnTo>
                    <a:lnTo>
                      <a:pt x="22" y="25"/>
                    </a:lnTo>
                    <a:lnTo>
                      <a:pt x="46" y="50"/>
                    </a:lnTo>
                    <a:lnTo>
                      <a:pt x="78" y="79"/>
                    </a:lnTo>
                    <a:lnTo>
                      <a:pt x="112" y="110"/>
                    </a:lnTo>
                    <a:lnTo>
                      <a:pt x="152" y="137"/>
                    </a:lnTo>
                    <a:lnTo>
                      <a:pt x="191" y="159"/>
                    </a:lnTo>
                    <a:lnTo>
                      <a:pt x="229" y="173"/>
                    </a:lnTo>
                    <a:lnTo>
                      <a:pt x="229" y="174"/>
                    </a:lnTo>
                    <a:lnTo>
                      <a:pt x="233" y="179"/>
                    </a:lnTo>
                    <a:lnTo>
                      <a:pt x="234" y="185"/>
                    </a:lnTo>
                    <a:lnTo>
                      <a:pt x="234" y="195"/>
                    </a:lnTo>
                    <a:lnTo>
                      <a:pt x="234" y="202"/>
                    </a:lnTo>
                    <a:lnTo>
                      <a:pt x="233" y="211"/>
                    </a:lnTo>
                    <a:lnTo>
                      <a:pt x="229" y="221"/>
                    </a:lnTo>
                    <a:lnTo>
                      <a:pt x="226" y="231"/>
                    </a:lnTo>
                    <a:lnTo>
                      <a:pt x="219" y="241"/>
                    </a:lnTo>
                    <a:lnTo>
                      <a:pt x="209" y="252"/>
                    </a:lnTo>
                    <a:lnTo>
                      <a:pt x="197" y="261"/>
                    </a:lnTo>
                    <a:lnTo>
                      <a:pt x="181" y="270"/>
                    </a:lnTo>
                    <a:lnTo>
                      <a:pt x="181" y="264"/>
                    </a:lnTo>
                    <a:lnTo>
                      <a:pt x="181" y="247"/>
                    </a:lnTo>
                    <a:lnTo>
                      <a:pt x="179" y="224"/>
                    </a:lnTo>
                    <a:lnTo>
                      <a:pt x="176" y="198"/>
                    </a:lnTo>
                    <a:lnTo>
                      <a:pt x="169" y="193"/>
                    </a:lnTo>
                    <a:lnTo>
                      <a:pt x="148" y="181"/>
                    </a:lnTo>
                    <a:lnTo>
                      <a:pt x="122" y="162"/>
                    </a:lnTo>
                    <a:lnTo>
                      <a:pt x="90" y="136"/>
                    </a:lnTo>
                    <a:lnTo>
                      <a:pt x="59" y="107"/>
                    </a:lnTo>
                    <a:lnTo>
                      <a:pt x="29" y="73"/>
                    </a:lnTo>
                    <a:lnTo>
                      <a:pt x="9" y="37"/>
                    </a:lnTo>
                    <a:lnTo>
                      <a:pt x="0" y="0"/>
                    </a:lnTo>
                    <a:close/>
                  </a:path>
                </a:pathLst>
              </a:custGeom>
              <a:solidFill>
                <a:srgbClr val="000000"/>
              </a:solidFill>
              <a:ln w="9525">
                <a:noFill/>
                <a:round/>
                <a:headEnd/>
                <a:tailEnd/>
              </a:ln>
            </p:spPr>
            <p:txBody>
              <a:bodyPr/>
              <a:lstStyle/>
              <a:p>
                <a:endParaRPr lang="fr-FR" sz="1350"/>
              </a:p>
            </p:txBody>
          </p:sp>
          <p:sp>
            <p:nvSpPr>
              <p:cNvPr id="65656" name="Freeform 237"/>
              <p:cNvSpPr>
                <a:spLocks/>
              </p:cNvSpPr>
              <p:nvPr/>
            </p:nvSpPr>
            <p:spPr bwMode="auto">
              <a:xfrm>
                <a:off x="232" y="3758"/>
                <a:ext cx="1171" cy="208"/>
              </a:xfrm>
              <a:custGeom>
                <a:avLst/>
                <a:gdLst>
                  <a:gd name="T0" fmla="*/ 2283 w 2340"/>
                  <a:gd name="T1" fmla="*/ 0 h 418"/>
                  <a:gd name="T2" fmla="*/ 2307 w 2340"/>
                  <a:gd name="T3" fmla="*/ 8 h 418"/>
                  <a:gd name="T4" fmla="*/ 2333 w 2340"/>
                  <a:gd name="T5" fmla="*/ 26 h 418"/>
                  <a:gd name="T6" fmla="*/ 2340 w 2340"/>
                  <a:gd name="T7" fmla="*/ 59 h 418"/>
                  <a:gd name="T8" fmla="*/ 2318 w 2340"/>
                  <a:gd name="T9" fmla="*/ 91 h 418"/>
                  <a:gd name="T10" fmla="*/ 2266 w 2340"/>
                  <a:gd name="T11" fmla="*/ 111 h 418"/>
                  <a:gd name="T12" fmla="*/ 2176 w 2340"/>
                  <a:gd name="T13" fmla="*/ 137 h 418"/>
                  <a:gd name="T14" fmla="*/ 2056 w 2340"/>
                  <a:gd name="T15" fmla="*/ 168 h 418"/>
                  <a:gd name="T16" fmla="*/ 1907 w 2340"/>
                  <a:gd name="T17" fmla="*/ 202 h 418"/>
                  <a:gd name="T18" fmla="*/ 1737 w 2340"/>
                  <a:gd name="T19" fmla="*/ 237 h 418"/>
                  <a:gd name="T20" fmla="*/ 1550 w 2340"/>
                  <a:gd name="T21" fmla="*/ 273 h 418"/>
                  <a:gd name="T22" fmla="*/ 1352 w 2340"/>
                  <a:gd name="T23" fmla="*/ 308 h 418"/>
                  <a:gd name="T24" fmla="*/ 1150 w 2340"/>
                  <a:gd name="T25" fmla="*/ 341 h 418"/>
                  <a:gd name="T26" fmla="*/ 947 w 2340"/>
                  <a:gd name="T27" fmla="*/ 368 h 418"/>
                  <a:gd name="T28" fmla="*/ 750 w 2340"/>
                  <a:gd name="T29" fmla="*/ 391 h 418"/>
                  <a:gd name="T30" fmla="*/ 562 w 2340"/>
                  <a:gd name="T31" fmla="*/ 408 h 418"/>
                  <a:gd name="T32" fmla="*/ 391 w 2340"/>
                  <a:gd name="T33" fmla="*/ 416 h 418"/>
                  <a:gd name="T34" fmla="*/ 243 w 2340"/>
                  <a:gd name="T35" fmla="*/ 416 h 418"/>
                  <a:gd name="T36" fmla="*/ 121 w 2340"/>
                  <a:gd name="T37" fmla="*/ 404 h 418"/>
                  <a:gd name="T38" fmla="*/ 31 w 2340"/>
                  <a:gd name="T39" fmla="*/ 379 h 418"/>
                  <a:gd name="T40" fmla="*/ 2 w 2340"/>
                  <a:gd name="T41" fmla="*/ 362 h 418"/>
                  <a:gd name="T42" fmla="*/ 15 w 2340"/>
                  <a:gd name="T43" fmla="*/ 364 h 418"/>
                  <a:gd name="T44" fmla="*/ 43 w 2340"/>
                  <a:gd name="T45" fmla="*/ 367 h 418"/>
                  <a:gd name="T46" fmla="*/ 83 w 2340"/>
                  <a:gd name="T47" fmla="*/ 370 h 418"/>
                  <a:gd name="T48" fmla="*/ 136 w 2340"/>
                  <a:gd name="T49" fmla="*/ 373 h 418"/>
                  <a:gd name="T50" fmla="*/ 205 w 2340"/>
                  <a:gd name="T51" fmla="*/ 375 h 418"/>
                  <a:gd name="T52" fmla="*/ 284 w 2340"/>
                  <a:gd name="T53" fmla="*/ 376 h 418"/>
                  <a:gd name="T54" fmla="*/ 379 w 2340"/>
                  <a:gd name="T55" fmla="*/ 375 h 418"/>
                  <a:gd name="T56" fmla="*/ 486 w 2340"/>
                  <a:gd name="T57" fmla="*/ 370 h 418"/>
                  <a:gd name="T58" fmla="*/ 607 w 2340"/>
                  <a:gd name="T59" fmla="*/ 364 h 418"/>
                  <a:gd name="T60" fmla="*/ 742 w 2340"/>
                  <a:gd name="T61" fmla="*/ 353 h 418"/>
                  <a:gd name="T62" fmla="*/ 888 w 2340"/>
                  <a:gd name="T63" fmla="*/ 338 h 418"/>
                  <a:gd name="T64" fmla="*/ 1049 w 2340"/>
                  <a:gd name="T65" fmla="*/ 318 h 418"/>
                  <a:gd name="T66" fmla="*/ 1223 w 2340"/>
                  <a:gd name="T67" fmla="*/ 291 h 418"/>
                  <a:gd name="T68" fmla="*/ 1409 w 2340"/>
                  <a:gd name="T69" fmla="*/ 259 h 418"/>
                  <a:gd name="T70" fmla="*/ 1607 w 2340"/>
                  <a:gd name="T71" fmla="*/ 219 h 418"/>
                  <a:gd name="T72" fmla="*/ 1719 w 2340"/>
                  <a:gd name="T73" fmla="*/ 196 h 418"/>
                  <a:gd name="T74" fmla="*/ 1775 w 2340"/>
                  <a:gd name="T75" fmla="*/ 188 h 418"/>
                  <a:gd name="T76" fmla="*/ 1868 w 2340"/>
                  <a:gd name="T77" fmla="*/ 173 h 418"/>
                  <a:gd name="T78" fmla="*/ 1982 w 2340"/>
                  <a:gd name="T79" fmla="*/ 151 h 418"/>
                  <a:gd name="T80" fmla="*/ 2099 w 2340"/>
                  <a:gd name="T81" fmla="*/ 123 h 418"/>
                  <a:gd name="T82" fmla="*/ 2201 w 2340"/>
                  <a:gd name="T83" fmla="*/ 91 h 418"/>
                  <a:gd name="T84" fmla="*/ 2271 w 2340"/>
                  <a:gd name="T85" fmla="*/ 57 h 418"/>
                  <a:gd name="T86" fmla="*/ 2294 w 2340"/>
                  <a:gd name="T87" fmla="*/ 19 h 4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40"/>
                  <a:gd name="T133" fmla="*/ 0 h 418"/>
                  <a:gd name="T134" fmla="*/ 2340 w 2340"/>
                  <a:gd name="T135" fmla="*/ 418 h 41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40" h="418">
                    <a:moveTo>
                      <a:pt x="2280" y="0"/>
                    </a:moveTo>
                    <a:lnTo>
                      <a:pt x="2283" y="0"/>
                    </a:lnTo>
                    <a:lnTo>
                      <a:pt x="2294" y="3"/>
                    </a:lnTo>
                    <a:lnTo>
                      <a:pt x="2307" y="8"/>
                    </a:lnTo>
                    <a:lnTo>
                      <a:pt x="2321" y="15"/>
                    </a:lnTo>
                    <a:lnTo>
                      <a:pt x="2333" y="26"/>
                    </a:lnTo>
                    <a:lnTo>
                      <a:pt x="2340" y="40"/>
                    </a:lnTo>
                    <a:lnTo>
                      <a:pt x="2340" y="59"/>
                    </a:lnTo>
                    <a:lnTo>
                      <a:pt x="2328" y="83"/>
                    </a:lnTo>
                    <a:lnTo>
                      <a:pt x="2318" y="91"/>
                    </a:lnTo>
                    <a:lnTo>
                      <a:pt x="2297" y="100"/>
                    </a:lnTo>
                    <a:lnTo>
                      <a:pt x="2266" y="111"/>
                    </a:lnTo>
                    <a:lnTo>
                      <a:pt x="2226" y="123"/>
                    </a:lnTo>
                    <a:lnTo>
                      <a:pt x="2176" y="137"/>
                    </a:lnTo>
                    <a:lnTo>
                      <a:pt x="2119" y="153"/>
                    </a:lnTo>
                    <a:lnTo>
                      <a:pt x="2056" y="168"/>
                    </a:lnTo>
                    <a:lnTo>
                      <a:pt x="1983" y="185"/>
                    </a:lnTo>
                    <a:lnTo>
                      <a:pt x="1907" y="202"/>
                    </a:lnTo>
                    <a:lnTo>
                      <a:pt x="1825" y="219"/>
                    </a:lnTo>
                    <a:lnTo>
                      <a:pt x="1737" y="237"/>
                    </a:lnTo>
                    <a:lnTo>
                      <a:pt x="1645" y="256"/>
                    </a:lnTo>
                    <a:lnTo>
                      <a:pt x="1550" y="273"/>
                    </a:lnTo>
                    <a:lnTo>
                      <a:pt x="1452" y="291"/>
                    </a:lnTo>
                    <a:lnTo>
                      <a:pt x="1352" y="308"/>
                    </a:lnTo>
                    <a:lnTo>
                      <a:pt x="1252" y="324"/>
                    </a:lnTo>
                    <a:lnTo>
                      <a:pt x="1150" y="341"/>
                    </a:lnTo>
                    <a:lnTo>
                      <a:pt x="1049" y="354"/>
                    </a:lnTo>
                    <a:lnTo>
                      <a:pt x="947" y="368"/>
                    </a:lnTo>
                    <a:lnTo>
                      <a:pt x="847" y="381"/>
                    </a:lnTo>
                    <a:lnTo>
                      <a:pt x="750" y="391"/>
                    </a:lnTo>
                    <a:lnTo>
                      <a:pt x="654" y="401"/>
                    </a:lnTo>
                    <a:lnTo>
                      <a:pt x="562" y="408"/>
                    </a:lnTo>
                    <a:lnTo>
                      <a:pt x="474" y="413"/>
                    </a:lnTo>
                    <a:lnTo>
                      <a:pt x="391" y="416"/>
                    </a:lnTo>
                    <a:lnTo>
                      <a:pt x="314" y="418"/>
                    </a:lnTo>
                    <a:lnTo>
                      <a:pt x="243" y="416"/>
                    </a:lnTo>
                    <a:lnTo>
                      <a:pt x="178" y="412"/>
                    </a:lnTo>
                    <a:lnTo>
                      <a:pt x="121" y="404"/>
                    </a:lnTo>
                    <a:lnTo>
                      <a:pt x="72" y="393"/>
                    </a:lnTo>
                    <a:lnTo>
                      <a:pt x="31" y="379"/>
                    </a:lnTo>
                    <a:lnTo>
                      <a:pt x="0" y="362"/>
                    </a:lnTo>
                    <a:lnTo>
                      <a:pt x="2" y="362"/>
                    </a:lnTo>
                    <a:lnTo>
                      <a:pt x="7" y="364"/>
                    </a:lnTo>
                    <a:lnTo>
                      <a:pt x="15" y="364"/>
                    </a:lnTo>
                    <a:lnTo>
                      <a:pt x="28" y="365"/>
                    </a:lnTo>
                    <a:lnTo>
                      <a:pt x="43" y="367"/>
                    </a:lnTo>
                    <a:lnTo>
                      <a:pt x="60" y="368"/>
                    </a:lnTo>
                    <a:lnTo>
                      <a:pt x="83" y="370"/>
                    </a:lnTo>
                    <a:lnTo>
                      <a:pt x="109" y="371"/>
                    </a:lnTo>
                    <a:lnTo>
                      <a:pt x="136" y="373"/>
                    </a:lnTo>
                    <a:lnTo>
                      <a:pt x="169" y="375"/>
                    </a:lnTo>
                    <a:lnTo>
                      <a:pt x="205" y="375"/>
                    </a:lnTo>
                    <a:lnTo>
                      <a:pt x="243" y="376"/>
                    </a:lnTo>
                    <a:lnTo>
                      <a:pt x="284" y="376"/>
                    </a:lnTo>
                    <a:lnTo>
                      <a:pt x="331" y="375"/>
                    </a:lnTo>
                    <a:lnTo>
                      <a:pt x="379" y="375"/>
                    </a:lnTo>
                    <a:lnTo>
                      <a:pt x="431" y="373"/>
                    </a:lnTo>
                    <a:lnTo>
                      <a:pt x="486" y="370"/>
                    </a:lnTo>
                    <a:lnTo>
                      <a:pt x="545" y="367"/>
                    </a:lnTo>
                    <a:lnTo>
                      <a:pt x="607" y="364"/>
                    </a:lnTo>
                    <a:lnTo>
                      <a:pt x="673" y="359"/>
                    </a:lnTo>
                    <a:lnTo>
                      <a:pt x="742" y="353"/>
                    </a:lnTo>
                    <a:lnTo>
                      <a:pt x="814" y="345"/>
                    </a:lnTo>
                    <a:lnTo>
                      <a:pt x="888" y="338"/>
                    </a:lnTo>
                    <a:lnTo>
                      <a:pt x="967" y="328"/>
                    </a:lnTo>
                    <a:lnTo>
                      <a:pt x="1049" y="318"/>
                    </a:lnTo>
                    <a:lnTo>
                      <a:pt x="1133" y="305"/>
                    </a:lnTo>
                    <a:lnTo>
                      <a:pt x="1223" y="291"/>
                    </a:lnTo>
                    <a:lnTo>
                      <a:pt x="1314" y="276"/>
                    </a:lnTo>
                    <a:lnTo>
                      <a:pt x="1409" y="259"/>
                    </a:lnTo>
                    <a:lnTo>
                      <a:pt x="1507" y="240"/>
                    </a:lnTo>
                    <a:lnTo>
                      <a:pt x="1607" y="219"/>
                    </a:lnTo>
                    <a:lnTo>
                      <a:pt x="1712" y="197"/>
                    </a:lnTo>
                    <a:lnTo>
                      <a:pt x="1719" y="196"/>
                    </a:lnTo>
                    <a:lnTo>
                      <a:pt x="1742" y="193"/>
                    </a:lnTo>
                    <a:lnTo>
                      <a:pt x="1775" y="188"/>
                    </a:lnTo>
                    <a:lnTo>
                      <a:pt x="1818" y="180"/>
                    </a:lnTo>
                    <a:lnTo>
                      <a:pt x="1868" y="173"/>
                    </a:lnTo>
                    <a:lnTo>
                      <a:pt x="1923" y="162"/>
                    </a:lnTo>
                    <a:lnTo>
                      <a:pt x="1982" y="151"/>
                    </a:lnTo>
                    <a:lnTo>
                      <a:pt x="2040" y="137"/>
                    </a:lnTo>
                    <a:lnTo>
                      <a:pt x="2099" y="123"/>
                    </a:lnTo>
                    <a:lnTo>
                      <a:pt x="2152" y="108"/>
                    </a:lnTo>
                    <a:lnTo>
                      <a:pt x="2201" y="91"/>
                    </a:lnTo>
                    <a:lnTo>
                      <a:pt x="2242" y="74"/>
                    </a:lnTo>
                    <a:lnTo>
                      <a:pt x="2271" y="57"/>
                    </a:lnTo>
                    <a:lnTo>
                      <a:pt x="2290" y="39"/>
                    </a:lnTo>
                    <a:lnTo>
                      <a:pt x="2294" y="19"/>
                    </a:lnTo>
                    <a:lnTo>
                      <a:pt x="2280" y="0"/>
                    </a:lnTo>
                    <a:close/>
                  </a:path>
                </a:pathLst>
              </a:custGeom>
              <a:solidFill>
                <a:srgbClr val="000000"/>
              </a:solidFill>
              <a:ln w="9525">
                <a:noFill/>
                <a:round/>
                <a:headEnd/>
                <a:tailEnd/>
              </a:ln>
            </p:spPr>
            <p:txBody>
              <a:bodyPr/>
              <a:lstStyle/>
              <a:p>
                <a:endParaRPr lang="fr-FR" sz="1350"/>
              </a:p>
            </p:txBody>
          </p:sp>
          <p:sp>
            <p:nvSpPr>
              <p:cNvPr id="65657" name="Freeform 238"/>
              <p:cNvSpPr>
                <a:spLocks/>
              </p:cNvSpPr>
              <p:nvPr/>
            </p:nvSpPr>
            <p:spPr bwMode="auto">
              <a:xfrm>
                <a:off x="232" y="3760"/>
                <a:ext cx="1106" cy="152"/>
              </a:xfrm>
              <a:custGeom>
                <a:avLst/>
                <a:gdLst>
                  <a:gd name="T0" fmla="*/ 2207 w 2211"/>
                  <a:gd name="T1" fmla="*/ 1 h 303"/>
                  <a:gd name="T2" fmla="*/ 2183 w 2211"/>
                  <a:gd name="T3" fmla="*/ 7 h 303"/>
                  <a:gd name="T4" fmla="*/ 2135 w 2211"/>
                  <a:gd name="T5" fmla="*/ 20 h 303"/>
                  <a:gd name="T6" fmla="*/ 2064 w 2211"/>
                  <a:gd name="T7" fmla="*/ 35 h 303"/>
                  <a:gd name="T8" fmla="*/ 1975 w 2211"/>
                  <a:gd name="T9" fmla="*/ 57 h 303"/>
                  <a:gd name="T10" fmla="*/ 1866 w 2211"/>
                  <a:gd name="T11" fmla="*/ 80 h 303"/>
                  <a:gd name="T12" fmla="*/ 1738 w 2211"/>
                  <a:gd name="T13" fmla="*/ 106 h 303"/>
                  <a:gd name="T14" fmla="*/ 1599 w 2211"/>
                  <a:gd name="T15" fmla="*/ 132 h 303"/>
                  <a:gd name="T16" fmla="*/ 1443 w 2211"/>
                  <a:gd name="T17" fmla="*/ 160 h 303"/>
                  <a:gd name="T18" fmla="*/ 1276 w 2211"/>
                  <a:gd name="T19" fmla="*/ 186 h 303"/>
                  <a:gd name="T20" fmla="*/ 1097 w 2211"/>
                  <a:gd name="T21" fmla="*/ 211 h 303"/>
                  <a:gd name="T22" fmla="*/ 911 w 2211"/>
                  <a:gd name="T23" fmla="*/ 234 h 303"/>
                  <a:gd name="T24" fmla="*/ 716 w 2211"/>
                  <a:gd name="T25" fmla="*/ 254 h 303"/>
                  <a:gd name="T26" fmla="*/ 516 w 2211"/>
                  <a:gd name="T27" fmla="*/ 269 h 303"/>
                  <a:gd name="T28" fmla="*/ 310 w 2211"/>
                  <a:gd name="T29" fmla="*/ 280 h 303"/>
                  <a:gd name="T30" fmla="*/ 103 w 2211"/>
                  <a:gd name="T31" fmla="*/ 285 h 303"/>
                  <a:gd name="T32" fmla="*/ 2 w 2211"/>
                  <a:gd name="T33" fmla="*/ 285 h 303"/>
                  <a:gd name="T34" fmla="*/ 21 w 2211"/>
                  <a:gd name="T35" fmla="*/ 288 h 303"/>
                  <a:gd name="T36" fmla="*/ 55 w 2211"/>
                  <a:gd name="T37" fmla="*/ 291 h 303"/>
                  <a:gd name="T38" fmla="*/ 109 w 2211"/>
                  <a:gd name="T39" fmla="*/ 296 h 303"/>
                  <a:gd name="T40" fmla="*/ 179 w 2211"/>
                  <a:gd name="T41" fmla="*/ 300 h 303"/>
                  <a:gd name="T42" fmla="*/ 267 w 2211"/>
                  <a:gd name="T43" fmla="*/ 302 h 303"/>
                  <a:gd name="T44" fmla="*/ 372 w 2211"/>
                  <a:gd name="T45" fmla="*/ 302 h 303"/>
                  <a:gd name="T46" fmla="*/ 497 w 2211"/>
                  <a:gd name="T47" fmla="*/ 299 h 303"/>
                  <a:gd name="T48" fmla="*/ 635 w 2211"/>
                  <a:gd name="T49" fmla="*/ 291 h 303"/>
                  <a:gd name="T50" fmla="*/ 792 w 2211"/>
                  <a:gd name="T51" fmla="*/ 279 h 303"/>
                  <a:gd name="T52" fmla="*/ 966 w 2211"/>
                  <a:gd name="T53" fmla="*/ 260 h 303"/>
                  <a:gd name="T54" fmla="*/ 1155 w 2211"/>
                  <a:gd name="T55" fmla="*/ 234 h 303"/>
                  <a:gd name="T56" fmla="*/ 1361 w 2211"/>
                  <a:gd name="T57" fmla="*/ 198 h 303"/>
                  <a:gd name="T58" fmla="*/ 1583 w 2211"/>
                  <a:gd name="T59" fmla="*/ 155 h 303"/>
                  <a:gd name="T60" fmla="*/ 1823 w 2211"/>
                  <a:gd name="T61" fmla="*/ 101 h 303"/>
                  <a:gd name="T62" fmla="*/ 2078 w 2211"/>
                  <a:gd name="T63" fmla="*/ 37 h 30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11"/>
                  <a:gd name="T97" fmla="*/ 0 h 303"/>
                  <a:gd name="T98" fmla="*/ 2211 w 2211"/>
                  <a:gd name="T99" fmla="*/ 303 h 30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11" h="303">
                    <a:moveTo>
                      <a:pt x="2211" y="0"/>
                    </a:moveTo>
                    <a:lnTo>
                      <a:pt x="2207" y="1"/>
                    </a:lnTo>
                    <a:lnTo>
                      <a:pt x="2199" y="3"/>
                    </a:lnTo>
                    <a:lnTo>
                      <a:pt x="2183" y="7"/>
                    </a:lnTo>
                    <a:lnTo>
                      <a:pt x="2161" y="12"/>
                    </a:lnTo>
                    <a:lnTo>
                      <a:pt x="2135" y="20"/>
                    </a:lnTo>
                    <a:lnTo>
                      <a:pt x="2102" y="27"/>
                    </a:lnTo>
                    <a:lnTo>
                      <a:pt x="2064" y="35"/>
                    </a:lnTo>
                    <a:lnTo>
                      <a:pt x="2021" y="46"/>
                    </a:lnTo>
                    <a:lnTo>
                      <a:pt x="1975" y="57"/>
                    </a:lnTo>
                    <a:lnTo>
                      <a:pt x="1921" y="67"/>
                    </a:lnTo>
                    <a:lnTo>
                      <a:pt x="1866" y="80"/>
                    </a:lnTo>
                    <a:lnTo>
                      <a:pt x="1804" y="92"/>
                    </a:lnTo>
                    <a:lnTo>
                      <a:pt x="1738" y="106"/>
                    </a:lnTo>
                    <a:lnTo>
                      <a:pt x="1671" y="118"/>
                    </a:lnTo>
                    <a:lnTo>
                      <a:pt x="1599" y="132"/>
                    </a:lnTo>
                    <a:lnTo>
                      <a:pt x="1523" y="146"/>
                    </a:lnTo>
                    <a:lnTo>
                      <a:pt x="1443" y="160"/>
                    </a:lnTo>
                    <a:lnTo>
                      <a:pt x="1361" y="172"/>
                    </a:lnTo>
                    <a:lnTo>
                      <a:pt x="1276" y="186"/>
                    </a:lnTo>
                    <a:lnTo>
                      <a:pt x="1188" y="198"/>
                    </a:lnTo>
                    <a:lnTo>
                      <a:pt x="1097" y="211"/>
                    </a:lnTo>
                    <a:lnTo>
                      <a:pt x="1005" y="223"/>
                    </a:lnTo>
                    <a:lnTo>
                      <a:pt x="911" y="234"/>
                    </a:lnTo>
                    <a:lnTo>
                      <a:pt x="814" y="245"/>
                    </a:lnTo>
                    <a:lnTo>
                      <a:pt x="716" y="254"/>
                    </a:lnTo>
                    <a:lnTo>
                      <a:pt x="616" y="262"/>
                    </a:lnTo>
                    <a:lnTo>
                      <a:pt x="516" y="269"/>
                    </a:lnTo>
                    <a:lnTo>
                      <a:pt x="414" y="276"/>
                    </a:lnTo>
                    <a:lnTo>
                      <a:pt x="310" y="280"/>
                    </a:lnTo>
                    <a:lnTo>
                      <a:pt x="209" y="283"/>
                    </a:lnTo>
                    <a:lnTo>
                      <a:pt x="103" y="285"/>
                    </a:lnTo>
                    <a:lnTo>
                      <a:pt x="0" y="285"/>
                    </a:lnTo>
                    <a:lnTo>
                      <a:pt x="2" y="285"/>
                    </a:lnTo>
                    <a:lnTo>
                      <a:pt x="9" y="286"/>
                    </a:lnTo>
                    <a:lnTo>
                      <a:pt x="21" y="288"/>
                    </a:lnTo>
                    <a:lnTo>
                      <a:pt x="36" y="289"/>
                    </a:lnTo>
                    <a:lnTo>
                      <a:pt x="55" y="291"/>
                    </a:lnTo>
                    <a:lnTo>
                      <a:pt x="79" y="294"/>
                    </a:lnTo>
                    <a:lnTo>
                      <a:pt x="109" y="296"/>
                    </a:lnTo>
                    <a:lnTo>
                      <a:pt x="141" y="297"/>
                    </a:lnTo>
                    <a:lnTo>
                      <a:pt x="179" y="300"/>
                    </a:lnTo>
                    <a:lnTo>
                      <a:pt x="222" y="302"/>
                    </a:lnTo>
                    <a:lnTo>
                      <a:pt x="267" y="302"/>
                    </a:lnTo>
                    <a:lnTo>
                      <a:pt x="319" y="303"/>
                    </a:lnTo>
                    <a:lnTo>
                      <a:pt x="372" y="302"/>
                    </a:lnTo>
                    <a:lnTo>
                      <a:pt x="433" y="302"/>
                    </a:lnTo>
                    <a:lnTo>
                      <a:pt x="497" y="299"/>
                    </a:lnTo>
                    <a:lnTo>
                      <a:pt x="564" y="296"/>
                    </a:lnTo>
                    <a:lnTo>
                      <a:pt x="635" y="291"/>
                    </a:lnTo>
                    <a:lnTo>
                      <a:pt x="712" y="286"/>
                    </a:lnTo>
                    <a:lnTo>
                      <a:pt x="792" y="279"/>
                    </a:lnTo>
                    <a:lnTo>
                      <a:pt x="876" y="269"/>
                    </a:lnTo>
                    <a:lnTo>
                      <a:pt x="966" y="260"/>
                    </a:lnTo>
                    <a:lnTo>
                      <a:pt x="1057" y="248"/>
                    </a:lnTo>
                    <a:lnTo>
                      <a:pt x="1155" y="234"/>
                    </a:lnTo>
                    <a:lnTo>
                      <a:pt x="1255" y="217"/>
                    </a:lnTo>
                    <a:lnTo>
                      <a:pt x="1361" y="198"/>
                    </a:lnTo>
                    <a:lnTo>
                      <a:pt x="1471" y="178"/>
                    </a:lnTo>
                    <a:lnTo>
                      <a:pt x="1583" y="155"/>
                    </a:lnTo>
                    <a:lnTo>
                      <a:pt x="1700" y="129"/>
                    </a:lnTo>
                    <a:lnTo>
                      <a:pt x="1823" y="101"/>
                    </a:lnTo>
                    <a:lnTo>
                      <a:pt x="1949" y="71"/>
                    </a:lnTo>
                    <a:lnTo>
                      <a:pt x="2078" y="37"/>
                    </a:lnTo>
                    <a:lnTo>
                      <a:pt x="2211" y="0"/>
                    </a:lnTo>
                    <a:close/>
                  </a:path>
                </a:pathLst>
              </a:custGeom>
              <a:solidFill>
                <a:srgbClr val="000000"/>
              </a:solidFill>
              <a:ln w="9525">
                <a:noFill/>
                <a:round/>
                <a:headEnd/>
                <a:tailEnd/>
              </a:ln>
            </p:spPr>
            <p:txBody>
              <a:bodyPr/>
              <a:lstStyle/>
              <a:p>
                <a:endParaRPr lang="fr-FR" sz="1350"/>
              </a:p>
            </p:txBody>
          </p:sp>
          <p:sp>
            <p:nvSpPr>
              <p:cNvPr id="65658" name="Freeform 239"/>
              <p:cNvSpPr>
                <a:spLocks/>
              </p:cNvSpPr>
              <p:nvPr/>
            </p:nvSpPr>
            <p:spPr bwMode="auto">
              <a:xfrm>
                <a:off x="232" y="3689"/>
                <a:ext cx="1159" cy="209"/>
              </a:xfrm>
              <a:custGeom>
                <a:avLst/>
                <a:gdLst>
                  <a:gd name="T0" fmla="*/ 7 w 2320"/>
                  <a:gd name="T1" fmla="*/ 11 h 418"/>
                  <a:gd name="T2" fmla="*/ 5 w 2320"/>
                  <a:gd name="T3" fmla="*/ 45 h 418"/>
                  <a:gd name="T4" fmla="*/ 26 w 2320"/>
                  <a:gd name="T5" fmla="*/ 71 h 418"/>
                  <a:gd name="T6" fmla="*/ 38 w 2320"/>
                  <a:gd name="T7" fmla="*/ 75 h 418"/>
                  <a:gd name="T8" fmla="*/ 62 w 2320"/>
                  <a:gd name="T9" fmla="*/ 85 h 418"/>
                  <a:gd name="T10" fmla="*/ 99 w 2320"/>
                  <a:gd name="T11" fmla="*/ 99 h 418"/>
                  <a:gd name="T12" fmla="*/ 145 w 2320"/>
                  <a:gd name="T13" fmla="*/ 114 h 418"/>
                  <a:gd name="T14" fmla="*/ 204 w 2320"/>
                  <a:gd name="T15" fmla="*/ 132 h 418"/>
                  <a:gd name="T16" fmla="*/ 273 w 2320"/>
                  <a:gd name="T17" fmla="*/ 154 h 418"/>
                  <a:gd name="T18" fmla="*/ 352 w 2320"/>
                  <a:gd name="T19" fmla="*/ 176 h 418"/>
                  <a:gd name="T20" fmla="*/ 443 w 2320"/>
                  <a:gd name="T21" fmla="*/ 200 h 418"/>
                  <a:gd name="T22" fmla="*/ 545 w 2320"/>
                  <a:gd name="T23" fmla="*/ 223 h 418"/>
                  <a:gd name="T24" fmla="*/ 656 w 2320"/>
                  <a:gd name="T25" fmla="*/ 248 h 418"/>
                  <a:gd name="T26" fmla="*/ 776 w 2320"/>
                  <a:gd name="T27" fmla="*/ 273 h 418"/>
                  <a:gd name="T28" fmla="*/ 907 w 2320"/>
                  <a:gd name="T29" fmla="*/ 296 h 418"/>
                  <a:gd name="T30" fmla="*/ 1047 w 2320"/>
                  <a:gd name="T31" fmla="*/ 317 h 418"/>
                  <a:gd name="T32" fmla="*/ 1197 w 2320"/>
                  <a:gd name="T33" fmla="*/ 337 h 418"/>
                  <a:gd name="T34" fmla="*/ 1354 w 2320"/>
                  <a:gd name="T35" fmla="*/ 354 h 418"/>
                  <a:gd name="T36" fmla="*/ 1445 w 2320"/>
                  <a:gd name="T37" fmla="*/ 364 h 418"/>
                  <a:gd name="T38" fmla="*/ 1509 w 2320"/>
                  <a:gd name="T39" fmla="*/ 370 h 418"/>
                  <a:gd name="T40" fmla="*/ 1621 w 2320"/>
                  <a:gd name="T41" fmla="*/ 381 h 418"/>
                  <a:gd name="T42" fmla="*/ 1761 w 2320"/>
                  <a:gd name="T43" fmla="*/ 393 h 418"/>
                  <a:gd name="T44" fmla="*/ 1913 w 2320"/>
                  <a:gd name="T45" fmla="*/ 405 h 418"/>
                  <a:gd name="T46" fmla="*/ 2056 w 2320"/>
                  <a:gd name="T47" fmla="*/ 413 h 418"/>
                  <a:gd name="T48" fmla="*/ 2175 w 2320"/>
                  <a:gd name="T49" fmla="*/ 418 h 418"/>
                  <a:gd name="T50" fmla="*/ 2251 w 2320"/>
                  <a:gd name="T51" fmla="*/ 413 h 418"/>
                  <a:gd name="T52" fmla="*/ 2272 w 2320"/>
                  <a:gd name="T53" fmla="*/ 405 h 418"/>
                  <a:gd name="T54" fmla="*/ 2287 w 2320"/>
                  <a:gd name="T55" fmla="*/ 391 h 418"/>
                  <a:gd name="T56" fmla="*/ 2309 w 2320"/>
                  <a:gd name="T57" fmla="*/ 371 h 418"/>
                  <a:gd name="T58" fmla="*/ 2320 w 2320"/>
                  <a:gd name="T59" fmla="*/ 348 h 418"/>
                  <a:gd name="T60" fmla="*/ 2273 w 2320"/>
                  <a:gd name="T61" fmla="*/ 340 h 418"/>
                  <a:gd name="T62" fmla="*/ 2173 w 2320"/>
                  <a:gd name="T63" fmla="*/ 342 h 418"/>
                  <a:gd name="T64" fmla="*/ 2059 w 2320"/>
                  <a:gd name="T65" fmla="*/ 342 h 418"/>
                  <a:gd name="T66" fmla="*/ 1934 w 2320"/>
                  <a:gd name="T67" fmla="*/ 340 h 418"/>
                  <a:gd name="T68" fmla="*/ 1797 w 2320"/>
                  <a:gd name="T69" fmla="*/ 337 h 418"/>
                  <a:gd name="T70" fmla="*/ 1652 w 2320"/>
                  <a:gd name="T71" fmla="*/ 331 h 418"/>
                  <a:gd name="T72" fmla="*/ 1501 w 2320"/>
                  <a:gd name="T73" fmla="*/ 322 h 418"/>
                  <a:gd name="T74" fmla="*/ 1342 w 2320"/>
                  <a:gd name="T75" fmla="*/ 311 h 418"/>
                  <a:gd name="T76" fmla="*/ 1180 w 2320"/>
                  <a:gd name="T77" fmla="*/ 294 h 418"/>
                  <a:gd name="T78" fmla="*/ 1016 w 2320"/>
                  <a:gd name="T79" fmla="*/ 274 h 418"/>
                  <a:gd name="T80" fmla="*/ 852 w 2320"/>
                  <a:gd name="T81" fmla="*/ 248 h 418"/>
                  <a:gd name="T82" fmla="*/ 688 w 2320"/>
                  <a:gd name="T83" fmla="*/ 217 h 418"/>
                  <a:gd name="T84" fmla="*/ 530 w 2320"/>
                  <a:gd name="T85" fmla="*/ 180 h 418"/>
                  <a:gd name="T86" fmla="*/ 374 w 2320"/>
                  <a:gd name="T87" fmla="*/ 139 h 418"/>
                  <a:gd name="T88" fmla="*/ 226 w 2320"/>
                  <a:gd name="T89" fmla="*/ 88 h 418"/>
                  <a:gd name="T90" fmla="*/ 86 w 2320"/>
                  <a:gd name="T91" fmla="*/ 31 h 4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320"/>
                  <a:gd name="T139" fmla="*/ 0 h 418"/>
                  <a:gd name="T140" fmla="*/ 2320 w 2320"/>
                  <a:gd name="T141" fmla="*/ 418 h 41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320" h="418">
                    <a:moveTo>
                      <a:pt x="21" y="0"/>
                    </a:moveTo>
                    <a:lnTo>
                      <a:pt x="7" y="11"/>
                    </a:lnTo>
                    <a:lnTo>
                      <a:pt x="0" y="25"/>
                    </a:lnTo>
                    <a:lnTo>
                      <a:pt x="5" y="45"/>
                    </a:lnTo>
                    <a:lnTo>
                      <a:pt x="24" y="71"/>
                    </a:lnTo>
                    <a:lnTo>
                      <a:pt x="26" y="71"/>
                    </a:lnTo>
                    <a:lnTo>
                      <a:pt x="31" y="74"/>
                    </a:lnTo>
                    <a:lnTo>
                      <a:pt x="38" y="75"/>
                    </a:lnTo>
                    <a:lnTo>
                      <a:pt x="48" y="80"/>
                    </a:lnTo>
                    <a:lnTo>
                      <a:pt x="62" y="85"/>
                    </a:lnTo>
                    <a:lnTo>
                      <a:pt x="78" y="91"/>
                    </a:lnTo>
                    <a:lnTo>
                      <a:pt x="99" y="99"/>
                    </a:lnTo>
                    <a:lnTo>
                      <a:pt x="119" y="105"/>
                    </a:lnTo>
                    <a:lnTo>
                      <a:pt x="145" y="114"/>
                    </a:lnTo>
                    <a:lnTo>
                      <a:pt x="173" y="123"/>
                    </a:lnTo>
                    <a:lnTo>
                      <a:pt x="204" y="132"/>
                    </a:lnTo>
                    <a:lnTo>
                      <a:pt x="236" y="143"/>
                    </a:lnTo>
                    <a:lnTo>
                      <a:pt x="273" y="154"/>
                    </a:lnTo>
                    <a:lnTo>
                      <a:pt x="311" y="165"/>
                    </a:lnTo>
                    <a:lnTo>
                      <a:pt x="352" y="176"/>
                    </a:lnTo>
                    <a:lnTo>
                      <a:pt x="397" y="188"/>
                    </a:lnTo>
                    <a:lnTo>
                      <a:pt x="443" y="200"/>
                    </a:lnTo>
                    <a:lnTo>
                      <a:pt x="493" y="211"/>
                    </a:lnTo>
                    <a:lnTo>
                      <a:pt x="545" y="223"/>
                    </a:lnTo>
                    <a:lnTo>
                      <a:pt x="599" y="236"/>
                    </a:lnTo>
                    <a:lnTo>
                      <a:pt x="656" y="248"/>
                    </a:lnTo>
                    <a:lnTo>
                      <a:pt x="714" y="260"/>
                    </a:lnTo>
                    <a:lnTo>
                      <a:pt x="776" y="273"/>
                    </a:lnTo>
                    <a:lnTo>
                      <a:pt x="840" y="283"/>
                    </a:lnTo>
                    <a:lnTo>
                      <a:pt x="907" y="296"/>
                    </a:lnTo>
                    <a:lnTo>
                      <a:pt x="976" y="307"/>
                    </a:lnTo>
                    <a:lnTo>
                      <a:pt x="1047" y="317"/>
                    </a:lnTo>
                    <a:lnTo>
                      <a:pt x="1121" y="328"/>
                    </a:lnTo>
                    <a:lnTo>
                      <a:pt x="1197" y="337"/>
                    </a:lnTo>
                    <a:lnTo>
                      <a:pt x="1275" y="347"/>
                    </a:lnTo>
                    <a:lnTo>
                      <a:pt x="1354" y="354"/>
                    </a:lnTo>
                    <a:lnTo>
                      <a:pt x="1437" y="362"/>
                    </a:lnTo>
                    <a:lnTo>
                      <a:pt x="1445" y="364"/>
                    </a:lnTo>
                    <a:lnTo>
                      <a:pt x="1471" y="365"/>
                    </a:lnTo>
                    <a:lnTo>
                      <a:pt x="1509" y="370"/>
                    </a:lnTo>
                    <a:lnTo>
                      <a:pt x="1561" y="374"/>
                    </a:lnTo>
                    <a:lnTo>
                      <a:pt x="1621" y="381"/>
                    </a:lnTo>
                    <a:lnTo>
                      <a:pt x="1689" y="387"/>
                    </a:lnTo>
                    <a:lnTo>
                      <a:pt x="1761" y="393"/>
                    </a:lnTo>
                    <a:lnTo>
                      <a:pt x="1837" y="399"/>
                    </a:lnTo>
                    <a:lnTo>
                      <a:pt x="1913" y="405"/>
                    </a:lnTo>
                    <a:lnTo>
                      <a:pt x="1987" y="410"/>
                    </a:lnTo>
                    <a:lnTo>
                      <a:pt x="2056" y="413"/>
                    </a:lnTo>
                    <a:lnTo>
                      <a:pt x="2120" y="416"/>
                    </a:lnTo>
                    <a:lnTo>
                      <a:pt x="2175" y="418"/>
                    </a:lnTo>
                    <a:lnTo>
                      <a:pt x="2220" y="416"/>
                    </a:lnTo>
                    <a:lnTo>
                      <a:pt x="2251" y="413"/>
                    </a:lnTo>
                    <a:lnTo>
                      <a:pt x="2268" y="407"/>
                    </a:lnTo>
                    <a:lnTo>
                      <a:pt x="2272" y="405"/>
                    </a:lnTo>
                    <a:lnTo>
                      <a:pt x="2278" y="399"/>
                    </a:lnTo>
                    <a:lnTo>
                      <a:pt x="2287" y="391"/>
                    </a:lnTo>
                    <a:lnTo>
                      <a:pt x="2299" y="382"/>
                    </a:lnTo>
                    <a:lnTo>
                      <a:pt x="2309" y="371"/>
                    </a:lnTo>
                    <a:lnTo>
                      <a:pt x="2316" y="361"/>
                    </a:lnTo>
                    <a:lnTo>
                      <a:pt x="2320" y="348"/>
                    </a:lnTo>
                    <a:lnTo>
                      <a:pt x="2316" y="339"/>
                    </a:lnTo>
                    <a:lnTo>
                      <a:pt x="2273" y="340"/>
                    </a:lnTo>
                    <a:lnTo>
                      <a:pt x="2225" y="340"/>
                    </a:lnTo>
                    <a:lnTo>
                      <a:pt x="2173" y="342"/>
                    </a:lnTo>
                    <a:lnTo>
                      <a:pt x="2118" y="342"/>
                    </a:lnTo>
                    <a:lnTo>
                      <a:pt x="2059" y="342"/>
                    </a:lnTo>
                    <a:lnTo>
                      <a:pt x="1999" y="340"/>
                    </a:lnTo>
                    <a:lnTo>
                      <a:pt x="1934" y="340"/>
                    </a:lnTo>
                    <a:lnTo>
                      <a:pt x="1868" y="339"/>
                    </a:lnTo>
                    <a:lnTo>
                      <a:pt x="1797" y="337"/>
                    </a:lnTo>
                    <a:lnTo>
                      <a:pt x="1727" y="334"/>
                    </a:lnTo>
                    <a:lnTo>
                      <a:pt x="1652" y="331"/>
                    </a:lnTo>
                    <a:lnTo>
                      <a:pt x="1577" y="328"/>
                    </a:lnTo>
                    <a:lnTo>
                      <a:pt x="1501" y="322"/>
                    </a:lnTo>
                    <a:lnTo>
                      <a:pt x="1421" y="317"/>
                    </a:lnTo>
                    <a:lnTo>
                      <a:pt x="1342" y="311"/>
                    </a:lnTo>
                    <a:lnTo>
                      <a:pt x="1261" y="303"/>
                    </a:lnTo>
                    <a:lnTo>
                      <a:pt x="1180" y="294"/>
                    </a:lnTo>
                    <a:lnTo>
                      <a:pt x="1099" y="285"/>
                    </a:lnTo>
                    <a:lnTo>
                      <a:pt x="1016" y="274"/>
                    </a:lnTo>
                    <a:lnTo>
                      <a:pt x="933" y="262"/>
                    </a:lnTo>
                    <a:lnTo>
                      <a:pt x="852" y="248"/>
                    </a:lnTo>
                    <a:lnTo>
                      <a:pt x="769" y="234"/>
                    </a:lnTo>
                    <a:lnTo>
                      <a:pt x="688" y="217"/>
                    </a:lnTo>
                    <a:lnTo>
                      <a:pt x="609" y="200"/>
                    </a:lnTo>
                    <a:lnTo>
                      <a:pt x="530" y="180"/>
                    </a:lnTo>
                    <a:lnTo>
                      <a:pt x="452" y="160"/>
                    </a:lnTo>
                    <a:lnTo>
                      <a:pt x="374" y="139"/>
                    </a:lnTo>
                    <a:lnTo>
                      <a:pt x="300" y="114"/>
                    </a:lnTo>
                    <a:lnTo>
                      <a:pt x="226" y="88"/>
                    </a:lnTo>
                    <a:lnTo>
                      <a:pt x="155" y="60"/>
                    </a:lnTo>
                    <a:lnTo>
                      <a:pt x="86" y="31"/>
                    </a:lnTo>
                    <a:lnTo>
                      <a:pt x="21" y="0"/>
                    </a:lnTo>
                    <a:close/>
                  </a:path>
                </a:pathLst>
              </a:custGeom>
              <a:solidFill>
                <a:srgbClr val="E59100"/>
              </a:solidFill>
              <a:ln w="9525">
                <a:noFill/>
                <a:round/>
                <a:headEnd/>
                <a:tailEnd/>
              </a:ln>
            </p:spPr>
            <p:txBody>
              <a:bodyPr/>
              <a:lstStyle/>
              <a:p>
                <a:endParaRPr lang="fr-FR" sz="1350"/>
              </a:p>
            </p:txBody>
          </p:sp>
          <p:sp>
            <p:nvSpPr>
              <p:cNvPr id="65659" name="Freeform 240"/>
              <p:cNvSpPr>
                <a:spLocks/>
              </p:cNvSpPr>
              <p:nvPr/>
            </p:nvSpPr>
            <p:spPr bwMode="auto">
              <a:xfrm>
                <a:off x="242" y="3682"/>
                <a:ext cx="1148" cy="178"/>
              </a:xfrm>
              <a:custGeom>
                <a:avLst/>
                <a:gdLst>
                  <a:gd name="T0" fmla="*/ 2292 w 2295"/>
                  <a:gd name="T1" fmla="*/ 348 h 356"/>
                  <a:gd name="T2" fmla="*/ 2276 w 2295"/>
                  <a:gd name="T3" fmla="*/ 341 h 356"/>
                  <a:gd name="T4" fmla="*/ 2261 w 2295"/>
                  <a:gd name="T5" fmla="*/ 338 h 356"/>
                  <a:gd name="T6" fmla="*/ 2238 w 2295"/>
                  <a:gd name="T7" fmla="*/ 336 h 356"/>
                  <a:gd name="T8" fmla="*/ 2194 w 2295"/>
                  <a:gd name="T9" fmla="*/ 333 h 356"/>
                  <a:gd name="T10" fmla="*/ 2132 w 2295"/>
                  <a:gd name="T11" fmla="*/ 330 h 356"/>
                  <a:gd name="T12" fmla="*/ 2052 w 2295"/>
                  <a:gd name="T13" fmla="*/ 324 h 356"/>
                  <a:gd name="T14" fmla="*/ 1961 w 2295"/>
                  <a:gd name="T15" fmla="*/ 317 h 356"/>
                  <a:gd name="T16" fmla="*/ 1859 w 2295"/>
                  <a:gd name="T17" fmla="*/ 311 h 356"/>
                  <a:gd name="T18" fmla="*/ 1749 w 2295"/>
                  <a:gd name="T19" fmla="*/ 302 h 356"/>
                  <a:gd name="T20" fmla="*/ 1633 w 2295"/>
                  <a:gd name="T21" fmla="*/ 293 h 356"/>
                  <a:gd name="T22" fmla="*/ 1514 w 2295"/>
                  <a:gd name="T23" fmla="*/ 284 h 356"/>
                  <a:gd name="T24" fmla="*/ 1397 w 2295"/>
                  <a:gd name="T25" fmla="*/ 273 h 356"/>
                  <a:gd name="T26" fmla="*/ 1281 w 2295"/>
                  <a:gd name="T27" fmla="*/ 262 h 356"/>
                  <a:gd name="T28" fmla="*/ 1171 w 2295"/>
                  <a:gd name="T29" fmla="*/ 250 h 356"/>
                  <a:gd name="T30" fmla="*/ 1067 w 2295"/>
                  <a:gd name="T31" fmla="*/ 239 h 356"/>
                  <a:gd name="T32" fmla="*/ 974 w 2295"/>
                  <a:gd name="T33" fmla="*/ 225 h 356"/>
                  <a:gd name="T34" fmla="*/ 895 w 2295"/>
                  <a:gd name="T35" fmla="*/ 213 h 356"/>
                  <a:gd name="T36" fmla="*/ 852 w 2295"/>
                  <a:gd name="T37" fmla="*/ 205 h 356"/>
                  <a:gd name="T38" fmla="*/ 790 w 2295"/>
                  <a:gd name="T39" fmla="*/ 191 h 356"/>
                  <a:gd name="T40" fmla="*/ 681 w 2295"/>
                  <a:gd name="T41" fmla="*/ 166 h 356"/>
                  <a:gd name="T42" fmla="*/ 545 w 2295"/>
                  <a:gd name="T43" fmla="*/ 136 h 356"/>
                  <a:gd name="T44" fmla="*/ 397 w 2295"/>
                  <a:gd name="T45" fmla="*/ 100 h 356"/>
                  <a:gd name="T46" fmla="*/ 257 w 2295"/>
                  <a:gd name="T47" fmla="*/ 65 h 356"/>
                  <a:gd name="T48" fmla="*/ 143 w 2295"/>
                  <a:gd name="T49" fmla="*/ 34 h 356"/>
                  <a:gd name="T50" fmla="*/ 71 w 2295"/>
                  <a:gd name="T51" fmla="*/ 9 h 356"/>
                  <a:gd name="T52" fmla="*/ 53 w 2295"/>
                  <a:gd name="T53" fmla="*/ 0 h 356"/>
                  <a:gd name="T54" fmla="*/ 43 w 2295"/>
                  <a:gd name="T55" fmla="*/ 2 h 356"/>
                  <a:gd name="T56" fmla="*/ 27 w 2295"/>
                  <a:gd name="T57" fmla="*/ 5 h 356"/>
                  <a:gd name="T58" fmla="*/ 9 w 2295"/>
                  <a:gd name="T59" fmla="*/ 9 h 356"/>
                  <a:gd name="T60" fmla="*/ 65 w 2295"/>
                  <a:gd name="T61" fmla="*/ 45 h 356"/>
                  <a:gd name="T62" fmla="*/ 205 w 2295"/>
                  <a:gd name="T63" fmla="*/ 102 h 356"/>
                  <a:gd name="T64" fmla="*/ 353 w 2295"/>
                  <a:gd name="T65" fmla="*/ 153 h 356"/>
                  <a:gd name="T66" fmla="*/ 509 w 2295"/>
                  <a:gd name="T67" fmla="*/ 194 h 356"/>
                  <a:gd name="T68" fmla="*/ 667 w 2295"/>
                  <a:gd name="T69" fmla="*/ 231 h 356"/>
                  <a:gd name="T70" fmla="*/ 831 w 2295"/>
                  <a:gd name="T71" fmla="*/ 262 h 356"/>
                  <a:gd name="T72" fmla="*/ 995 w 2295"/>
                  <a:gd name="T73" fmla="*/ 288 h 356"/>
                  <a:gd name="T74" fmla="*/ 1159 w 2295"/>
                  <a:gd name="T75" fmla="*/ 308 h 356"/>
                  <a:gd name="T76" fmla="*/ 1321 w 2295"/>
                  <a:gd name="T77" fmla="*/ 325 h 356"/>
                  <a:gd name="T78" fmla="*/ 1480 w 2295"/>
                  <a:gd name="T79" fmla="*/ 336 h 356"/>
                  <a:gd name="T80" fmla="*/ 1631 w 2295"/>
                  <a:gd name="T81" fmla="*/ 345 h 356"/>
                  <a:gd name="T82" fmla="*/ 1776 w 2295"/>
                  <a:gd name="T83" fmla="*/ 351 h 356"/>
                  <a:gd name="T84" fmla="*/ 1913 w 2295"/>
                  <a:gd name="T85" fmla="*/ 354 h 356"/>
                  <a:gd name="T86" fmla="*/ 2038 w 2295"/>
                  <a:gd name="T87" fmla="*/ 356 h 356"/>
                  <a:gd name="T88" fmla="*/ 2152 w 2295"/>
                  <a:gd name="T89" fmla="*/ 356 h 356"/>
                  <a:gd name="T90" fmla="*/ 2252 w 2295"/>
                  <a:gd name="T91" fmla="*/ 354 h 35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95"/>
                  <a:gd name="T139" fmla="*/ 0 h 356"/>
                  <a:gd name="T140" fmla="*/ 2295 w 2295"/>
                  <a:gd name="T141" fmla="*/ 356 h 35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95" h="356">
                    <a:moveTo>
                      <a:pt x="2295" y="353"/>
                    </a:moveTo>
                    <a:lnTo>
                      <a:pt x="2292" y="348"/>
                    </a:lnTo>
                    <a:lnTo>
                      <a:pt x="2285" y="344"/>
                    </a:lnTo>
                    <a:lnTo>
                      <a:pt x="2276" y="341"/>
                    </a:lnTo>
                    <a:lnTo>
                      <a:pt x="2264" y="338"/>
                    </a:lnTo>
                    <a:lnTo>
                      <a:pt x="2261" y="338"/>
                    </a:lnTo>
                    <a:lnTo>
                      <a:pt x="2252" y="338"/>
                    </a:lnTo>
                    <a:lnTo>
                      <a:pt x="2238" y="336"/>
                    </a:lnTo>
                    <a:lnTo>
                      <a:pt x="2218" y="334"/>
                    </a:lnTo>
                    <a:lnTo>
                      <a:pt x="2194" y="333"/>
                    </a:lnTo>
                    <a:lnTo>
                      <a:pt x="2164" y="331"/>
                    </a:lnTo>
                    <a:lnTo>
                      <a:pt x="2132" y="330"/>
                    </a:lnTo>
                    <a:lnTo>
                      <a:pt x="2094" y="327"/>
                    </a:lnTo>
                    <a:lnTo>
                      <a:pt x="2052" y="324"/>
                    </a:lnTo>
                    <a:lnTo>
                      <a:pt x="2007" y="321"/>
                    </a:lnTo>
                    <a:lnTo>
                      <a:pt x="1961" y="317"/>
                    </a:lnTo>
                    <a:lnTo>
                      <a:pt x="1911" y="314"/>
                    </a:lnTo>
                    <a:lnTo>
                      <a:pt x="1859" y="311"/>
                    </a:lnTo>
                    <a:lnTo>
                      <a:pt x="1804" y="307"/>
                    </a:lnTo>
                    <a:lnTo>
                      <a:pt x="1749" y="302"/>
                    </a:lnTo>
                    <a:lnTo>
                      <a:pt x="1692" y="297"/>
                    </a:lnTo>
                    <a:lnTo>
                      <a:pt x="1633" y="293"/>
                    </a:lnTo>
                    <a:lnTo>
                      <a:pt x="1574" y="288"/>
                    </a:lnTo>
                    <a:lnTo>
                      <a:pt x="1514" y="284"/>
                    </a:lnTo>
                    <a:lnTo>
                      <a:pt x="1455" y="279"/>
                    </a:lnTo>
                    <a:lnTo>
                      <a:pt x="1397" y="273"/>
                    </a:lnTo>
                    <a:lnTo>
                      <a:pt x="1338" y="268"/>
                    </a:lnTo>
                    <a:lnTo>
                      <a:pt x="1281" y="262"/>
                    </a:lnTo>
                    <a:lnTo>
                      <a:pt x="1224" y="256"/>
                    </a:lnTo>
                    <a:lnTo>
                      <a:pt x="1171" y="250"/>
                    </a:lnTo>
                    <a:lnTo>
                      <a:pt x="1117" y="245"/>
                    </a:lnTo>
                    <a:lnTo>
                      <a:pt x="1067" y="239"/>
                    </a:lnTo>
                    <a:lnTo>
                      <a:pt x="1019" y="233"/>
                    </a:lnTo>
                    <a:lnTo>
                      <a:pt x="974" y="225"/>
                    </a:lnTo>
                    <a:lnTo>
                      <a:pt x="933" y="219"/>
                    </a:lnTo>
                    <a:lnTo>
                      <a:pt x="895" y="213"/>
                    </a:lnTo>
                    <a:lnTo>
                      <a:pt x="860" y="207"/>
                    </a:lnTo>
                    <a:lnTo>
                      <a:pt x="852" y="205"/>
                    </a:lnTo>
                    <a:lnTo>
                      <a:pt x="828" y="199"/>
                    </a:lnTo>
                    <a:lnTo>
                      <a:pt x="790" y="191"/>
                    </a:lnTo>
                    <a:lnTo>
                      <a:pt x="740" y="180"/>
                    </a:lnTo>
                    <a:lnTo>
                      <a:pt x="681" y="166"/>
                    </a:lnTo>
                    <a:lnTo>
                      <a:pt x="616" y="151"/>
                    </a:lnTo>
                    <a:lnTo>
                      <a:pt x="545" y="136"/>
                    </a:lnTo>
                    <a:lnTo>
                      <a:pt x="471" y="117"/>
                    </a:lnTo>
                    <a:lnTo>
                      <a:pt x="397" y="100"/>
                    </a:lnTo>
                    <a:lnTo>
                      <a:pt x="326" y="82"/>
                    </a:lnTo>
                    <a:lnTo>
                      <a:pt x="257" y="65"/>
                    </a:lnTo>
                    <a:lnTo>
                      <a:pt x="195" y="48"/>
                    </a:lnTo>
                    <a:lnTo>
                      <a:pt x="143" y="34"/>
                    </a:lnTo>
                    <a:lnTo>
                      <a:pt x="100" y="20"/>
                    </a:lnTo>
                    <a:lnTo>
                      <a:pt x="71" y="9"/>
                    </a:lnTo>
                    <a:lnTo>
                      <a:pt x="55" y="0"/>
                    </a:lnTo>
                    <a:lnTo>
                      <a:pt x="53" y="0"/>
                    </a:lnTo>
                    <a:lnTo>
                      <a:pt x="50" y="0"/>
                    </a:lnTo>
                    <a:lnTo>
                      <a:pt x="43" y="2"/>
                    </a:lnTo>
                    <a:lnTo>
                      <a:pt x="36" y="2"/>
                    </a:lnTo>
                    <a:lnTo>
                      <a:pt x="27" y="5"/>
                    </a:lnTo>
                    <a:lnTo>
                      <a:pt x="17" y="6"/>
                    </a:lnTo>
                    <a:lnTo>
                      <a:pt x="9" y="9"/>
                    </a:lnTo>
                    <a:lnTo>
                      <a:pt x="0" y="14"/>
                    </a:lnTo>
                    <a:lnTo>
                      <a:pt x="65" y="45"/>
                    </a:lnTo>
                    <a:lnTo>
                      <a:pt x="134" y="74"/>
                    </a:lnTo>
                    <a:lnTo>
                      <a:pt x="205" y="102"/>
                    </a:lnTo>
                    <a:lnTo>
                      <a:pt x="279" y="128"/>
                    </a:lnTo>
                    <a:lnTo>
                      <a:pt x="353" y="153"/>
                    </a:lnTo>
                    <a:lnTo>
                      <a:pt x="431" y="174"/>
                    </a:lnTo>
                    <a:lnTo>
                      <a:pt x="509" y="194"/>
                    </a:lnTo>
                    <a:lnTo>
                      <a:pt x="588" y="214"/>
                    </a:lnTo>
                    <a:lnTo>
                      <a:pt x="667" y="231"/>
                    </a:lnTo>
                    <a:lnTo>
                      <a:pt x="748" y="248"/>
                    </a:lnTo>
                    <a:lnTo>
                      <a:pt x="831" y="262"/>
                    </a:lnTo>
                    <a:lnTo>
                      <a:pt x="912" y="276"/>
                    </a:lnTo>
                    <a:lnTo>
                      <a:pt x="995" y="288"/>
                    </a:lnTo>
                    <a:lnTo>
                      <a:pt x="1078" y="299"/>
                    </a:lnTo>
                    <a:lnTo>
                      <a:pt x="1159" y="308"/>
                    </a:lnTo>
                    <a:lnTo>
                      <a:pt x="1240" y="317"/>
                    </a:lnTo>
                    <a:lnTo>
                      <a:pt x="1321" y="325"/>
                    </a:lnTo>
                    <a:lnTo>
                      <a:pt x="1400" y="331"/>
                    </a:lnTo>
                    <a:lnTo>
                      <a:pt x="1480" y="336"/>
                    </a:lnTo>
                    <a:lnTo>
                      <a:pt x="1556" y="342"/>
                    </a:lnTo>
                    <a:lnTo>
                      <a:pt x="1631" y="345"/>
                    </a:lnTo>
                    <a:lnTo>
                      <a:pt x="1706" y="348"/>
                    </a:lnTo>
                    <a:lnTo>
                      <a:pt x="1776" y="351"/>
                    </a:lnTo>
                    <a:lnTo>
                      <a:pt x="1847" y="353"/>
                    </a:lnTo>
                    <a:lnTo>
                      <a:pt x="1913" y="354"/>
                    </a:lnTo>
                    <a:lnTo>
                      <a:pt x="1978" y="354"/>
                    </a:lnTo>
                    <a:lnTo>
                      <a:pt x="2038" y="356"/>
                    </a:lnTo>
                    <a:lnTo>
                      <a:pt x="2097" y="356"/>
                    </a:lnTo>
                    <a:lnTo>
                      <a:pt x="2152" y="356"/>
                    </a:lnTo>
                    <a:lnTo>
                      <a:pt x="2204" y="354"/>
                    </a:lnTo>
                    <a:lnTo>
                      <a:pt x="2252" y="354"/>
                    </a:lnTo>
                    <a:lnTo>
                      <a:pt x="2295" y="353"/>
                    </a:lnTo>
                    <a:close/>
                  </a:path>
                </a:pathLst>
              </a:custGeom>
              <a:solidFill>
                <a:srgbClr val="EFBC54"/>
              </a:solidFill>
              <a:ln w="9525">
                <a:noFill/>
                <a:round/>
                <a:headEnd/>
                <a:tailEnd/>
              </a:ln>
            </p:spPr>
            <p:txBody>
              <a:bodyPr/>
              <a:lstStyle/>
              <a:p>
                <a:endParaRPr lang="fr-FR" sz="1350"/>
              </a:p>
            </p:txBody>
          </p:sp>
          <p:sp>
            <p:nvSpPr>
              <p:cNvPr id="65660" name="Freeform 241"/>
              <p:cNvSpPr>
                <a:spLocks/>
              </p:cNvSpPr>
              <p:nvPr/>
            </p:nvSpPr>
            <p:spPr bwMode="auto">
              <a:xfrm>
                <a:off x="226" y="3713"/>
                <a:ext cx="1170" cy="192"/>
              </a:xfrm>
              <a:custGeom>
                <a:avLst/>
                <a:gdLst>
                  <a:gd name="T0" fmla="*/ 2299 w 2338"/>
                  <a:gd name="T1" fmla="*/ 285 h 385"/>
                  <a:gd name="T2" fmla="*/ 2319 w 2338"/>
                  <a:gd name="T3" fmla="*/ 299 h 385"/>
                  <a:gd name="T4" fmla="*/ 2337 w 2338"/>
                  <a:gd name="T5" fmla="*/ 322 h 385"/>
                  <a:gd name="T6" fmla="*/ 2332 w 2338"/>
                  <a:gd name="T7" fmla="*/ 356 h 385"/>
                  <a:gd name="T8" fmla="*/ 2301 w 2338"/>
                  <a:gd name="T9" fmla="*/ 379 h 385"/>
                  <a:gd name="T10" fmla="*/ 2244 w 2338"/>
                  <a:gd name="T11" fmla="*/ 383 h 385"/>
                  <a:gd name="T12" fmla="*/ 2150 w 2338"/>
                  <a:gd name="T13" fmla="*/ 383 h 385"/>
                  <a:gd name="T14" fmla="*/ 2023 w 2338"/>
                  <a:gd name="T15" fmla="*/ 380 h 385"/>
                  <a:gd name="T16" fmla="*/ 1871 w 2338"/>
                  <a:gd name="T17" fmla="*/ 371 h 385"/>
                  <a:gd name="T18" fmla="*/ 1697 w 2338"/>
                  <a:gd name="T19" fmla="*/ 359 h 385"/>
                  <a:gd name="T20" fmla="*/ 1505 w 2338"/>
                  <a:gd name="T21" fmla="*/ 340 h 385"/>
                  <a:gd name="T22" fmla="*/ 1307 w 2338"/>
                  <a:gd name="T23" fmla="*/ 320 h 385"/>
                  <a:gd name="T24" fmla="*/ 1102 w 2338"/>
                  <a:gd name="T25" fmla="*/ 294 h 385"/>
                  <a:gd name="T26" fmla="*/ 900 w 2338"/>
                  <a:gd name="T27" fmla="*/ 266 h 385"/>
                  <a:gd name="T28" fmla="*/ 704 w 2338"/>
                  <a:gd name="T29" fmla="*/ 234 h 385"/>
                  <a:gd name="T30" fmla="*/ 521 w 2338"/>
                  <a:gd name="T31" fmla="*/ 198 h 385"/>
                  <a:gd name="T32" fmla="*/ 355 w 2338"/>
                  <a:gd name="T33" fmla="*/ 158 h 385"/>
                  <a:gd name="T34" fmla="*/ 214 w 2338"/>
                  <a:gd name="T35" fmla="*/ 117 h 385"/>
                  <a:gd name="T36" fmla="*/ 102 w 2338"/>
                  <a:gd name="T37" fmla="*/ 72 h 385"/>
                  <a:gd name="T38" fmla="*/ 24 w 2338"/>
                  <a:gd name="T39" fmla="*/ 24 h 385"/>
                  <a:gd name="T40" fmla="*/ 2 w 2338"/>
                  <a:gd name="T41" fmla="*/ 0 h 385"/>
                  <a:gd name="T42" fmla="*/ 14 w 2338"/>
                  <a:gd name="T43" fmla="*/ 6 h 385"/>
                  <a:gd name="T44" fmla="*/ 40 w 2338"/>
                  <a:gd name="T45" fmla="*/ 15 h 385"/>
                  <a:gd name="T46" fmla="*/ 76 w 2338"/>
                  <a:gd name="T47" fmla="*/ 29 h 385"/>
                  <a:gd name="T48" fmla="*/ 127 w 2338"/>
                  <a:gd name="T49" fmla="*/ 47 h 385"/>
                  <a:gd name="T50" fmla="*/ 190 w 2338"/>
                  <a:gd name="T51" fmla="*/ 67 h 385"/>
                  <a:gd name="T52" fmla="*/ 267 w 2338"/>
                  <a:gd name="T53" fmla="*/ 91 h 385"/>
                  <a:gd name="T54" fmla="*/ 357 w 2338"/>
                  <a:gd name="T55" fmla="*/ 115 h 385"/>
                  <a:gd name="T56" fmla="*/ 460 w 2338"/>
                  <a:gd name="T57" fmla="*/ 141 h 385"/>
                  <a:gd name="T58" fmla="*/ 578 w 2338"/>
                  <a:gd name="T59" fmla="*/ 168 h 385"/>
                  <a:gd name="T60" fmla="*/ 709 w 2338"/>
                  <a:gd name="T61" fmla="*/ 194 h 385"/>
                  <a:gd name="T62" fmla="*/ 855 w 2338"/>
                  <a:gd name="T63" fmla="*/ 220 h 385"/>
                  <a:gd name="T64" fmla="*/ 1014 w 2338"/>
                  <a:gd name="T65" fmla="*/ 245 h 385"/>
                  <a:gd name="T66" fmla="*/ 1188 w 2338"/>
                  <a:gd name="T67" fmla="*/ 268 h 385"/>
                  <a:gd name="T68" fmla="*/ 1376 w 2338"/>
                  <a:gd name="T69" fmla="*/ 288 h 385"/>
                  <a:gd name="T70" fmla="*/ 1580 w 2338"/>
                  <a:gd name="T71" fmla="*/ 306 h 385"/>
                  <a:gd name="T72" fmla="*/ 1693 w 2338"/>
                  <a:gd name="T73" fmla="*/ 316 h 385"/>
                  <a:gd name="T74" fmla="*/ 1749 w 2338"/>
                  <a:gd name="T75" fmla="*/ 322 h 385"/>
                  <a:gd name="T76" fmla="*/ 1843 w 2338"/>
                  <a:gd name="T77" fmla="*/ 333 h 385"/>
                  <a:gd name="T78" fmla="*/ 1959 w 2338"/>
                  <a:gd name="T79" fmla="*/ 343 h 385"/>
                  <a:gd name="T80" fmla="*/ 2080 w 2338"/>
                  <a:gd name="T81" fmla="*/ 349 h 385"/>
                  <a:gd name="T82" fmla="*/ 2188 w 2338"/>
                  <a:gd name="T83" fmla="*/ 348 h 385"/>
                  <a:gd name="T84" fmla="*/ 2268 w 2338"/>
                  <a:gd name="T85" fmla="*/ 334 h 385"/>
                  <a:gd name="T86" fmla="*/ 2301 w 2338"/>
                  <a:gd name="T87" fmla="*/ 305 h 38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338"/>
                  <a:gd name="T133" fmla="*/ 0 h 385"/>
                  <a:gd name="T134" fmla="*/ 2338 w 2338"/>
                  <a:gd name="T135" fmla="*/ 385 h 38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338" h="385">
                    <a:moveTo>
                      <a:pt x="2295" y="283"/>
                    </a:moveTo>
                    <a:lnTo>
                      <a:pt x="2299" y="285"/>
                    </a:lnTo>
                    <a:lnTo>
                      <a:pt x="2307" y="289"/>
                    </a:lnTo>
                    <a:lnTo>
                      <a:pt x="2319" y="299"/>
                    </a:lnTo>
                    <a:lnTo>
                      <a:pt x="2330" y="309"/>
                    </a:lnTo>
                    <a:lnTo>
                      <a:pt x="2337" y="322"/>
                    </a:lnTo>
                    <a:lnTo>
                      <a:pt x="2338" y="337"/>
                    </a:lnTo>
                    <a:lnTo>
                      <a:pt x="2332" y="356"/>
                    </a:lnTo>
                    <a:lnTo>
                      <a:pt x="2313" y="374"/>
                    </a:lnTo>
                    <a:lnTo>
                      <a:pt x="2301" y="379"/>
                    </a:lnTo>
                    <a:lnTo>
                      <a:pt x="2278" y="382"/>
                    </a:lnTo>
                    <a:lnTo>
                      <a:pt x="2244" y="383"/>
                    </a:lnTo>
                    <a:lnTo>
                      <a:pt x="2202" y="385"/>
                    </a:lnTo>
                    <a:lnTo>
                      <a:pt x="2150" y="383"/>
                    </a:lnTo>
                    <a:lnTo>
                      <a:pt x="2090" y="382"/>
                    </a:lnTo>
                    <a:lnTo>
                      <a:pt x="2023" y="380"/>
                    </a:lnTo>
                    <a:lnTo>
                      <a:pt x="1950" y="376"/>
                    </a:lnTo>
                    <a:lnTo>
                      <a:pt x="1871" y="371"/>
                    </a:lnTo>
                    <a:lnTo>
                      <a:pt x="1785" y="365"/>
                    </a:lnTo>
                    <a:lnTo>
                      <a:pt x="1697" y="359"/>
                    </a:lnTo>
                    <a:lnTo>
                      <a:pt x="1602" y="349"/>
                    </a:lnTo>
                    <a:lnTo>
                      <a:pt x="1505" y="340"/>
                    </a:lnTo>
                    <a:lnTo>
                      <a:pt x="1407" y="331"/>
                    </a:lnTo>
                    <a:lnTo>
                      <a:pt x="1307" y="320"/>
                    </a:lnTo>
                    <a:lnTo>
                      <a:pt x="1205" y="308"/>
                    </a:lnTo>
                    <a:lnTo>
                      <a:pt x="1102" y="294"/>
                    </a:lnTo>
                    <a:lnTo>
                      <a:pt x="1000" y="280"/>
                    </a:lnTo>
                    <a:lnTo>
                      <a:pt x="900" y="266"/>
                    </a:lnTo>
                    <a:lnTo>
                      <a:pt x="800" y="251"/>
                    </a:lnTo>
                    <a:lnTo>
                      <a:pt x="704" y="234"/>
                    </a:lnTo>
                    <a:lnTo>
                      <a:pt x="610" y="217"/>
                    </a:lnTo>
                    <a:lnTo>
                      <a:pt x="521" y="198"/>
                    </a:lnTo>
                    <a:lnTo>
                      <a:pt x="434" y="178"/>
                    </a:lnTo>
                    <a:lnTo>
                      <a:pt x="355" y="158"/>
                    </a:lnTo>
                    <a:lnTo>
                      <a:pt x="281" y="138"/>
                    </a:lnTo>
                    <a:lnTo>
                      <a:pt x="214" y="117"/>
                    </a:lnTo>
                    <a:lnTo>
                      <a:pt x="153" y="95"/>
                    </a:lnTo>
                    <a:lnTo>
                      <a:pt x="102" y="72"/>
                    </a:lnTo>
                    <a:lnTo>
                      <a:pt x="58" y="49"/>
                    </a:lnTo>
                    <a:lnTo>
                      <a:pt x="24" y="24"/>
                    </a:lnTo>
                    <a:lnTo>
                      <a:pt x="0" y="0"/>
                    </a:lnTo>
                    <a:lnTo>
                      <a:pt x="2" y="0"/>
                    </a:lnTo>
                    <a:lnTo>
                      <a:pt x="7" y="3"/>
                    </a:lnTo>
                    <a:lnTo>
                      <a:pt x="14" y="6"/>
                    </a:lnTo>
                    <a:lnTo>
                      <a:pt x="24" y="10"/>
                    </a:lnTo>
                    <a:lnTo>
                      <a:pt x="40" y="15"/>
                    </a:lnTo>
                    <a:lnTo>
                      <a:pt x="55" y="23"/>
                    </a:lnTo>
                    <a:lnTo>
                      <a:pt x="76" y="29"/>
                    </a:lnTo>
                    <a:lnTo>
                      <a:pt x="100" y="38"/>
                    </a:lnTo>
                    <a:lnTo>
                      <a:pt x="127" y="47"/>
                    </a:lnTo>
                    <a:lnTo>
                      <a:pt x="157" y="57"/>
                    </a:lnTo>
                    <a:lnTo>
                      <a:pt x="190" y="67"/>
                    </a:lnTo>
                    <a:lnTo>
                      <a:pt x="228" y="78"/>
                    </a:lnTo>
                    <a:lnTo>
                      <a:pt x="267" y="91"/>
                    </a:lnTo>
                    <a:lnTo>
                      <a:pt x="310" y="103"/>
                    </a:lnTo>
                    <a:lnTo>
                      <a:pt x="357" y="115"/>
                    </a:lnTo>
                    <a:lnTo>
                      <a:pt x="407" y="128"/>
                    </a:lnTo>
                    <a:lnTo>
                      <a:pt x="460" y="141"/>
                    </a:lnTo>
                    <a:lnTo>
                      <a:pt x="517" y="154"/>
                    </a:lnTo>
                    <a:lnTo>
                      <a:pt x="578" y="168"/>
                    </a:lnTo>
                    <a:lnTo>
                      <a:pt x="641" y="180"/>
                    </a:lnTo>
                    <a:lnTo>
                      <a:pt x="709" y="194"/>
                    </a:lnTo>
                    <a:lnTo>
                      <a:pt x="781" y="208"/>
                    </a:lnTo>
                    <a:lnTo>
                      <a:pt x="855" y="220"/>
                    </a:lnTo>
                    <a:lnTo>
                      <a:pt x="933" y="232"/>
                    </a:lnTo>
                    <a:lnTo>
                      <a:pt x="1014" y="245"/>
                    </a:lnTo>
                    <a:lnTo>
                      <a:pt x="1098" y="257"/>
                    </a:lnTo>
                    <a:lnTo>
                      <a:pt x="1188" y="268"/>
                    </a:lnTo>
                    <a:lnTo>
                      <a:pt x="1280" y="279"/>
                    </a:lnTo>
                    <a:lnTo>
                      <a:pt x="1376" y="288"/>
                    </a:lnTo>
                    <a:lnTo>
                      <a:pt x="1476" y="297"/>
                    </a:lnTo>
                    <a:lnTo>
                      <a:pt x="1580" y="306"/>
                    </a:lnTo>
                    <a:lnTo>
                      <a:pt x="1687" y="314"/>
                    </a:lnTo>
                    <a:lnTo>
                      <a:pt x="1693" y="316"/>
                    </a:lnTo>
                    <a:lnTo>
                      <a:pt x="1716" y="319"/>
                    </a:lnTo>
                    <a:lnTo>
                      <a:pt x="1749" y="322"/>
                    </a:lnTo>
                    <a:lnTo>
                      <a:pt x="1792" y="328"/>
                    </a:lnTo>
                    <a:lnTo>
                      <a:pt x="1843" y="333"/>
                    </a:lnTo>
                    <a:lnTo>
                      <a:pt x="1900" y="339"/>
                    </a:lnTo>
                    <a:lnTo>
                      <a:pt x="1959" y="343"/>
                    </a:lnTo>
                    <a:lnTo>
                      <a:pt x="2019" y="346"/>
                    </a:lnTo>
                    <a:lnTo>
                      <a:pt x="2080" y="349"/>
                    </a:lnTo>
                    <a:lnTo>
                      <a:pt x="2137" y="349"/>
                    </a:lnTo>
                    <a:lnTo>
                      <a:pt x="2188" y="348"/>
                    </a:lnTo>
                    <a:lnTo>
                      <a:pt x="2233" y="343"/>
                    </a:lnTo>
                    <a:lnTo>
                      <a:pt x="2268" y="334"/>
                    </a:lnTo>
                    <a:lnTo>
                      <a:pt x="2292" y="322"/>
                    </a:lnTo>
                    <a:lnTo>
                      <a:pt x="2301" y="305"/>
                    </a:lnTo>
                    <a:lnTo>
                      <a:pt x="2295" y="283"/>
                    </a:lnTo>
                    <a:close/>
                  </a:path>
                </a:pathLst>
              </a:custGeom>
              <a:solidFill>
                <a:srgbClr val="000000"/>
              </a:solidFill>
              <a:ln w="9525">
                <a:noFill/>
                <a:round/>
                <a:headEnd/>
                <a:tailEnd/>
              </a:ln>
            </p:spPr>
            <p:txBody>
              <a:bodyPr/>
              <a:lstStyle/>
              <a:p>
                <a:endParaRPr lang="fr-FR" sz="1350"/>
              </a:p>
            </p:txBody>
          </p:sp>
          <p:sp>
            <p:nvSpPr>
              <p:cNvPr id="65661" name="Freeform 242"/>
              <p:cNvSpPr>
                <a:spLocks/>
              </p:cNvSpPr>
              <p:nvPr/>
            </p:nvSpPr>
            <p:spPr bwMode="auto">
              <a:xfrm>
                <a:off x="239" y="3678"/>
                <a:ext cx="1102" cy="169"/>
              </a:xfrm>
              <a:custGeom>
                <a:avLst/>
                <a:gdLst>
                  <a:gd name="T0" fmla="*/ 2199 w 2202"/>
                  <a:gd name="T1" fmla="*/ 338 h 338"/>
                  <a:gd name="T2" fmla="*/ 2173 w 2202"/>
                  <a:gd name="T3" fmla="*/ 336 h 338"/>
                  <a:gd name="T4" fmla="*/ 2123 w 2202"/>
                  <a:gd name="T5" fmla="*/ 335 h 338"/>
                  <a:gd name="T6" fmla="*/ 2050 w 2202"/>
                  <a:gd name="T7" fmla="*/ 332 h 338"/>
                  <a:gd name="T8" fmla="*/ 1957 w 2202"/>
                  <a:gd name="T9" fmla="*/ 327 h 338"/>
                  <a:gd name="T10" fmla="*/ 1845 w 2202"/>
                  <a:gd name="T11" fmla="*/ 319 h 338"/>
                  <a:gd name="T12" fmla="*/ 1717 w 2202"/>
                  <a:gd name="T13" fmla="*/ 309 h 338"/>
                  <a:gd name="T14" fmla="*/ 1574 w 2202"/>
                  <a:gd name="T15" fmla="*/ 295 h 338"/>
                  <a:gd name="T16" fmla="*/ 1417 w 2202"/>
                  <a:gd name="T17" fmla="*/ 278 h 338"/>
                  <a:gd name="T18" fmla="*/ 1248 w 2202"/>
                  <a:gd name="T19" fmla="*/ 258 h 338"/>
                  <a:gd name="T20" fmla="*/ 1071 w 2202"/>
                  <a:gd name="T21" fmla="*/ 231 h 338"/>
                  <a:gd name="T22" fmla="*/ 884 w 2202"/>
                  <a:gd name="T23" fmla="*/ 202 h 338"/>
                  <a:gd name="T24" fmla="*/ 693 w 2202"/>
                  <a:gd name="T25" fmla="*/ 168 h 338"/>
                  <a:gd name="T26" fmla="*/ 496 w 2202"/>
                  <a:gd name="T27" fmla="*/ 127 h 338"/>
                  <a:gd name="T28" fmla="*/ 298 w 2202"/>
                  <a:gd name="T29" fmla="*/ 82 h 338"/>
                  <a:gd name="T30" fmla="*/ 100 w 2202"/>
                  <a:gd name="T31" fmla="*/ 30 h 338"/>
                  <a:gd name="T32" fmla="*/ 1 w 2202"/>
                  <a:gd name="T33" fmla="*/ 2 h 338"/>
                  <a:gd name="T34" fmla="*/ 19 w 2202"/>
                  <a:gd name="T35" fmla="*/ 8 h 338"/>
                  <a:gd name="T36" fmla="*/ 50 w 2202"/>
                  <a:gd name="T37" fmla="*/ 22 h 338"/>
                  <a:gd name="T38" fmla="*/ 100 w 2202"/>
                  <a:gd name="T39" fmla="*/ 40 h 338"/>
                  <a:gd name="T40" fmla="*/ 165 w 2202"/>
                  <a:gd name="T41" fmla="*/ 64 h 338"/>
                  <a:gd name="T42" fmla="*/ 248 w 2202"/>
                  <a:gd name="T43" fmla="*/ 91 h 338"/>
                  <a:gd name="T44" fmla="*/ 350 w 2202"/>
                  <a:gd name="T45" fmla="*/ 121 h 338"/>
                  <a:gd name="T46" fmla="*/ 467 w 2202"/>
                  <a:gd name="T47" fmla="*/ 150 h 338"/>
                  <a:gd name="T48" fmla="*/ 602 w 2202"/>
                  <a:gd name="T49" fmla="*/ 182 h 338"/>
                  <a:gd name="T50" fmla="*/ 755 w 2202"/>
                  <a:gd name="T51" fmla="*/ 213 h 338"/>
                  <a:gd name="T52" fmla="*/ 928 w 2202"/>
                  <a:gd name="T53" fmla="*/ 242 h 338"/>
                  <a:gd name="T54" fmla="*/ 1117 w 2202"/>
                  <a:gd name="T55" fmla="*/ 270 h 338"/>
                  <a:gd name="T56" fmla="*/ 1324 w 2202"/>
                  <a:gd name="T57" fmla="*/ 293 h 338"/>
                  <a:gd name="T58" fmla="*/ 1552 w 2202"/>
                  <a:gd name="T59" fmla="*/ 313 h 338"/>
                  <a:gd name="T60" fmla="*/ 1797 w 2202"/>
                  <a:gd name="T61" fmla="*/ 327 h 338"/>
                  <a:gd name="T62" fmla="*/ 2062 w 2202"/>
                  <a:gd name="T63" fmla="*/ 336 h 3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02"/>
                  <a:gd name="T97" fmla="*/ 0 h 338"/>
                  <a:gd name="T98" fmla="*/ 2202 w 2202"/>
                  <a:gd name="T99" fmla="*/ 338 h 33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02" h="338">
                    <a:moveTo>
                      <a:pt x="2202" y="338"/>
                    </a:moveTo>
                    <a:lnTo>
                      <a:pt x="2199" y="338"/>
                    </a:lnTo>
                    <a:lnTo>
                      <a:pt x="2188" y="338"/>
                    </a:lnTo>
                    <a:lnTo>
                      <a:pt x="2173" y="336"/>
                    </a:lnTo>
                    <a:lnTo>
                      <a:pt x="2150" y="336"/>
                    </a:lnTo>
                    <a:lnTo>
                      <a:pt x="2123" y="335"/>
                    </a:lnTo>
                    <a:lnTo>
                      <a:pt x="2090" y="333"/>
                    </a:lnTo>
                    <a:lnTo>
                      <a:pt x="2050" y="332"/>
                    </a:lnTo>
                    <a:lnTo>
                      <a:pt x="2007" y="329"/>
                    </a:lnTo>
                    <a:lnTo>
                      <a:pt x="1957" y="327"/>
                    </a:lnTo>
                    <a:lnTo>
                      <a:pt x="1904" y="322"/>
                    </a:lnTo>
                    <a:lnTo>
                      <a:pt x="1845" y="319"/>
                    </a:lnTo>
                    <a:lnTo>
                      <a:pt x="1783" y="313"/>
                    </a:lnTo>
                    <a:lnTo>
                      <a:pt x="1717" y="309"/>
                    </a:lnTo>
                    <a:lnTo>
                      <a:pt x="1647" y="302"/>
                    </a:lnTo>
                    <a:lnTo>
                      <a:pt x="1574" y="295"/>
                    </a:lnTo>
                    <a:lnTo>
                      <a:pt x="1497" y="287"/>
                    </a:lnTo>
                    <a:lnTo>
                      <a:pt x="1417" y="278"/>
                    </a:lnTo>
                    <a:lnTo>
                      <a:pt x="1335" y="268"/>
                    </a:lnTo>
                    <a:lnTo>
                      <a:pt x="1248" y="258"/>
                    </a:lnTo>
                    <a:lnTo>
                      <a:pt x="1160" y="245"/>
                    </a:lnTo>
                    <a:lnTo>
                      <a:pt x="1071" y="231"/>
                    </a:lnTo>
                    <a:lnTo>
                      <a:pt x="978" y="218"/>
                    </a:lnTo>
                    <a:lnTo>
                      <a:pt x="884" y="202"/>
                    </a:lnTo>
                    <a:lnTo>
                      <a:pt x="790" y="185"/>
                    </a:lnTo>
                    <a:lnTo>
                      <a:pt x="693" y="168"/>
                    </a:lnTo>
                    <a:lnTo>
                      <a:pt x="595" y="148"/>
                    </a:lnTo>
                    <a:lnTo>
                      <a:pt x="496" y="127"/>
                    </a:lnTo>
                    <a:lnTo>
                      <a:pt x="398" y="105"/>
                    </a:lnTo>
                    <a:lnTo>
                      <a:pt x="298" y="82"/>
                    </a:lnTo>
                    <a:lnTo>
                      <a:pt x="198" y="56"/>
                    </a:lnTo>
                    <a:lnTo>
                      <a:pt x="100" y="30"/>
                    </a:lnTo>
                    <a:lnTo>
                      <a:pt x="0" y="0"/>
                    </a:lnTo>
                    <a:lnTo>
                      <a:pt x="1" y="2"/>
                    </a:lnTo>
                    <a:lnTo>
                      <a:pt x="8" y="3"/>
                    </a:lnTo>
                    <a:lnTo>
                      <a:pt x="19" y="8"/>
                    </a:lnTo>
                    <a:lnTo>
                      <a:pt x="32" y="14"/>
                    </a:lnTo>
                    <a:lnTo>
                      <a:pt x="50" y="22"/>
                    </a:lnTo>
                    <a:lnTo>
                      <a:pt x="74" y="31"/>
                    </a:lnTo>
                    <a:lnTo>
                      <a:pt x="100" y="40"/>
                    </a:lnTo>
                    <a:lnTo>
                      <a:pt x="131" y="53"/>
                    </a:lnTo>
                    <a:lnTo>
                      <a:pt x="165" y="64"/>
                    </a:lnTo>
                    <a:lnTo>
                      <a:pt x="205" y="77"/>
                    </a:lnTo>
                    <a:lnTo>
                      <a:pt x="248" y="91"/>
                    </a:lnTo>
                    <a:lnTo>
                      <a:pt x="296" y="105"/>
                    </a:lnTo>
                    <a:lnTo>
                      <a:pt x="350" y="121"/>
                    </a:lnTo>
                    <a:lnTo>
                      <a:pt x="405" y="134"/>
                    </a:lnTo>
                    <a:lnTo>
                      <a:pt x="467" y="150"/>
                    </a:lnTo>
                    <a:lnTo>
                      <a:pt x="533" y="167"/>
                    </a:lnTo>
                    <a:lnTo>
                      <a:pt x="602" y="182"/>
                    </a:lnTo>
                    <a:lnTo>
                      <a:pt x="678" y="198"/>
                    </a:lnTo>
                    <a:lnTo>
                      <a:pt x="755" y="213"/>
                    </a:lnTo>
                    <a:lnTo>
                      <a:pt x="840" y="228"/>
                    </a:lnTo>
                    <a:lnTo>
                      <a:pt x="928" y="242"/>
                    </a:lnTo>
                    <a:lnTo>
                      <a:pt x="1019" y="256"/>
                    </a:lnTo>
                    <a:lnTo>
                      <a:pt x="1117" y="270"/>
                    </a:lnTo>
                    <a:lnTo>
                      <a:pt x="1219" y="282"/>
                    </a:lnTo>
                    <a:lnTo>
                      <a:pt x="1324" y="293"/>
                    </a:lnTo>
                    <a:lnTo>
                      <a:pt x="1436" y="304"/>
                    </a:lnTo>
                    <a:lnTo>
                      <a:pt x="1552" y="313"/>
                    </a:lnTo>
                    <a:lnTo>
                      <a:pt x="1673" y="321"/>
                    </a:lnTo>
                    <a:lnTo>
                      <a:pt x="1797" y="327"/>
                    </a:lnTo>
                    <a:lnTo>
                      <a:pt x="1928" y="333"/>
                    </a:lnTo>
                    <a:lnTo>
                      <a:pt x="2062" y="336"/>
                    </a:lnTo>
                    <a:lnTo>
                      <a:pt x="2202" y="338"/>
                    </a:lnTo>
                    <a:close/>
                  </a:path>
                </a:pathLst>
              </a:custGeom>
              <a:solidFill>
                <a:srgbClr val="000000"/>
              </a:solidFill>
              <a:ln w="9525">
                <a:noFill/>
                <a:round/>
                <a:headEnd/>
                <a:tailEnd/>
              </a:ln>
            </p:spPr>
            <p:txBody>
              <a:bodyPr/>
              <a:lstStyle/>
              <a:p>
                <a:endParaRPr lang="fr-FR" sz="1350"/>
              </a:p>
            </p:txBody>
          </p:sp>
          <p:sp>
            <p:nvSpPr>
              <p:cNvPr id="65662" name="Freeform 243"/>
              <p:cNvSpPr>
                <a:spLocks/>
              </p:cNvSpPr>
              <p:nvPr/>
            </p:nvSpPr>
            <p:spPr bwMode="auto">
              <a:xfrm>
                <a:off x="204" y="3635"/>
                <a:ext cx="330" cy="58"/>
              </a:xfrm>
              <a:custGeom>
                <a:avLst/>
                <a:gdLst>
                  <a:gd name="T0" fmla="*/ 7 w 661"/>
                  <a:gd name="T1" fmla="*/ 25 h 116"/>
                  <a:gd name="T2" fmla="*/ 2 w 661"/>
                  <a:gd name="T3" fmla="*/ 32 h 116"/>
                  <a:gd name="T4" fmla="*/ 0 w 661"/>
                  <a:gd name="T5" fmla="*/ 40 h 116"/>
                  <a:gd name="T6" fmla="*/ 2 w 661"/>
                  <a:gd name="T7" fmla="*/ 49 h 116"/>
                  <a:gd name="T8" fmla="*/ 5 w 661"/>
                  <a:gd name="T9" fmla="*/ 57 h 116"/>
                  <a:gd name="T10" fmla="*/ 14 w 661"/>
                  <a:gd name="T11" fmla="*/ 66 h 116"/>
                  <a:gd name="T12" fmla="*/ 24 w 661"/>
                  <a:gd name="T13" fmla="*/ 76 h 116"/>
                  <a:gd name="T14" fmla="*/ 36 w 661"/>
                  <a:gd name="T15" fmla="*/ 85 h 116"/>
                  <a:gd name="T16" fmla="*/ 53 w 661"/>
                  <a:gd name="T17" fmla="*/ 94 h 116"/>
                  <a:gd name="T18" fmla="*/ 71 w 661"/>
                  <a:gd name="T19" fmla="*/ 100 h 116"/>
                  <a:gd name="T20" fmla="*/ 95 w 661"/>
                  <a:gd name="T21" fmla="*/ 106 h 116"/>
                  <a:gd name="T22" fmla="*/ 124 w 661"/>
                  <a:gd name="T23" fmla="*/ 109 h 116"/>
                  <a:gd name="T24" fmla="*/ 157 w 661"/>
                  <a:gd name="T25" fmla="*/ 113 h 116"/>
                  <a:gd name="T26" fmla="*/ 193 w 661"/>
                  <a:gd name="T27" fmla="*/ 114 h 116"/>
                  <a:gd name="T28" fmla="*/ 231 w 661"/>
                  <a:gd name="T29" fmla="*/ 116 h 116"/>
                  <a:gd name="T30" fmla="*/ 271 w 661"/>
                  <a:gd name="T31" fmla="*/ 116 h 116"/>
                  <a:gd name="T32" fmla="*/ 310 w 661"/>
                  <a:gd name="T33" fmla="*/ 116 h 116"/>
                  <a:gd name="T34" fmla="*/ 348 w 661"/>
                  <a:gd name="T35" fmla="*/ 116 h 116"/>
                  <a:gd name="T36" fmla="*/ 385 w 661"/>
                  <a:gd name="T37" fmla="*/ 114 h 116"/>
                  <a:gd name="T38" fmla="*/ 419 w 661"/>
                  <a:gd name="T39" fmla="*/ 114 h 116"/>
                  <a:gd name="T40" fmla="*/ 448 w 661"/>
                  <a:gd name="T41" fmla="*/ 113 h 116"/>
                  <a:gd name="T42" fmla="*/ 473 w 661"/>
                  <a:gd name="T43" fmla="*/ 111 h 116"/>
                  <a:gd name="T44" fmla="*/ 493 w 661"/>
                  <a:gd name="T45" fmla="*/ 111 h 116"/>
                  <a:gd name="T46" fmla="*/ 505 w 661"/>
                  <a:gd name="T47" fmla="*/ 109 h 116"/>
                  <a:gd name="T48" fmla="*/ 509 w 661"/>
                  <a:gd name="T49" fmla="*/ 109 h 116"/>
                  <a:gd name="T50" fmla="*/ 562 w 661"/>
                  <a:gd name="T51" fmla="*/ 105 h 116"/>
                  <a:gd name="T52" fmla="*/ 602 w 661"/>
                  <a:gd name="T53" fmla="*/ 96 h 116"/>
                  <a:gd name="T54" fmla="*/ 631 w 661"/>
                  <a:gd name="T55" fmla="*/ 85 h 116"/>
                  <a:gd name="T56" fmla="*/ 648 w 661"/>
                  <a:gd name="T57" fmla="*/ 69 h 116"/>
                  <a:gd name="T58" fmla="*/ 659 w 661"/>
                  <a:gd name="T59" fmla="*/ 54 h 116"/>
                  <a:gd name="T60" fmla="*/ 661 w 661"/>
                  <a:gd name="T61" fmla="*/ 37 h 116"/>
                  <a:gd name="T62" fmla="*/ 659 w 661"/>
                  <a:gd name="T63" fmla="*/ 19 h 116"/>
                  <a:gd name="T64" fmla="*/ 654 w 661"/>
                  <a:gd name="T65" fmla="*/ 2 h 116"/>
                  <a:gd name="T66" fmla="*/ 654 w 661"/>
                  <a:gd name="T67" fmla="*/ 2 h 116"/>
                  <a:gd name="T68" fmla="*/ 654 w 661"/>
                  <a:gd name="T69" fmla="*/ 2 h 116"/>
                  <a:gd name="T70" fmla="*/ 654 w 661"/>
                  <a:gd name="T71" fmla="*/ 2 h 116"/>
                  <a:gd name="T72" fmla="*/ 654 w 661"/>
                  <a:gd name="T73" fmla="*/ 0 h 116"/>
                  <a:gd name="T74" fmla="*/ 588 w 661"/>
                  <a:gd name="T75" fmla="*/ 22 h 116"/>
                  <a:gd name="T76" fmla="*/ 528 w 661"/>
                  <a:gd name="T77" fmla="*/ 39 h 116"/>
                  <a:gd name="T78" fmla="*/ 471 w 661"/>
                  <a:gd name="T79" fmla="*/ 52 h 116"/>
                  <a:gd name="T80" fmla="*/ 416 w 661"/>
                  <a:gd name="T81" fmla="*/ 63 h 116"/>
                  <a:gd name="T82" fmla="*/ 366 w 661"/>
                  <a:gd name="T83" fmla="*/ 71 h 116"/>
                  <a:gd name="T84" fmla="*/ 317 w 661"/>
                  <a:gd name="T85" fmla="*/ 76 h 116"/>
                  <a:gd name="T86" fmla="*/ 273 w 661"/>
                  <a:gd name="T87" fmla="*/ 77 h 116"/>
                  <a:gd name="T88" fmla="*/ 233 w 661"/>
                  <a:gd name="T89" fmla="*/ 77 h 116"/>
                  <a:gd name="T90" fmla="*/ 193 w 661"/>
                  <a:gd name="T91" fmla="*/ 76 h 116"/>
                  <a:gd name="T92" fmla="*/ 159 w 661"/>
                  <a:gd name="T93" fmla="*/ 71 h 116"/>
                  <a:gd name="T94" fmla="*/ 126 w 661"/>
                  <a:gd name="T95" fmla="*/ 65 h 116"/>
                  <a:gd name="T96" fmla="*/ 97 w 661"/>
                  <a:gd name="T97" fmla="*/ 59 h 116"/>
                  <a:gd name="T98" fmla="*/ 71 w 661"/>
                  <a:gd name="T99" fmla="*/ 51 h 116"/>
                  <a:gd name="T100" fmla="*/ 47 w 661"/>
                  <a:gd name="T101" fmla="*/ 43 h 116"/>
                  <a:gd name="T102" fmla="*/ 26 w 661"/>
                  <a:gd name="T103" fmla="*/ 34 h 116"/>
                  <a:gd name="T104" fmla="*/ 7 w 661"/>
                  <a:gd name="T105" fmla="*/ 25 h 1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61"/>
                  <a:gd name="T160" fmla="*/ 0 h 116"/>
                  <a:gd name="T161" fmla="*/ 661 w 661"/>
                  <a:gd name="T162" fmla="*/ 116 h 1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61" h="116">
                    <a:moveTo>
                      <a:pt x="7" y="25"/>
                    </a:moveTo>
                    <a:lnTo>
                      <a:pt x="2" y="32"/>
                    </a:lnTo>
                    <a:lnTo>
                      <a:pt x="0" y="40"/>
                    </a:lnTo>
                    <a:lnTo>
                      <a:pt x="2" y="49"/>
                    </a:lnTo>
                    <a:lnTo>
                      <a:pt x="5" y="57"/>
                    </a:lnTo>
                    <a:lnTo>
                      <a:pt x="14" y="66"/>
                    </a:lnTo>
                    <a:lnTo>
                      <a:pt x="24" y="76"/>
                    </a:lnTo>
                    <a:lnTo>
                      <a:pt x="36" y="85"/>
                    </a:lnTo>
                    <a:lnTo>
                      <a:pt x="53" y="94"/>
                    </a:lnTo>
                    <a:lnTo>
                      <a:pt x="71" y="100"/>
                    </a:lnTo>
                    <a:lnTo>
                      <a:pt x="95" y="106"/>
                    </a:lnTo>
                    <a:lnTo>
                      <a:pt x="124" y="109"/>
                    </a:lnTo>
                    <a:lnTo>
                      <a:pt x="157" y="113"/>
                    </a:lnTo>
                    <a:lnTo>
                      <a:pt x="193" y="114"/>
                    </a:lnTo>
                    <a:lnTo>
                      <a:pt x="231" y="116"/>
                    </a:lnTo>
                    <a:lnTo>
                      <a:pt x="271" y="116"/>
                    </a:lnTo>
                    <a:lnTo>
                      <a:pt x="310" y="116"/>
                    </a:lnTo>
                    <a:lnTo>
                      <a:pt x="348" y="116"/>
                    </a:lnTo>
                    <a:lnTo>
                      <a:pt x="385" y="114"/>
                    </a:lnTo>
                    <a:lnTo>
                      <a:pt x="419" y="114"/>
                    </a:lnTo>
                    <a:lnTo>
                      <a:pt x="448" y="113"/>
                    </a:lnTo>
                    <a:lnTo>
                      <a:pt x="473" y="111"/>
                    </a:lnTo>
                    <a:lnTo>
                      <a:pt x="493" y="111"/>
                    </a:lnTo>
                    <a:lnTo>
                      <a:pt x="505" y="109"/>
                    </a:lnTo>
                    <a:lnTo>
                      <a:pt x="509" y="109"/>
                    </a:lnTo>
                    <a:lnTo>
                      <a:pt x="562" y="105"/>
                    </a:lnTo>
                    <a:lnTo>
                      <a:pt x="602" y="96"/>
                    </a:lnTo>
                    <a:lnTo>
                      <a:pt x="631" y="85"/>
                    </a:lnTo>
                    <a:lnTo>
                      <a:pt x="648" y="69"/>
                    </a:lnTo>
                    <a:lnTo>
                      <a:pt x="659" y="54"/>
                    </a:lnTo>
                    <a:lnTo>
                      <a:pt x="661" y="37"/>
                    </a:lnTo>
                    <a:lnTo>
                      <a:pt x="659" y="19"/>
                    </a:lnTo>
                    <a:lnTo>
                      <a:pt x="654" y="2"/>
                    </a:lnTo>
                    <a:lnTo>
                      <a:pt x="654" y="0"/>
                    </a:lnTo>
                    <a:lnTo>
                      <a:pt x="588" y="22"/>
                    </a:lnTo>
                    <a:lnTo>
                      <a:pt x="528" y="39"/>
                    </a:lnTo>
                    <a:lnTo>
                      <a:pt x="471" y="52"/>
                    </a:lnTo>
                    <a:lnTo>
                      <a:pt x="416" y="63"/>
                    </a:lnTo>
                    <a:lnTo>
                      <a:pt x="366" y="71"/>
                    </a:lnTo>
                    <a:lnTo>
                      <a:pt x="317" y="76"/>
                    </a:lnTo>
                    <a:lnTo>
                      <a:pt x="273" y="77"/>
                    </a:lnTo>
                    <a:lnTo>
                      <a:pt x="233" y="77"/>
                    </a:lnTo>
                    <a:lnTo>
                      <a:pt x="193" y="76"/>
                    </a:lnTo>
                    <a:lnTo>
                      <a:pt x="159" y="71"/>
                    </a:lnTo>
                    <a:lnTo>
                      <a:pt x="126" y="65"/>
                    </a:lnTo>
                    <a:lnTo>
                      <a:pt x="97" y="59"/>
                    </a:lnTo>
                    <a:lnTo>
                      <a:pt x="71" y="51"/>
                    </a:lnTo>
                    <a:lnTo>
                      <a:pt x="47" y="43"/>
                    </a:lnTo>
                    <a:lnTo>
                      <a:pt x="26" y="34"/>
                    </a:lnTo>
                    <a:lnTo>
                      <a:pt x="7" y="25"/>
                    </a:lnTo>
                    <a:close/>
                  </a:path>
                </a:pathLst>
              </a:custGeom>
              <a:solidFill>
                <a:srgbClr val="E59100"/>
              </a:solidFill>
              <a:ln w="9525">
                <a:noFill/>
                <a:round/>
                <a:headEnd/>
                <a:tailEnd/>
              </a:ln>
            </p:spPr>
            <p:txBody>
              <a:bodyPr/>
              <a:lstStyle/>
              <a:p>
                <a:endParaRPr lang="fr-FR" sz="1350"/>
              </a:p>
            </p:txBody>
          </p:sp>
          <p:sp>
            <p:nvSpPr>
              <p:cNvPr id="65663" name="Freeform 244"/>
              <p:cNvSpPr>
                <a:spLocks/>
              </p:cNvSpPr>
              <p:nvPr/>
            </p:nvSpPr>
            <p:spPr bwMode="auto">
              <a:xfrm>
                <a:off x="207" y="3627"/>
                <a:ext cx="324" cy="47"/>
              </a:xfrm>
              <a:custGeom>
                <a:avLst/>
                <a:gdLst>
                  <a:gd name="T0" fmla="*/ 424 w 647"/>
                  <a:gd name="T1" fmla="*/ 32 h 92"/>
                  <a:gd name="T2" fmla="*/ 374 w 647"/>
                  <a:gd name="T3" fmla="*/ 40 h 92"/>
                  <a:gd name="T4" fmla="*/ 328 w 647"/>
                  <a:gd name="T5" fmla="*/ 44 h 92"/>
                  <a:gd name="T6" fmla="*/ 284 w 647"/>
                  <a:gd name="T7" fmla="*/ 47 h 92"/>
                  <a:gd name="T8" fmla="*/ 247 w 647"/>
                  <a:gd name="T9" fmla="*/ 47 h 92"/>
                  <a:gd name="T10" fmla="*/ 214 w 647"/>
                  <a:gd name="T11" fmla="*/ 47 h 92"/>
                  <a:gd name="T12" fmla="*/ 183 w 647"/>
                  <a:gd name="T13" fmla="*/ 46 h 92"/>
                  <a:gd name="T14" fmla="*/ 157 w 647"/>
                  <a:gd name="T15" fmla="*/ 43 h 92"/>
                  <a:gd name="T16" fmla="*/ 134 w 647"/>
                  <a:gd name="T17" fmla="*/ 38 h 92"/>
                  <a:gd name="T18" fmla="*/ 114 w 647"/>
                  <a:gd name="T19" fmla="*/ 34 h 92"/>
                  <a:gd name="T20" fmla="*/ 96 w 647"/>
                  <a:gd name="T21" fmla="*/ 29 h 92"/>
                  <a:gd name="T22" fmla="*/ 84 w 647"/>
                  <a:gd name="T23" fmla="*/ 24 h 92"/>
                  <a:gd name="T24" fmla="*/ 72 w 647"/>
                  <a:gd name="T25" fmla="*/ 20 h 92"/>
                  <a:gd name="T26" fmla="*/ 65 w 647"/>
                  <a:gd name="T27" fmla="*/ 17 h 92"/>
                  <a:gd name="T28" fmla="*/ 59 w 647"/>
                  <a:gd name="T29" fmla="*/ 13 h 92"/>
                  <a:gd name="T30" fmla="*/ 57 w 647"/>
                  <a:gd name="T31" fmla="*/ 10 h 92"/>
                  <a:gd name="T32" fmla="*/ 55 w 647"/>
                  <a:gd name="T33" fmla="*/ 10 h 92"/>
                  <a:gd name="T34" fmla="*/ 45 w 647"/>
                  <a:gd name="T35" fmla="*/ 13 h 92"/>
                  <a:gd name="T36" fmla="*/ 36 w 647"/>
                  <a:gd name="T37" fmla="*/ 17 h 92"/>
                  <a:gd name="T38" fmla="*/ 28 w 647"/>
                  <a:gd name="T39" fmla="*/ 20 h 92"/>
                  <a:gd name="T40" fmla="*/ 21 w 647"/>
                  <a:gd name="T41" fmla="*/ 23 h 92"/>
                  <a:gd name="T42" fmla="*/ 15 w 647"/>
                  <a:gd name="T43" fmla="*/ 27 h 92"/>
                  <a:gd name="T44" fmla="*/ 9 w 647"/>
                  <a:gd name="T45" fmla="*/ 30 h 92"/>
                  <a:gd name="T46" fmla="*/ 3 w 647"/>
                  <a:gd name="T47" fmla="*/ 35 h 92"/>
                  <a:gd name="T48" fmla="*/ 0 w 647"/>
                  <a:gd name="T49" fmla="*/ 40 h 92"/>
                  <a:gd name="T50" fmla="*/ 19 w 647"/>
                  <a:gd name="T51" fmla="*/ 49 h 92"/>
                  <a:gd name="T52" fmla="*/ 40 w 647"/>
                  <a:gd name="T53" fmla="*/ 58 h 92"/>
                  <a:gd name="T54" fmla="*/ 64 w 647"/>
                  <a:gd name="T55" fmla="*/ 66 h 92"/>
                  <a:gd name="T56" fmla="*/ 90 w 647"/>
                  <a:gd name="T57" fmla="*/ 74 h 92"/>
                  <a:gd name="T58" fmla="*/ 119 w 647"/>
                  <a:gd name="T59" fmla="*/ 80 h 92"/>
                  <a:gd name="T60" fmla="*/ 152 w 647"/>
                  <a:gd name="T61" fmla="*/ 86 h 92"/>
                  <a:gd name="T62" fmla="*/ 186 w 647"/>
                  <a:gd name="T63" fmla="*/ 91 h 92"/>
                  <a:gd name="T64" fmla="*/ 226 w 647"/>
                  <a:gd name="T65" fmla="*/ 92 h 92"/>
                  <a:gd name="T66" fmla="*/ 266 w 647"/>
                  <a:gd name="T67" fmla="*/ 92 h 92"/>
                  <a:gd name="T68" fmla="*/ 310 w 647"/>
                  <a:gd name="T69" fmla="*/ 91 h 92"/>
                  <a:gd name="T70" fmla="*/ 359 w 647"/>
                  <a:gd name="T71" fmla="*/ 86 h 92"/>
                  <a:gd name="T72" fmla="*/ 409 w 647"/>
                  <a:gd name="T73" fmla="*/ 78 h 92"/>
                  <a:gd name="T74" fmla="*/ 464 w 647"/>
                  <a:gd name="T75" fmla="*/ 67 h 92"/>
                  <a:gd name="T76" fmla="*/ 521 w 647"/>
                  <a:gd name="T77" fmla="*/ 54 h 92"/>
                  <a:gd name="T78" fmla="*/ 581 w 647"/>
                  <a:gd name="T79" fmla="*/ 37 h 92"/>
                  <a:gd name="T80" fmla="*/ 647 w 647"/>
                  <a:gd name="T81" fmla="*/ 15 h 92"/>
                  <a:gd name="T82" fmla="*/ 629 w 647"/>
                  <a:gd name="T83" fmla="*/ 4 h 92"/>
                  <a:gd name="T84" fmla="*/ 602 w 647"/>
                  <a:gd name="T85" fmla="*/ 0 h 92"/>
                  <a:gd name="T86" fmla="*/ 566 w 647"/>
                  <a:gd name="T87" fmla="*/ 3 h 92"/>
                  <a:gd name="T88" fmla="*/ 526 w 647"/>
                  <a:gd name="T89" fmla="*/ 7 h 92"/>
                  <a:gd name="T90" fmla="*/ 488 w 647"/>
                  <a:gd name="T91" fmla="*/ 15 h 92"/>
                  <a:gd name="T92" fmla="*/ 455 w 647"/>
                  <a:gd name="T93" fmla="*/ 23 h 92"/>
                  <a:gd name="T94" fmla="*/ 433 w 647"/>
                  <a:gd name="T95" fmla="*/ 29 h 92"/>
                  <a:gd name="T96" fmla="*/ 424 w 647"/>
                  <a:gd name="T97" fmla="*/ 32 h 9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7"/>
                  <a:gd name="T148" fmla="*/ 0 h 92"/>
                  <a:gd name="T149" fmla="*/ 647 w 647"/>
                  <a:gd name="T150" fmla="*/ 92 h 9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7" h="92">
                    <a:moveTo>
                      <a:pt x="424" y="32"/>
                    </a:moveTo>
                    <a:lnTo>
                      <a:pt x="374" y="40"/>
                    </a:lnTo>
                    <a:lnTo>
                      <a:pt x="328" y="44"/>
                    </a:lnTo>
                    <a:lnTo>
                      <a:pt x="284" y="47"/>
                    </a:lnTo>
                    <a:lnTo>
                      <a:pt x="247" y="47"/>
                    </a:lnTo>
                    <a:lnTo>
                      <a:pt x="214" y="47"/>
                    </a:lnTo>
                    <a:lnTo>
                      <a:pt x="183" y="46"/>
                    </a:lnTo>
                    <a:lnTo>
                      <a:pt x="157" y="43"/>
                    </a:lnTo>
                    <a:lnTo>
                      <a:pt x="134" y="38"/>
                    </a:lnTo>
                    <a:lnTo>
                      <a:pt x="114" y="34"/>
                    </a:lnTo>
                    <a:lnTo>
                      <a:pt x="96" y="29"/>
                    </a:lnTo>
                    <a:lnTo>
                      <a:pt x="84" y="24"/>
                    </a:lnTo>
                    <a:lnTo>
                      <a:pt x="72" y="20"/>
                    </a:lnTo>
                    <a:lnTo>
                      <a:pt x="65" y="17"/>
                    </a:lnTo>
                    <a:lnTo>
                      <a:pt x="59" y="13"/>
                    </a:lnTo>
                    <a:lnTo>
                      <a:pt x="57" y="10"/>
                    </a:lnTo>
                    <a:lnTo>
                      <a:pt x="55" y="10"/>
                    </a:lnTo>
                    <a:lnTo>
                      <a:pt x="45" y="13"/>
                    </a:lnTo>
                    <a:lnTo>
                      <a:pt x="36" y="17"/>
                    </a:lnTo>
                    <a:lnTo>
                      <a:pt x="28" y="20"/>
                    </a:lnTo>
                    <a:lnTo>
                      <a:pt x="21" y="23"/>
                    </a:lnTo>
                    <a:lnTo>
                      <a:pt x="15" y="27"/>
                    </a:lnTo>
                    <a:lnTo>
                      <a:pt x="9" y="30"/>
                    </a:lnTo>
                    <a:lnTo>
                      <a:pt x="3" y="35"/>
                    </a:lnTo>
                    <a:lnTo>
                      <a:pt x="0" y="40"/>
                    </a:lnTo>
                    <a:lnTo>
                      <a:pt x="19" y="49"/>
                    </a:lnTo>
                    <a:lnTo>
                      <a:pt x="40" y="58"/>
                    </a:lnTo>
                    <a:lnTo>
                      <a:pt x="64" y="66"/>
                    </a:lnTo>
                    <a:lnTo>
                      <a:pt x="90" y="74"/>
                    </a:lnTo>
                    <a:lnTo>
                      <a:pt x="119" y="80"/>
                    </a:lnTo>
                    <a:lnTo>
                      <a:pt x="152" y="86"/>
                    </a:lnTo>
                    <a:lnTo>
                      <a:pt x="186" y="91"/>
                    </a:lnTo>
                    <a:lnTo>
                      <a:pt x="226" y="92"/>
                    </a:lnTo>
                    <a:lnTo>
                      <a:pt x="266" y="92"/>
                    </a:lnTo>
                    <a:lnTo>
                      <a:pt x="310" y="91"/>
                    </a:lnTo>
                    <a:lnTo>
                      <a:pt x="359" y="86"/>
                    </a:lnTo>
                    <a:lnTo>
                      <a:pt x="409" y="78"/>
                    </a:lnTo>
                    <a:lnTo>
                      <a:pt x="464" y="67"/>
                    </a:lnTo>
                    <a:lnTo>
                      <a:pt x="521" y="54"/>
                    </a:lnTo>
                    <a:lnTo>
                      <a:pt x="581" y="37"/>
                    </a:lnTo>
                    <a:lnTo>
                      <a:pt x="647" y="15"/>
                    </a:lnTo>
                    <a:lnTo>
                      <a:pt x="629" y="4"/>
                    </a:lnTo>
                    <a:lnTo>
                      <a:pt x="602" y="0"/>
                    </a:lnTo>
                    <a:lnTo>
                      <a:pt x="566" y="3"/>
                    </a:lnTo>
                    <a:lnTo>
                      <a:pt x="526" y="7"/>
                    </a:lnTo>
                    <a:lnTo>
                      <a:pt x="488" y="15"/>
                    </a:lnTo>
                    <a:lnTo>
                      <a:pt x="455" y="23"/>
                    </a:lnTo>
                    <a:lnTo>
                      <a:pt x="433" y="29"/>
                    </a:lnTo>
                    <a:lnTo>
                      <a:pt x="424" y="32"/>
                    </a:lnTo>
                    <a:close/>
                  </a:path>
                </a:pathLst>
              </a:custGeom>
              <a:solidFill>
                <a:srgbClr val="EFBC54"/>
              </a:solidFill>
              <a:ln w="9525">
                <a:noFill/>
                <a:round/>
                <a:headEnd/>
                <a:tailEnd/>
              </a:ln>
            </p:spPr>
            <p:txBody>
              <a:bodyPr/>
              <a:lstStyle/>
              <a:p>
                <a:endParaRPr lang="fr-FR" sz="1350"/>
              </a:p>
            </p:txBody>
          </p:sp>
          <p:sp>
            <p:nvSpPr>
              <p:cNvPr id="65664" name="Freeform 245"/>
              <p:cNvSpPr>
                <a:spLocks/>
              </p:cNvSpPr>
              <p:nvPr/>
            </p:nvSpPr>
            <p:spPr bwMode="auto">
              <a:xfrm>
                <a:off x="235" y="3625"/>
                <a:ext cx="249" cy="33"/>
              </a:xfrm>
              <a:custGeom>
                <a:avLst/>
                <a:gdLst>
                  <a:gd name="T0" fmla="*/ 499 w 499"/>
                  <a:gd name="T1" fmla="*/ 8 h 66"/>
                  <a:gd name="T2" fmla="*/ 493 w 499"/>
                  <a:gd name="T3" fmla="*/ 9 h 66"/>
                  <a:gd name="T4" fmla="*/ 480 w 499"/>
                  <a:gd name="T5" fmla="*/ 11 h 66"/>
                  <a:gd name="T6" fmla="*/ 457 w 499"/>
                  <a:gd name="T7" fmla="*/ 14 h 66"/>
                  <a:gd name="T8" fmla="*/ 430 w 499"/>
                  <a:gd name="T9" fmla="*/ 18 h 66"/>
                  <a:gd name="T10" fmla="*/ 395 w 499"/>
                  <a:gd name="T11" fmla="*/ 23 h 66"/>
                  <a:gd name="T12" fmla="*/ 357 w 499"/>
                  <a:gd name="T13" fmla="*/ 28 h 66"/>
                  <a:gd name="T14" fmla="*/ 316 w 499"/>
                  <a:gd name="T15" fmla="*/ 31 h 66"/>
                  <a:gd name="T16" fmla="*/ 273 w 499"/>
                  <a:gd name="T17" fmla="*/ 35 h 66"/>
                  <a:gd name="T18" fmla="*/ 228 w 499"/>
                  <a:gd name="T19" fmla="*/ 37 h 66"/>
                  <a:gd name="T20" fmla="*/ 185 w 499"/>
                  <a:gd name="T21" fmla="*/ 39 h 66"/>
                  <a:gd name="T22" fmla="*/ 143 w 499"/>
                  <a:gd name="T23" fmla="*/ 39 h 66"/>
                  <a:gd name="T24" fmla="*/ 104 w 499"/>
                  <a:gd name="T25" fmla="*/ 37 h 66"/>
                  <a:gd name="T26" fmla="*/ 69 w 499"/>
                  <a:gd name="T27" fmla="*/ 32 h 66"/>
                  <a:gd name="T28" fmla="*/ 38 w 499"/>
                  <a:gd name="T29" fmla="*/ 25 h 66"/>
                  <a:gd name="T30" fmla="*/ 16 w 499"/>
                  <a:gd name="T31" fmla="*/ 14 h 66"/>
                  <a:gd name="T32" fmla="*/ 0 w 499"/>
                  <a:gd name="T33" fmla="*/ 0 h 66"/>
                  <a:gd name="T34" fmla="*/ 0 w 499"/>
                  <a:gd name="T35" fmla="*/ 2 h 66"/>
                  <a:gd name="T36" fmla="*/ 0 w 499"/>
                  <a:gd name="T37" fmla="*/ 6 h 66"/>
                  <a:gd name="T38" fmla="*/ 2 w 499"/>
                  <a:gd name="T39" fmla="*/ 12 h 66"/>
                  <a:gd name="T40" fmla="*/ 7 w 499"/>
                  <a:gd name="T41" fmla="*/ 20 h 66"/>
                  <a:gd name="T42" fmla="*/ 14 w 499"/>
                  <a:gd name="T43" fmla="*/ 29 h 66"/>
                  <a:gd name="T44" fmla="*/ 24 w 499"/>
                  <a:gd name="T45" fmla="*/ 39 h 66"/>
                  <a:gd name="T46" fmla="*/ 40 w 499"/>
                  <a:gd name="T47" fmla="*/ 48 h 66"/>
                  <a:gd name="T48" fmla="*/ 59 w 499"/>
                  <a:gd name="T49" fmla="*/ 55 h 66"/>
                  <a:gd name="T50" fmla="*/ 85 w 499"/>
                  <a:gd name="T51" fmla="*/ 62 h 66"/>
                  <a:gd name="T52" fmla="*/ 117 w 499"/>
                  <a:gd name="T53" fmla="*/ 66 h 66"/>
                  <a:gd name="T54" fmla="*/ 159 w 499"/>
                  <a:gd name="T55" fmla="*/ 66 h 66"/>
                  <a:gd name="T56" fmla="*/ 207 w 499"/>
                  <a:gd name="T57" fmla="*/ 65 h 66"/>
                  <a:gd name="T58" fmla="*/ 264 w 499"/>
                  <a:gd name="T59" fmla="*/ 59 h 66"/>
                  <a:gd name="T60" fmla="*/ 331 w 499"/>
                  <a:gd name="T61" fmla="*/ 46 h 66"/>
                  <a:gd name="T62" fmla="*/ 409 w 499"/>
                  <a:gd name="T63" fmla="*/ 31 h 66"/>
                  <a:gd name="T64" fmla="*/ 499 w 499"/>
                  <a:gd name="T65" fmla="*/ 8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9"/>
                  <a:gd name="T100" fmla="*/ 0 h 66"/>
                  <a:gd name="T101" fmla="*/ 499 w 499"/>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9" h="66">
                    <a:moveTo>
                      <a:pt x="499" y="8"/>
                    </a:moveTo>
                    <a:lnTo>
                      <a:pt x="493" y="9"/>
                    </a:lnTo>
                    <a:lnTo>
                      <a:pt x="480" y="11"/>
                    </a:lnTo>
                    <a:lnTo>
                      <a:pt x="457" y="14"/>
                    </a:lnTo>
                    <a:lnTo>
                      <a:pt x="430" y="18"/>
                    </a:lnTo>
                    <a:lnTo>
                      <a:pt x="395" y="23"/>
                    </a:lnTo>
                    <a:lnTo>
                      <a:pt x="357" y="28"/>
                    </a:lnTo>
                    <a:lnTo>
                      <a:pt x="316" y="31"/>
                    </a:lnTo>
                    <a:lnTo>
                      <a:pt x="273" y="35"/>
                    </a:lnTo>
                    <a:lnTo>
                      <a:pt x="228" y="37"/>
                    </a:lnTo>
                    <a:lnTo>
                      <a:pt x="185" y="39"/>
                    </a:lnTo>
                    <a:lnTo>
                      <a:pt x="143" y="39"/>
                    </a:lnTo>
                    <a:lnTo>
                      <a:pt x="104" y="37"/>
                    </a:lnTo>
                    <a:lnTo>
                      <a:pt x="69" y="32"/>
                    </a:lnTo>
                    <a:lnTo>
                      <a:pt x="38" y="25"/>
                    </a:lnTo>
                    <a:lnTo>
                      <a:pt x="16" y="14"/>
                    </a:lnTo>
                    <a:lnTo>
                      <a:pt x="0" y="0"/>
                    </a:lnTo>
                    <a:lnTo>
                      <a:pt x="0" y="2"/>
                    </a:lnTo>
                    <a:lnTo>
                      <a:pt x="0" y="6"/>
                    </a:lnTo>
                    <a:lnTo>
                      <a:pt x="2" y="12"/>
                    </a:lnTo>
                    <a:lnTo>
                      <a:pt x="7" y="20"/>
                    </a:lnTo>
                    <a:lnTo>
                      <a:pt x="14" y="29"/>
                    </a:lnTo>
                    <a:lnTo>
                      <a:pt x="24" y="39"/>
                    </a:lnTo>
                    <a:lnTo>
                      <a:pt x="40" y="48"/>
                    </a:lnTo>
                    <a:lnTo>
                      <a:pt x="59" y="55"/>
                    </a:lnTo>
                    <a:lnTo>
                      <a:pt x="85" y="62"/>
                    </a:lnTo>
                    <a:lnTo>
                      <a:pt x="117" y="66"/>
                    </a:lnTo>
                    <a:lnTo>
                      <a:pt x="159" y="66"/>
                    </a:lnTo>
                    <a:lnTo>
                      <a:pt x="207" y="65"/>
                    </a:lnTo>
                    <a:lnTo>
                      <a:pt x="264" y="59"/>
                    </a:lnTo>
                    <a:lnTo>
                      <a:pt x="331" y="46"/>
                    </a:lnTo>
                    <a:lnTo>
                      <a:pt x="409" y="31"/>
                    </a:lnTo>
                    <a:lnTo>
                      <a:pt x="499" y="8"/>
                    </a:lnTo>
                    <a:close/>
                  </a:path>
                </a:pathLst>
              </a:custGeom>
              <a:solidFill>
                <a:srgbClr val="000000"/>
              </a:solidFill>
              <a:ln w="9525">
                <a:noFill/>
                <a:round/>
                <a:headEnd/>
                <a:tailEnd/>
              </a:ln>
            </p:spPr>
            <p:txBody>
              <a:bodyPr/>
              <a:lstStyle/>
              <a:p>
                <a:endParaRPr lang="fr-FR" sz="1350"/>
              </a:p>
            </p:txBody>
          </p:sp>
          <p:sp>
            <p:nvSpPr>
              <p:cNvPr id="65665" name="Freeform 246"/>
              <p:cNvSpPr>
                <a:spLocks/>
              </p:cNvSpPr>
              <p:nvPr/>
            </p:nvSpPr>
            <p:spPr bwMode="auto">
              <a:xfrm>
                <a:off x="195" y="3619"/>
                <a:ext cx="352" cy="82"/>
              </a:xfrm>
              <a:custGeom>
                <a:avLst/>
                <a:gdLst>
                  <a:gd name="T0" fmla="*/ 624 w 705"/>
                  <a:gd name="T1" fmla="*/ 21 h 165"/>
                  <a:gd name="T2" fmla="*/ 643 w 705"/>
                  <a:gd name="T3" fmla="*/ 32 h 165"/>
                  <a:gd name="T4" fmla="*/ 661 w 705"/>
                  <a:gd name="T5" fmla="*/ 51 h 165"/>
                  <a:gd name="T6" fmla="*/ 661 w 705"/>
                  <a:gd name="T7" fmla="*/ 78 h 165"/>
                  <a:gd name="T8" fmla="*/ 633 w 705"/>
                  <a:gd name="T9" fmla="*/ 103 h 165"/>
                  <a:gd name="T10" fmla="*/ 586 w 705"/>
                  <a:gd name="T11" fmla="*/ 118 h 165"/>
                  <a:gd name="T12" fmla="*/ 519 w 705"/>
                  <a:gd name="T13" fmla="*/ 131 h 165"/>
                  <a:gd name="T14" fmla="*/ 436 w 705"/>
                  <a:gd name="T15" fmla="*/ 138 h 165"/>
                  <a:gd name="T16" fmla="*/ 348 w 705"/>
                  <a:gd name="T17" fmla="*/ 141 h 165"/>
                  <a:gd name="T18" fmla="*/ 259 w 705"/>
                  <a:gd name="T19" fmla="*/ 140 h 165"/>
                  <a:gd name="T20" fmla="*/ 178 w 705"/>
                  <a:gd name="T21" fmla="*/ 134 h 165"/>
                  <a:gd name="T22" fmla="*/ 109 w 705"/>
                  <a:gd name="T23" fmla="*/ 120 h 165"/>
                  <a:gd name="T24" fmla="*/ 78 w 705"/>
                  <a:gd name="T25" fmla="*/ 109 h 165"/>
                  <a:gd name="T26" fmla="*/ 62 w 705"/>
                  <a:gd name="T27" fmla="*/ 100 h 165"/>
                  <a:gd name="T28" fmla="*/ 43 w 705"/>
                  <a:gd name="T29" fmla="*/ 81 h 165"/>
                  <a:gd name="T30" fmla="*/ 38 w 705"/>
                  <a:gd name="T31" fmla="*/ 60 h 165"/>
                  <a:gd name="T32" fmla="*/ 43 w 705"/>
                  <a:gd name="T33" fmla="*/ 49 h 165"/>
                  <a:gd name="T34" fmla="*/ 26 w 705"/>
                  <a:gd name="T35" fmla="*/ 54 h 165"/>
                  <a:gd name="T36" fmla="*/ 7 w 705"/>
                  <a:gd name="T37" fmla="*/ 67 h 165"/>
                  <a:gd name="T38" fmla="*/ 0 w 705"/>
                  <a:gd name="T39" fmla="*/ 92 h 165"/>
                  <a:gd name="T40" fmla="*/ 12 w 705"/>
                  <a:gd name="T41" fmla="*/ 120 h 165"/>
                  <a:gd name="T42" fmla="*/ 35 w 705"/>
                  <a:gd name="T43" fmla="*/ 135 h 165"/>
                  <a:gd name="T44" fmla="*/ 71 w 705"/>
                  <a:gd name="T45" fmla="*/ 148 h 165"/>
                  <a:gd name="T46" fmla="*/ 117 w 705"/>
                  <a:gd name="T47" fmla="*/ 155 h 165"/>
                  <a:gd name="T48" fmla="*/ 173 w 705"/>
                  <a:gd name="T49" fmla="*/ 160 h 165"/>
                  <a:gd name="T50" fmla="*/ 233 w 705"/>
                  <a:gd name="T51" fmla="*/ 163 h 165"/>
                  <a:gd name="T52" fmla="*/ 298 w 705"/>
                  <a:gd name="T53" fmla="*/ 165 h 165"/>
                  <a:gd name="T54" fmla="*/ 364 w 705"/>
                  <a:gd name="T55" fmla="*/ 165 h 165"/>
                  <a:gd name="T56" fmla="*/ 433 w 705"/>
                  <a:gd name="T57" fmla="*/ 165 h 165"/>
                  <a:gd name="T58" fmla="*/ 497 w 705"/>
                  <a:gd name="T59" fmla="*/ 161 h 165"/>
                  <a:gd name="T60" fmla="*/ 557 w 705"/>
                  <a:gd name="T61" fmla="*/ 157 h 165"/>
                  <a:gd name="T62" fmla="*/ 609 w 705"/>
                  <a:gd name="T63" fmla="*/ 148 h 165"/>
                  <a:gd name="T64" fmla="*/ 654 w 705"/>
                  <a:gd name="T65" fmla="*/ 134 h 165"/>
                  <a:gd name="T66" fmla="*/ 685 w 705"/>
                  <a:gd name="T67" fmla="*/ 117 h 165"/>
                  <a:gd name="T68" fmla="*/ 702 w 705"/>
                  <a:gd name="T69" fmla="*/ 94 h 165"/>
                  <a:gd name="T70" fmla="*/ 704 w 705"/>
                  <a:gd name="T71" fmla="*/ 66 h 165"/>
                  <a:gd name="T72" fmla="*/ 683 w 705"/>
                  <a:gd name="T73" fmla="*/ 21 h 165"/>
                  <a:gd name="T74" fmla="*/ 655 w 705"/>
                  <a:gd name="T75" fmla="*/ 0 h 165"/>
                  <a:gd name="T76" fmla="*/ 635 w 705"/>
                  <a:gd name="T77" fmla="*/ 4 h 165"/>
                  <a:gd name="T78" fmla="*/ 623 w 705"/>
                  <a:gd name="T79" fmla="*/ 17 h 1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5"/>
                  <a:gd name="T121" fmla="*/ 0 h 165"/>
                  <a:gd name="T122" fmla="*/ 705 w 705"/>
                  <a:gd name="T123" fmla="*/ 165 h 1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5" h="165">
                    <a:moveTo>
                      <a:pt x="621" y="20"/>
                    </a:moveTo>
                    <a:lnTo>
                      <a:pt x="624" y="21"/>
                    </a:lnTo>
                    <a:lnTo>
                      <a:pt x="633" y="24"/>
                    </a:lnTo>
                    <a:lnTo>
                      <a:pt x="643" y="32"/>
                    </a:lnTo>
                    <a:lnTo>
                      <a:pt x="654" y="40"/>
                    </a:lnTo>
                    <a:lnTo>
                      <a:pt x="661" y="51"/>
                    </a:lnTo>
                    <a:lnTo>
                      <a:pt x="664" y="64"/>
                    </a:lnTo>
                    <a:lnTo>
                      <a:pt x="661" y="78"/>
                    </a:lnTo>
                    <a:lnTo>
                      <a:pt x="647" y="95"/>
                    </a:lnTo>
                    <a:lnTo>
                      <a:pt x="633" y="103"/>
                    </a:lnTo>
                    <a:lnTo>
                      <a:pt x="612" y="111"/>
                    </a:lnTo>
                    <a:lnTo>
                      <a:pt x="586" y="118"/>
                    </a:lnTo>
                    <a:lnTo>
                      <a:pt x="555" y="124"/>
                    </a:lnTo>
                    <a:lnTo>
                      <a:pt x="519" y="131"/>
                    </a:lnTo>
                    <a:lnTo>
                      <a:pt x="479" y="135"/>
                    </a:lnTo>
                    <a:lnTo>
                      <a:pt x="436" y="138"/>
                    </a:lnTo>
                    <a:lnTo>
                      <a:pt x="393" y="140"/>
                    </a:lnTo>
                    <a:lnTo>
                      <a:pt x="348" y="141"/>
                    </a:lnTo>
                    <a:lnTo>
                      <a:pt x="304" y="141"/>
                    </a:lnTo>
                    <a:lnTo>
                      <a:pt x="259" y="140"/>
                    </a:lnTo>
                    <a:lnTo>
                      <a:pt x="217" y="137"/>
                    </a:lnTo>
                    <a:lnTo>
                      <a:pt x="178" y="134"/>
                    </a:lnTo>
                    <a:lnTo>
                      <a:pt x="140" y="128"/>
                    </a:lnTo>
                    <a:lnTo>
                      <a:pt x="109" y="120"/>
                    </a:lnTo>
                    <a:lnTo>
                      <a:pt x="81" y="111"/>
                    </a:lnTo>
                    <a:lnTo>
                      <a:pt x="78" y="109"/>
                    </a:lnTo>
                    <a:lnTo>
                      <a:pt x="71" y="106"/>
                    </a:lnTo>
                    <a:lnTo>
                      <a:pt x="62" y="100"/>
                    </a:lnTo>
                    <a:lnTo>
                      <a:pt x="52" y="91"/>
                    </a:lnTo>
                    <a:lnTo>
                      <a:pt x="43" y="81"/>
                    </a:lnTo>
                    <a:lnTo>
                      <a:pt x="38" y="72"/>
                    </a:lnTo>
                    <a:lnTo>
                      <a:pt x="38" y="60"/>
                    </a:lnTo>
                    <a:lnTo>
                      <a:pt x="47" y="49"/>
                    </a:lnTo>
                    <a:lnTo>
                      <a:pt x="43" y="49"/>
                    </a:lnTo>
                    <a:lnTo>
                      <a:pt x="36" y="51"/>
                    </a:lnTo>
                    <a:lnTo>
                      <a:pt x="26" y="54"/>
                    </a:lnTo>
                    <a:lnTo>
                      <a:pt x="16" y="60"/>
                    </a:lnTo>
                    <a:lnTo>
                      <a:pt x="7" y="67"/>
                    </a:lnTo>
                    <a:lnTo>
                      <a:pt x="0" y="78"/>
                    </a:lnTo>
                    <a:lnTo>
                      <a:pt x="0" y="92"/>
                    </a:lnTo>
                    <a:lnTo>
                      <a:pt x="5" y="111"/>
                    </a:lnTo>
                    <a:lnTo>
                      <a:pt x="12" y="120"/>
                    </a:lnTo>
                    <a:lnTo>
                      <a:pt x="22" y="129"/>
                    </a:lnTo>
                    <a:lnTo>
                      <a:pt x="35" y="135"/>
                    </a:lnTo>
                    <a:lnTo>
                      <a:pt x="52" y="141"/>
                    </a:lnTo>
                    <a:lnTo>
                      <a:pt x="71" y="148"/>
                    </a:lnTo>
                    <a:lnTo>
                      <a:pt x="93" y="151"/>
                    </a:lnTo>
                    <a:lnTo>
                      <a:pt x="117" y="155"/>
                    </a:lnTo>
                    <a:lnTo>
                      <a:pt x="143" y="158"/>
                    </a:lnTo>
                    <a:lnTo>
                      <a:pt x="173" y="160"/>
                    </a:lnTo>
                    <a:lnTo>
                      <a:pt x="202" y="161"/>
                    </a:lnTo>
                    <a:lnTo>
                      <a:pt x="233" y="163"/>
                    </a:lnTo>
                    <a:lnTo>
                      <a:pt x="264" y="163"/>
                    </a:lnTo>
                    <a:lnTo>
                      <a:pt x="298" y="165"/>
                    </a:lnTo>
                    <a:lnTo>
                      <a:pt x="331" y="165"/>
                    </a:lnTo>
                    <a:lnTo>
                      <a:pt x="364" y="165"/>
                    </a:lnTo>
                    <a:lnTo>
                      <a:pt x="398" y="165"/>
                    </a:lnTo>
                    <a:lnTo>
                      <a:pt x="433" y="165"/>
                    </a:lnTo>
                    <a:lnTo>
                      <a:pt x="466" y="163"/>
                    </a:lnTo>
                    <a:lnTo>
                      <a:pt x="497" y="161"/>
                    </a:lnTo>
                    <a:lnTo>
                      <a:pt x="528" y="160"/>
                    </a:lnTo>
                    <a:lnTo>
                      <a:pt x="557" y="157"/>
                    </a:lnTo>
                    <a:lnTo>
                      <a:pt x="585" y="152"/>
                    </a:lnTo>
                    <a:lnTo>
                      <a:pt x="609" y="148"/>
                    </a:lnTo>
                    <a:lnTo>
                      <a:pt x="633" y="141"/>
                    </a:lnTo>
                    <a:lnTo>
                      <a:pt x="654" y="134"/>
                    </a:lnTo>
                    <a:lnTo>
                      <a:pt x="671" y="126"/>
                    </a:lnTo>
                    <a:lnTo>
                      <a:pt x="685" y="117"/>
                    </a:lnTo>
                    <a:lnTo>
                      <a:pt x="695" y="106"/>
                    </a:lnTo>
                    <a:lnTo>
                      <a:pt x="702" y="94"/>
                    </a:lnTo>
                    <a:lnTo>
                      <a:pt x="705" y="80"/>
                    </a:lnTo>
                    <a:lnTo>
                      <a:pt x="704" y="66"/>
                    </a:lnTo>
                    <a:lnTo>
                      <a:pt x="699" y="49"/>
                    </a:lnTo>
                    <a:lnTo>
                      <a:pt x="683" y="21"/>
                    </a:lnTo>
                    <a:lnTo>
                      <a:pt x="667" y="6"/>
                    </a:lnTo>
                    <a:lnTo>
                      <a:pt x="655" y="0"/>
                    </a:lnTo>
                    <a:lnTo>
                      <a:pt x="643" y="0"/>
                    </a:lnTo>
                    <a:lnTo>
                      <a:pt x="635" y="4"/>
                    </a:lnTo>
                    <a:lnTo>
                      <a:pt x="628" y="12"/>
                    </a:lnTo>
                    <a:lnTo>
                      <a:pt x="623" y="17"/>
                    </a:lnTo>
                    <a:lnTo>
                      <a:pt x="621" y="20"/>
                    </a:lnTo>
                    <a:close/>
                  </a:path>
                </a:pathLst>
              </a:custGeom>
              <a:solidFill>
                <a:srgbClr val="000000"/>
              </a:solidFill>
              <a:ln w="9525">
                <a:noFill/>
                <a:round/>
                <a:headEnd/>
                <a:tailEnd/>
              </a:ln>
            </p:spPr>
            <p:txBody>
              <a:bodyPr/>
              <a:lstStyle/>
              <a:p>
                <a:endParaRPr lang="fr-FR" sz="1350"/>
              </a:p>
            </p:txBody>
          </p:sp>
        </p:grpSp>
      </p:grpSp>
      <p:sp>
        <p:nvSpPr>
          <p:cNvPr id="65541" name="Rectangle 247"/>
          <p:cNvSpPr>
            <a:spLocks noGrp="1" noChangeArrowheads="1"/>
          </p:cNvSpPr>
          <p:nvPr>
            <p:ph type="title"/>
          </p:nvPr>
        </p:nvSpPr>
        <p:spPr/>
        <p:txBody>
          <a:bodyPr/>
          <a:lstStyle/>
          <a:p>
            <a:pPr eaLnBrk="1" hangingPunct="1"/>
            <a:r>
              <a:rPr lang="ar-LB" smtClean="0"/>
              <a:t>المعوقات السبعة للقائد الإستراتيجي</a:t>
            </a:r>
            <a:endParaRPr lang="en-US" smtClean="0"/>
          </a:p>
        </p:txBody>
      </p:sp>
      <p:sp>
        <p:nvSpPr>
          <p:cNvPr id="65542" name="Rectangle 248"/>
          <p:cNvSpPr>
            <a:spLocks noGrp="1" noChangeArrowheads="1"/>
          </p:cNvSpPr>
          <p:nvPr>
            <p:ph type="body" idx="4294967295"/>
          </p:nvPr>
        </p:nvSpPr>
        <p:spPr>
          <a:xfrm>
            <a:off x="3009900" y="2000252"/>
            <a:ext cx="6172200" cy="3223022"/>
          </a:xfrm>
        </p:spPr>
        <p:txBody>
          <a:bodyPr>
            <a:normAutofit fontScale="92500" lnSpcReduction="10000"/>
          </a:bodyPr>
          <a:lstStyle/>
          <a:p>
            <a:pPr algn="r" rtl="1" eaLnBrk="1" hangingPunct="1">
              <a:lnSpc>
                <a:spcPct val="90000"/>
              </a:lnSpc>
              <a:buFont typeface="Wingdings" pitchFamily="2" charset="2"/>
              <a:buAutoNum type="arabicPeriod"/>
            </a:pPr>
            <a:r>
              <a:rPr lang="ar-SA" dirty="0" smtClean="0"/>
              <a:t>ضعف الثقة بالنفس </a:t>
            </a:r>
            <a:endParaRPr lang="ar-LB" dirty="0" smtClean="0"/>
          </a:p>
          <a:p>
            <a:pPr algn="r" rtl="1" eaLnBrk="1" hangingPunct="1">
              <a:lnSpc>
                <a:spcPct val="90000"/>
              </a:lnSpc>
              <a:buFont typeface="Wingdings" pitchFamily="2" charset="2"/>
              <a:buAutoNum type="arabicPeriod"/>
            </a:pPr>
            <a:r>
              <a:rPr lang="ar-AE" dirty="0" smtClean="0"/>
              <a:t>الحماس المفرط</a:t>
            </a:r>
            <a:endParaRPr lang="ar-LB" dirty="0" smtClean="0"/>
          </a:p>
          <a:p>
            <a:pPr algn="r" rtl="1" eaLnBrk="1" hangingPunct="1">
              <a:lnSpc>
                <a:spcPct val="90000"/>
              </a:lnSpc>
              <a:buFont typeface="Wingdings" pitchFamily="2" charset="2"/>
              <a:buAutoNum type="arabicPeriod"/>
            </a:pPr>
            <a:r>
              <a:rPr lang="ar-AE" dirty="0" smtClean="0"/>
              <a:t>التفكير النمطي</a:t>
            </a:r>
            <a:endParaRPr lang="ar-LB" dirty="0" smtClean="0"/>
          </a:p>
          <a:p>
            <a:pPr algn="r" rtl="1" eaLnBrk="1" hangingPunct="1">
              <a:lnSpc>
                <a:spcPct val="90000"/>
              </a:lnSpc>
              <a:buFont typeface="Wingdings" pitchFamily="2" charset="2"/>
              <a:buAutoNum type="arabicPeriod"/>
            </a:pPr>
            <a:r>
              <a:rPr lang="ar-AE" dirty="0" smtClean="0"/>
              <a:t>الشعور بالعجز</a:t>
            </a:r>
            <a:endParaRPr lang="ar-LB" dirty="0" smtClean="0"/>
          </a:p>
          <a:p>
            <a:pPr algn="r" rtl="1" eaLnBrk="1" hangingPunct="1">
              <a:lnSpc>
                <a:spcPct val="90000"/>
              </a:lnSpc>
              <a:buFont typeface="Wingdings" pitchFamily="2" charset="2"/>
              <a:buAutoNum type="arabicPeriod"/>
            </a:pPr>
            <a:r>
              <a:rPr lang="ar-AE" dirty="0" smtClean="0"/>
              <a:t>التسرع</a:t>
            </a:r>
            <a:endParaRPr lang="ar-LB" dirty="0" smtClean="0"/>
          </a:p>
          <a:p>
            <a:pPr algn="r" rtl="1" eaLnBrk="1" hangingPunct="1">
              <a:lnSpc>
                <a:spcPct val="90000"/>
              </a:lnSpc>
              <a:buFont typeface="Wingdings" pitchFamily="2" charset="2"/>
              <a:buAutoNum type="arabicPeriod"/>
            </a:pPr>
            <a:r>
              <a:rPr lang="ar-AE" dirty="0" smtClean="0"/>
              <a:t>عدم التوازن بين الجد والفكاهة</a:t>
            </a:r>
            <a:endParaRPr lang="ar-LB" dirty="0" smtClean="0"/>
          </a:p>
          <a:p>
            <a:pPr algn="r" rtl="1" eaLnBrk="1" hangingPunct="1">
              <a:lnSpc>
                <a:spcPct val="90000"/>
              </a:lnSpc>
              <a:buFont typeface="Wingdings" pitchFamily="2" charset="2"/>
              <a:buAutoNum type="arabicPeriod"/>
            </a:pPr>
            <a:r>
              <a:rPr lang="ar-AE" dirty="0" smtClean="0"/>
              <a:t>عدم التوازن بين التنافس والتعاون</a:t>
            </a:r>
            <a:endParaRPr lang="en-US" dirty="0" smtClean="0"/>
          </a:p>
          <a:p>
            <a:pPr>
              <a:lnSpc>
                <a:spcPct val="90000"/>
              </a:lnSpc>
              <a:spcBef>
                <a:spcPct val="50000"/>
              </a:spcBef>
              <a:buFont typeface="Wingdings" pitchFamily="2" charset="2"/>
              <a:buAutoNum type="arabicPeriod"/>
            </a:pPr>
            <a:endParaRPr lang="en-US" dirty="0" smtClean="0"/>
          </a:p>
        </p:txBody>
      </p:sp>
    </p:spTree>
    <p:extLst>
      <p:ext uri="{BB962C8B-B14F-4D97-AF65-F5344CB8AC3E}">
        <p14:creationId xmlns:p14="http://schemas.microsoft.com/office/powerpoint/2010/main" xmlns="" val="2254750546"/>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65542">
                                            <p:txEl>
                                              <p:pRg st="0" end="0"/>
                                            </p:txEl>
                                          </p:spTgt>
                                        </p:tgtEl>
                                        <p:attrNameLst>
                                          <p:attrName>style.visibility</p:attrName>
                                        </p:attrNameLst>
                                      </p:cBhvr>
                                      <p:to>
                                        <p:strVal val="visible"/>
                                      </p:to>
                                    </p:set>
                                    <p:animEffect transition="in" filter="wedge">
                                      <p:cBhvr>
                                        <p:cTn id="7" dur="1000"/>
                                        <p:tgtEl>
                                          <p:spTgt spid="655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65542">
                                            <p:txEl>
                                              <p:pRg st="1" end="1"/>
                                            </p:txEl>
                                          </p:spTgt>
                                        </p:tgtEl>
                                        <p:attrNameLst>
                                          <p:attrName>style.visibility</p:attrName>
                                        </p:attrNameLst>
                                      </p:cBhvr>
                                      <p:to>
                                        <p:strVal val="visible"/>
                                      </p:to>
                                    </p:set>
                                    <p:animEffect transition="in" filter="wedge">
                                      <p:cBhvr>
                                        <p:cTn id="12" dur="1000"/>
                                        <p:tgtEl>
                                          <p:spTgt spid="6554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65542">
                                            <p:txEl>
                                              <p:pRg st="2" end="2"/>
                                            </p:txEl>
                                          </p:spTgt>
                                        </p:tgtEl>
                                        <p:attrNameLst>
                                          <p:attrName>style.visibility</p:attrName>
                                        </p:attrNameLst>
                                      </p:cBhvr>
                                      <p:to>
                                        <p:strVal val="visible"/>
                                      </p:to>
                                    </p:set>
                                    <p:animEffect transition="in" filter="wedge">
                                      <p:cBhvr>
                                        <p:cTn id="17" dur="1000"/>
                                        <p:tgtEl>
                                          <p:spTgt spid="6554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65542">
                                            <p:txEl>
                                              <p:pRg st="3" end="3"/>
                                            </p:txEl>
                                          </p:spTgt>
                                        </p:tgtEl>
                                        <p:attrNameLst>
                                          <p:attrName>style.visibility</p:attrName>
                                        </p:attrNameLst>
                                      </p:cBhvr>
                                      <p:to>
                                        <p:strVal val="visible"/>
                                      </p:to>
                                    </p:set>
                                    <p:animEffect transition="in" filter="wedge">
                                      <p:cBhvr>
                                        <p:cTn id="22" dur="1000"/>
                                        <p:tgtEl>
                                          <p:spTgt spid="6554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65542">
                                            <p:txEl>
                                              <p:pRg st="4" end="4"/>
                                            </p:txEl>
                                          </p:spTgt>
                                        </p:tgtEl>
                                        <p:attrNameLst>
                                          <p:attrName>style.visibility</p:attrName>
                                        </p:attrNameLst>
                                      </p:cBhvr>
                                      <p:to>
                                        <p:strVal val="visible"/>
                                      </p:to>
                                    </p:set>
                                    <p:animEffect transition="in" filter="wedge">
                                      <p:cBhvr>
                                        <p:cTn id="27" dur="1000"/>
                                        <p:tgtEl>
                                          <p:spTgt spid="6554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65542">
                                            <p:txEl>
                                              <p:pRg st="5" end="5"/>
                                            </p:txEl>
                                          </p:spTgt>
                                        </p:tgtEl>
                                        <p:attrNameLst>
                                          <p:attrName>style.visibility</p:attrName>
                                        </p:attrNameLst>
                                      </p:cBhvr>
                                      <p:to>
                                        <p:strVal val="visible"/>
                                      </p:to>
                                    </p:set>
                                    <p:animEffect transition="in" filter="wedge">
                                      <p:cBhvr>
                                        <p:cTn id="32" dur="1000"/>
                                        <p:tgtEl>
                                          <p:spTgt spid="6554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grpId="0" nodeType="clickEffect">
                                  <p:stCondLst>
                                    <p:cond delay="0"/>
                                  </p:stCondLst>
                                  <p:childTnLst>
                                    <p:set>
                                      <p:cBhvr>
                                        <p:cTn id="36" dur="1" fill="hold">
                                          <p:stCondLst>
                                            <p:cond delay="0"/>
                                          </p:stCondLst>
                                        </p:cTn>
                                        <p:tgtEl>
                                          <p:spTgt spid="65542">
                                            <p:txEl>
                                              <p:pRg st="6" end="6"/>
                                            </p:txEl>
                                          </p:spTgt>
                                        </p:tgtEl>
                                        <p:attrNameLst>
                                          <p:attrName>style.visibility</p:attrName>
                                        </p:attrNameLst>
                                      </p:cBhvr>
                                      <p:to>
                                        <p:strVal val="visible"/>
                                      </p:to>
                                    </p:set>
                                    <p:animEffect transition="in" filter="wedge">
                                      <p:cBhvr>
                                        <p:cTn id="37" dur="1000"/>
                                        <p:tgtEl>
                                          <p:spTgt spid="6554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heel(1)">
                                      <p:cBhvr>
                                        <p:cTn id="42" dur="2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Bevel 12"/>
          <p:cNvSpPr/>
          <p:nvPr/>
        </p:nvSpPr>
        <p:spPr>
          <a:xfrm>
            <a:off x="2438400" y="1066800"/>
            <a:ext cx="7543800" cy="4114800"/>
          </a:xfrm>
          <a:prstGeom prst="bevel">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t> </a:t>
            </a:r>
            <a:r>
              <a:rPr lang="en-US" sz="3200" b="1" dirty="0">
                <a:solidFill>
                  <a:schemeClr val="tx1"/>
                </a:solidFill>
              </a:rPr>
              <a:t>5P </a:t>
            </a:r>
            <a:r>
              <a:rPr lang="ar-DZ" sz="3200" b="1" dirty="0">
                <a:solidFill>
                  <a:schemeClr val="tx1"/>
                </a:solidFill>
              </a:rPr>
              <a:t>قاعدة</a:t>
            </a:r>
            <a:r>
              <a:rPr lang="en-US" sz="3200" b="1" dirty="0">
                <a:solidFill>
                  <a:schemeClr val="tx1"/>
                </a:solidFill>
              </a:rPr>
              <a:t> </a:t>
            </a:r>
            <a:endParaRPr lang="ar-DZ" sz="3200" b="1" dirty="0">
              <a:solidFill>
                <a:schemeClr val="tx1"/>
              </a:solidFill>
            </a:endParaRPr>
          </a:p>
          <a:p>
            <a:pPr algn="ctr"/>
            <a:r>
              <a:rPr lang="ar-DZ" sz="2800" b="1" dirty="0">
                <a:solidFill>
                  <a:schemeClr val="tx1"/>
                </a:solidFill>
              </a:rPr>
              <a:t>التخطيط المسبق يمنع الأداء الضعيف</a:t>
            </a:r>
          </a:p>
          <a:p>
            <a:pPr algn="ctr"/>
            <a:r>
              <a:rPr lang="en-US" sz="2800" b="1" dirty="0">
                <a:solidFill>
                  <a:schemeClr val="tx1"/>
                </a:solidFill>
              </a:rPr>
              <a:t>Prior Planning Prevents Poor Performance </a:t>
            </a:r>
            <a:endParaRPr lang="fr-FR" sz="2800" b="1" dirty="0">
              <a:solidFill>
                <a:schemeClr val="tx1"/>
              </a:solidFill>
            </a:endParaRPr>
          </a:p>
        </p:txBody>
      </p:sp>
    </p:spTree>
    <p:extLst>
      <p:ext uri="{BB962C8B-B14F-4D97-AF65-F5344CB8AC3E}">
        <p14:creationId xmlns:p14="http://schemas.microsoft.com/office/powerpoint/2010/main" xmlns="" val="1664027610"/>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077" name="Rectangle 2"/>
          <p:cNvSpPr>
            <a:spLocks noGrp="1" noChangeArrowheads="1"/>
          </p:cNvSpPr>
          <p:nvPr>
            <p:ph type="title"/>
          </p:nvPr>
        </p:nvSpPr>
        <p:spPr>
          <a:xfrm>
            <a:off x="2438400" y="171450"/>
            <a:ext cx="7848600" cy="914400"/>
          </a:xfrm>
        </p:spPr>
        <p:txBody>
          <a:bodyPr/>
          <a:lstStyle/>
          <a:p>
            <a:pPr eaLnBrk="1" hangingPunct="1"/>
            <a:r>
              <a:rPr lang="ar-LB" sz="4000"/>
              <a:t>ما هي العناصر المكونة للفضاء الاستراتيجي؟</a:t>
            </a:r>
            <a:endParaRPr lang="en-US" sz="4000" dirty="0"/>
          </a:p>
        </p:txBody>
      </p:sp>
      <p:sp>
        <p:nvSpPr>
          <p:cNvPr id="3075" name="Footer Placeholder 3"/>
          <p:cNvSpPr>
            <a:spLocks noGrp="1"/>
          </p:cNvSpPr>
          <p:nvPr>
            <p:ph type="ftr" sz="quarter" idx="11"/>
          </p:nvPr>
        </p:nvSpPr>
        <p:spPr>
          <a:noFill/>
        </p:spPr>
        <p:txBody>
          <a:bodyPr/>
          <a:lstStyle/>
          <a:p>
            <a:r>
              <a:rPr lang="en-US" dirty="0"/>
              <a:t>” </a:t>
            </a:r>
            <a:r>
              <a:rPr lang="ar-SA"/>
              <a:t>مدخل إلى التخطيط الإستراتيجي – مفاهيم وتطبيقات</a:t>
            </a:r>
            <a:r>
              <a:rPr lang="en-US" dirty="0"/>
              <a:t>“</a:t>
            </a:r>
          </a:p>
        </p:txBody>
      </p:sp>
      <p:sp>
        <p:nvSpPr>
          <p:cNvPr id="3076" name="Slide Number Placeholder 4"/>
          <p:cNvSpPr>
            <a:spLocks noGrp="1"/>
          </p:cNvSpPr>
          <p:nvPr>
            <p:ph type="sldNum" sz="quarter" idx="12"/>
          </p:nvPr>
        </p:nvSpPr>
        <p:spPr>
          <a:noFill/>
        </p:spPr>
        <p:txBody>
          <a:bodyPr/>
          <a:lstStyle/>
          <a:p>
            <a:fld id="{F35E6EC6-063D-4080-BD69-4555B3026801}" type="slidenum">
              <a:rPr lang="ar-SA">
                <a:latin typeface="Arial" charset="0"/>
                <a:cs typeface="Arial" charset="0"/>
              </a:rPr>
              <a:pPr/>
              <a:t>3</a:t>
            </a:fld>
            <a:endParaRPr lang="en-US" dirty="0">
              <a:latin typeface="Arial" charset="0"/>
              <a:cs typeface="Arial" charset="0"/>
            </a:endParaRPr>
          </a:p>
        </p:txBody>
      </p:sp>
      <p:grpSp>
        <p:nvGrpSpPr>
          <p:cNvPr id="2" name="Group 44"/>
          <p:cNvGrpSpPr>
            <a:grpSpLocks/>
          </p:cNvGrpSpPr>
          <p:nvPr/>
        </p:nvGrpSpPr>
        <p:grpSpPr bwMode="auto">
          <a:xfrm>
            <a:off x="2074334" y="1681165"/>
            <a:ext cx="8108244" cy="5133975"/>
            <a:chOff x="390" y="1059"/>
            <a:chExt cx="5746" cy="3234"/>
          </a:xfrm>
          <a:solidFill>
            <a:srgbClr val="00B050"/>
          </a:solidFill>
        </p:grpSpPr>
        <p:sp>
          <p:nvSpPr>
            <p:cNvPr id="3115" name="Oval 3"/>
            <p:cNvSpPr>
              <a:spLocks noChangeArrowheads="1"/>
            </p:cNvSpPr>
            <p:nvPr/>
          </p:nvSpPr>
          <p:spPr bwMode="auto">
            <a:xfrm>
              <a:off x="390" y="1059"/>
              <a:ext cx="5746" cy="3234"/>
            </a:xfrm>
            <a:prstGeom prst="ellipse">
              <a:avLst/>
            </a:prstGeom>
            <a:grpFill/>
            <a:ln w="12700">
              <a:solidFill>
                <a:schemeClr val="tx1"/>
              </a:solidFill>
              <a:round/>
              <a:headEnd type="none" w="sm" len="sm"/>
              <a:tailEnd type="none" w="sm" len="sm"/>
            </a:ln>
          </p:spPr>
          <p:txBody>
            <a:bodyPr wrap="none" anchor="ctr"/>
            <a:lstStyle/>
            <a:p>
              <a:endParaRPr lang="ar-AE"/>
            </a:p>
          </p:txBody>
        </p:sp>
        <p:sp>
          <p:nvSpPr>
            <p:cNvPr id="3116" name="Text Box 5"/>
            <p:cNvSpPr txBox="1">
              <a:spLocks noChangeArrowheads="1"/>
            </p:cNvSpPr>
            <p:nvPr/>
          </p:nvSpPr>
          <p:spPr bwMode="auto">
            <a:xfrm>
              <a:off x="1983" y="1161"/>
              <a:ext cx="2749" cy="233"/>
            </a:xfrm>
            <a:prstGeom prst="rect">
              <a:avLst/>
            </a:prstGeom>
            <a:grpFill/>
            <a:ln w="12700">
              <a:noFill/>
              <a:miter lim="800000"/>
              <a:headEnd type="none" w="sm" len="sm"/>
              <a:tailEnd type="none" w="sm" len="sm"/>
            </a:ln>
          </p:spPr>
          <p:txBody>
            <a:bodyPr>
              <a:spAutoFit/>
            </a:bodyPr>
            <a:lstStyle/>
            <a:p>
              <a:pPr algn="ctr" eaLnBrk="0" hangingPunct="0">
                <a:spcBef>
                  <a:spcPct val="50000"/>
                </a:spcBef>
              </a:pPr>
              <a:r>
                <a:rPr lang="ar-LB" b="1">
                  <a:solidFill>
                    <a:schemeClr val="bg1"/>
                  </a:solidFill>
                </a:rPr>
                <a:t>التفكير الاستراتيجي</a:t>
              </a:r>
              <a:endParaRPr lang="en-US" b="1" dirty="0">
                <a:solidFill>
                  <a:schemeClr val="bg1"/>
                </a:solidFill>
              </a:endParaRPr>
            </a:p>
          </p:txBody>
        </p:sp>
      </p:grpSp>
      <p:grpSp>
        <p:nvGrpSpPr>
          <p:cNvPr id="3" name="Group 42"/>
          <p:cNvGrpSpPr>
            <a:grpSpLocks/>
          </p:cNvGrpSpPr>
          <p:nvPr/>
        </p:nvGrpSpPr>
        <p:grpSpPr bwMode="auto">
          <a:xfrm>
            <a:off x="2820813" y="2444750"/>
            <a:ext cx="6563077" cy="3981450"/>
            <a:chOff x="919" y="1540"/>
            <a:chExt cx="4651" cy="2508"/>
          </a:xfrm>
          <a:solidFill>
            <a:srgbClr val="FF66CC"/>
          </a:solidFill>
        </p:grpSpPr>
        <p:sp>
          <p:nvSpPr>
            <p:cNvPr id="3113" name="Oval 4"/>
            <p:cNvSpPr>
              <a:spLocks noChangeArrowheads="1"/>
            </p:cNvSpPr>
            <p:nvPr/>
          </p:nvSpPr>
          <p:spPr bwMode="auto">
            <a:xfrm>
              <a:off x="919" y="1540"/>
              <a:ext cx="4651" cy="2508"/>
            </a:xfrm>
            <a:prstGeom prst="ellipse">
              <a:avLst/>
            </a:prstGeom>
            <a:grpFill/>
            <a:ln w="12700">
              <a:solidFill>
                <a:schemeClr val="tx1"/>
              </a:solidFill>
              <a:round/>
              <a:headEnd type="none" w="sm" len="sm"/>
              <a:tailEnd type="none" w="sm" len="sm"/>
            </a:ln>
          </p:spPr>
          <p:txBody>
            <a:bodyPr wrap="none" anchor="ctr"/>
            <a:lstStyle/>
            <a:p>
              <a:endParaRPr lang="ar-AE"/>
            </a:p>
          </p:txBody>
        </p:sp>
        <p:sp>
          <p:nvSpPr>
            <p:cNvPr id="3114" name="Text Box 7"/>
            <p:cNvSpPr txBox="1">
              <a:spLocks noChangeArrowheads="1"/>
            </p:cNvSpPr>
            <p:nvPr/>
          </p:nvSpPr>
          <p:spPr bwMode="auto">
            <a:xfrm>
              <a:off x="2086" y="1608"/>
              <a:ext cx="2622" cy="365"/>
            </a:xfrm>
            <a:prstGeom prst="rect">
              <a:avLst/>
            </a:prstGeom>
            <a:grpFill/>
            <a:ln w="12700">
              <a:noFill/>
              <a:miter lim="800000"/>
              <a:headEnd type="none" w="sm" len="sm"/>
              <a:tailEnd type="none" w="sm" len="sm"/>
            </a:ln>
          </p:spPr>
          <p:txBody>
            <a:bodyPr>
              <a:spAutoFit/>
            </a:bodyPr>
            <a:lstStyle/>
            <a:p>
              <a:pPr algn="ctr" eaLnBrk="0" hangingPunct="0">
                <a:spcBef>
                  <a:spcPct val="50000"/>
                </a:spcBef>
              </a:pPr>
              <a:r>
                <a:rPr lang="ar-LB" sz="3200" b="1"/>
                <a:t>التخطيط الاستراتيجي</a:t>
              </a:r>
              <a:endParaRPr lang="en-US" sz="3200" b="1" dirty="0"/>
            </a:p>
          </p:txBody>
        </p:sp>
      </p:grpSp>
      <p:grpSp>
        <p:nvGrpSpPr>
          <p:cNvPr id="4" name="Group 41"/>
          <p:cNvGrpSpPr>
            <a:grpSpLocks/>
          </p:cNvGrpSpPr>
          <p:nvPr/>
        </p:nvGrpSpPr>
        <p:grpSpPr bwMode="auto">
          <a:xfrm>
            <a:off x="3355624" y="3130550"/>
            <a:ext cx="5573889" cy="3011488"/>
            <a:chOff x="1298" y="1972"/>
            <a:chExt cx="3950" cy="1897"/>
          </a:xfrm>
        </p:grpSpPr>
        <p:sp>
          <p:nvSpPr>
            <p:cNvPr id="3111" name="Oval 6"/>
            <p:cNvSpPr>
              <a:spLocks noChangeArrowheads="1"/>
            </p:cNvSpPr>
            <p:nvPr/>
          </p:nvSpPr>
          <p:spPr bwMode="auto">
            <a:xfrm>
              <a:off x="1298" y="1972"/>
              <a:ext cx="3950" cy="1897"/>
            </a:xfrm>
            <a:prstGeom prst="ellipse">
              <a:avLst/>
            </a:prstGeom>
            <a:solidFill>
              <a:schemeClr val="tx1"/>
            </a:solidFill>
            <a:ln w="12700">
              <a:solidFill>
                <a:schemeClr val="bg1"/>
              </a:solidFill>
              <a:round/>
              <a:headEnd type="none" w="sm" len="sm"/>
              <a:tailEnd type="none" w="sm" len="sm"/>
            </a:ln>
          </p:spPr>
          <p:txBody>
            <a:bodyPr wrap="none" anchor="ctr"/>
            <a:lstStyle/>
            <a:p>
              <a:endParaRPr lang="ar-AE"/>
            </a:p>
          </p:txBody>
        </p:sp>
        <p:sp>
          <p:nvSpPr>
            <p:cNvPr id="3112" name="Text Box 8"/>
            <p:cNvSpPr txBox="1">
              <a:spLocks noChangeArrowheads="1"/>
            </p:cNvSpPr>
            <p:nvPr/>
          </p:nvSpPr>
          <p:spPr bwMode="auto">
            <a:xfrm>
              <a:off x="2217" y="2082"/>
              <a:ext cx="2389" cy="327"/>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ar-LB" sz="2800" b="1">
                  <a:solidFill>
                    <a:schemeClr val="bg1"/>
                  </a:solidFill>
                </a:rPr>
                <a:t>تخطيط الأعمال (التطوير)</a:t>
              </a:r>
              <a:endParaRPr lang="en-US" sz="2800" b="1" dirty="0">
                <a:solidFill>
                  <a:schemeClr val="bg1"/>
                </a:solidFill>
              </a:endParaRPr>
            </a:p>
          </p:txBody>
        </p:sp>
      </p:grpSp>
      <p:grpSp>
        <p:nvGrpSpPr>
          <p:cNvPr id="5" name="Group 40"/>
          <p:cNvGrpSpPr>
            <a:grpSpLocks/>
          </p:cNvGrpSpPr>
          <p:nvPr/>
        </p:nvGrpSpPr>
        <p:grpSpPr bwMode="auto">
          <a:xfrm>
            <a:off x="3860800" y="3756027"/>
            <a:ext cx="4629856" cy="2111375"/>
            <a:chOff x="1581" y="2378"/>
            <a:chExt cx="3281" cy="1330"/>
          </a:xfrm>
        </p:grpSpPr>
        <p:sp>
          <p:nvSpPr>
            <p:cNvPr id="3109" name="Oval 9"/>
            <p:cNvSpPr>
              <a:spLocks noChangeArrowheads="1"/>
            </p:cNvSpPr>
            <p:nvPr/>
          </p:nvSpPr>
          <p:spPr bwMode="auto">
            <a:xfrm>
              <a:off x="1581" y="2378"/>
              <a:ext cx="3281" cy="1330"/>
            </a:xfrm>
            <a:prstGeom prst="ellipse">
              <a:avLst/>
            </a:prstGeom>
            <a:solidFill>
              <a:srgbClr val="9DD3D7"/>
            </a:solidFill>
            <a:ln w="12700">
              <a:solidFill>
                <a:schemeClr val="bg1"/>
              </a:solidFill>
              <a:round/>
              <a:headEnd type="none" w="sm" len="sm"/>
              <a:tailEnd type="none" w="sm" len="sm"/>
            </a:ln>
          </p:spPr>
          <p:txBody>
            <a:bodyPr wrap="none" anchor="ctr"/>
            <a:lstStyle/>
            <a:p>
              <a:pPr algn="ctr" eaLnBrk="0" hangingPunct="0"/>
              <a:endParaRPr lang="ar-AE" sz="3200"/>
            </a:p>
          </p:txBody>
        </p:sp>
        <p:sp>
          <p:nvSpPr>
            <p:cNvPr id="3110" name="Text Box 14"/>
            <p:cNvSpPr txBox="1">
              <a:spLocks noChangeArrowheads="1"/>
            </p:cNvSpPr>
            <p:nvPr/>
          </p:nvSpPr>
          <p:spPr bwMode="auto">
            <a:xfrm>
              <a:off x="2560" y="2454"/>
              <a:ext cx="1699" cy="310"/>
            </a:xfrm>
            <a:prstGeom prst="rect">
              <a:avLst/>
            </a:prstGeom>
            <a:noFill/>
            <a:ln w="9525">
              <a:noFill/>
              <a:miter lim="800000"/>
              <a:headEnd/>
              <a:tailEnd/>
            </a:ln>
          </p:spPr>
          <p:txBody>
            <a:bodyPr wrap="none">
              <a:spAutoFit/>
            </a:bodyPr>
            <a:lstStyle/>
            <a:p>
              <a:pPr algn="ctr" eaLnBrk="0" hangingPunct="0"/>
              <a:r>
                <a:rPr lang="ar-LB" sz="2600" b="1"/>
                <a:t>تخطيط عمل الإدارات</a:t>
              </a:r>
              <a:endParaRPr lang="en-US" sz="2600" b="1" dirty="0">
                <a:solidFill>
                  <a:srgbClr val="FFFF00"/>
                </a:solidFill>
              </a:endParaRPr>
            </a:p>
          </p:txBody>
        </p:sp>
      </p:grpSp>
      <p:grpSp>
        <p:nvGrpSpPr>
          <p:cNvPr id="6" name="Group 39"/>
          <p:cNvGrpSpPr>
            <a:grpSpLocks/>
          </p:cNvGrpSpPr>
          <p:nvPr/>
        </p:nvGrpSpPr>
        <p:grpSpPr bwMode="auto">
          <a:xfrm>
            <a:off x="4470400" y="4449763"/>
            <a:ext cx="1746956" cy="950912"/>
            <a:chOff x="2172" y="2803"/>
            <a:chExt cx="1238" cy="599"/>
          </a:xfrm>
        </p:grpSpPr>
        <p:sp>
          <p:nvSpPr>
            <p:cNvPr id="3107" name="Oval 12"/>
            <p:cNvSpPr>
              <a:spLocks noChangeArrowheads="1"/>
            </p:cNvSpPr>
            <p:nvPr/>
          </p:nvSpPr>
          <p:spPr bwMode="auto">
            <a:xfrm>
              <a:off x="2172" y="2803"/>
              <a:ext cx="1238" cy="599"/>
            </a:xfrm>
            <a:prstGeom prst="ellipse">
              <a:avLst/>
            </a:prstGeom>
            <a:solidFill>
              <a:schemeClr val="bg2"/>
            </a:solidFill>
            <a:ln w="12700">
              <a:solidFill>
                <a:schemeClr val="bg1"/>
              </a:solidFill>
              <a:round/>
              <a:headEnd type="none" w="sm" len="sm"/>
              <a:tailEnd type="none" w="sm" len="sm"/>
            </a:ln>
          </p:spPr>
          <p:txBody>
            <a:bodyPr wrap="none" anchor="ctr"/>
            <a:lstStyle/>
            <a:p>
              <a:endParaRPr lang="ar-AE"/>
            </a:p>
          </p:txBody>
        </p:sp>
        <p:sp>
          <p:nvSpPr>
            <p:cNvPr id="3108" name="Text Box 13"/>
            <p:cNvSpPr txBox="1">
              <a:spLocks noChangeArrowheads="1"/>
            </p:cNvSpPr>
            <p:nvPr/>
          </p:nvSpPr>
          <p:spPr bwMode="auto">
            <a:xfrm>
              <a:off x="2182" y="2966"/>
              <a:ext cx="1216" cy="25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ar-LB" sz="2000" b="1" dirty="0"/>
                <a:t>تخطيط المشاريع</a:t>
              </a:r>
              <a:endParaRPr lang="en-US" sz="2000" b="1" dirty="0"/>
            </a:p>
          </p:txBody>
        </p:sp>
      </p:grpSp>
      <p:grpSp>
        <p:nvGrpSpPr>
          <p:cNvPr id="14" name="Group 38"/>
          <p:cNvGrpSpPr>
            <a:grpSpLocks/>
          </p:cNvGrpSpPr>
          <p:nvPr/>
        </p:nvGrpSpPr>
        <p:grpSpPr bwMode="auto">
          <a:xfrm>
            <a:off x="6031089" y="4425954"/>
            <a:ext cx="1746956" cy="990601"/>
            <a:chOff x="3194" y="2788"/>
            <a:chExt cx="1238" cy="624"/>
          </a:xfrm>
        </p:grpSpPr>
        <p:sp>
          <p:nvSpPr>
            <p:cNvPr id="3085" name="Oval 10"/>
            <p:cNvSpPr>
              <a:spLocks noChangeArrowheads="1"/>
            </p:cNvSpPr>
            <p:nvPr/>
          </p:nvSpPr>
          <p:spPr bwMode="auto">
            <a:xfrm>
              <a:off x="3194" y="2788"/>
              <a:ext cx="1238" cy="599"/>
            </a:xfrm>
            <a:prstGeom prst="ellipse">
              <a:avLst/>
            </a:prstGeom>
            <a:solidFill>
              <a:srgbClr val="FFFF66"/>
            </a:solidFill>
            <a:ln w="12700">
              <a:solidFill>
                <a:schemeClr val="tx1"/>
              </a:solidFill>
              <a:round/>
              <a:headEnd type="none" w="sm" len="sm"/>
              <a:tailEnd type="none" w="sm" len="sm"/>
            </a:ln>
          </p:spPr>
          <p:txBody>
            <a:bodyPr wrap="none" anchor="ctr"/>
            <a:lstStyle/>
            <a:p>
              <a:pPr algn="ctr" eaLnBrk="0" hangingPunct="0"/>
              <a:endParaRPr lang="ar-AE" sz="800"/>
            </a:p>
          </p:txBody>
        </p:sp>
        <p:sp>
          <p:nvSpPr>
            <p:cNvPr id="3086" name="Text Box 11"/>
            <p:cNvSpPr txBox="1">
              <a:spLocks noChangeArrowheads="1"/>
            </p:cNvSpPr>
            <p:nvPr/>
          </p:nvSpPr>
          <p:spPr bwMode="auto">
            <a:xfrm>
              <a:off x="3336" y="2966"/>
              <a:ext cx="1084" cy="446"/>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ar-LB" sz="2000" b="1"/>
                <a:t>التخطيط التشغيلي</a:t>
              </a:r>
              <a:endParaRPr lang="en-US" sz="2000" b="1" dirty="0"/>
            </a:p>
          </p:txBody>
        </p:sp>
      </p:grpSp>
      <p:pic>
        <p:nvPicPr>
          <p:cNvPr id="45" name="Picture 44" descr="AG00317_"/>
          <p:cNvPicPr>
            <a:picLocks noChangeAspect="1" noChangeArrowheads="1" noCrop="1"/>
          </p:cNvPicPr>
          <p:nvPr/>
        </p:nvPicPr>
        <p:blipFill>
          <a:blip r:embed="rId3"/>
          <a:srcRect/>
          <a:stretch>
            <a:fillRect/>
          </a:stretch>
        </p:blipFill>
        <p:spPr bwMode="auto">
          <a:xfrm>
            <a:off x="1219201" y="457200"/>
            <a:ext cx="1905000" cy="2286000"/>
          </a:xfrm>
          <a:prstGeom prst="rect">
            <a:avLst/>
          </a:prstGeom>
          <a:noFill/>
          <a:ln w="9525">
            <a:noFill/>
            <a:miter lim="800000"/>
            <a:headEnd/>
            <a:tailEnd/>
          </a:ln>
        </p:spPr>
      </p:pic>
    </p:spTree>
    <p:extLst>
      <p:ext uri="{BB962C8B-B14F-4D97-AF65-F5344CB8AC3E}">
        <p14:creationId xmlns:p14="http://schemas.microsoft.com/office/powerpoint/2010/main" xmlns="" val="3692011975"/>
      </p:ext>
    </p:extLst>
  </p:cSld>
  <p:clrMapOvr>
    <a:masterClrMapping/>
  </p:clrMapOvr>
  <p:transition>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linds(horizont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heel(1)">
                                      <p:cBhvr>
                                        <p:cTn id="3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re 1"/>
          <p:cNvSpPr>
            <a:spLocks noGrp="1"/>
          </p:cNvSpPr>
          <p:nvPr>
            <p:ph type="title"/>
          </p:nvPr>
        </p:nvSpPr>
        <p:spPr>
          <a:xfrm>
            <a:off x="3009900" y="1257301"/>
            <a:ext cx="6172200" cy="663179"/>
          </a:xfrm>
        </p:spPr>
        <p:txBody>
          <a:bodyPr>
            <a:normAutofit fontScale="90000"/>
          </a:bodyPr>
          <a:lstStyle/>
          <a:p>
            <a:r>
              <a:rPr lang="ar-LB" sz="2700" dirty="0">
                <a:latin typeface="Simplified Arabic" pitchFamily="18" charset="-78"/>
                <a:cs typeface="Simplified Arabic" pitchFamily="18" charset="-78"/>
              </a:rPr>
              <a:t>هو عبارة عن محاكاة لنشاطات المنظمة المستقبلية بهدف بلوغ الرؤية المنشودة</a:t>
            </a:r>
            <a:r>
              <a:rPr lang="ar-LB" dirty="0" smtClean="0">
                <a:solidFill>
                  <a:schemeClr val="tx1"/>
                </a:solidFill>
              </a:rPr>
              <a:t/>
            </a:r>
            <a:br>
              <a:rPr lang="ar-LB" dirty="0" smtClean="0">
                <a:solidFill>
                  <a:schemeClr val="tx1"/>
                </a:solidFill>
              </a:rPr>
            </a:br>
            <a:endParaRPr lang="fr-FR" dirty="0"/>
          </a:p>
        </p:txBody>
      </p:sp>
      <p:sp>
        <p:nvSpPr>
          <p:cNvPr id="3" name="Espace réservé du contenu 2"/>
          <p:cNvSpPr>
            <a:spLocks noGrp="1"/>
          </p:cNvSpPr>
          <p:nvPr>
            <p:ph idx="1"/>
          </p:nvPr>
        </p:nvSpPr>
        <p:spPr>
          <a:xfrm>
            <a:off x="7353300" y="3886200"/>
            <a:ext cx="2423746" cy="1885950"/>
          </a:xfrm>
          <a:solidFill>
            <a:srgbClr val="FFC000"/>
          </a:solidFill>
        </p:spPr>
        <p:txBody>
          <a:bodyPr>
            <a:normAutofit fontScale="85000" lnSpcReduction="10000"/>
          </a:bodyPr>
          <a:lstStyle/>
          <a:p>
            <a:pPr algn="just" rtl="1"/>
            <a:r>
              <a:rPr lang="ar-LB" dirty="0"/>
              <a:t>يهدف ل</a:t>
            </a:r>
            <a:r>
              <a:rPr lang="ar-SA" dirty="0"/>
              <a:t>صياغة وتحقيق أهداف</a:t>
            </a:r>
            <a:r>
              <a:rPr lang="ar-LB" dirty="0"/>
              <a:t> (ذكية)</a:t>
            </a:r>
            <a:r>
              <a:rPr lang="ar-SA" dirty="0"/>
              <a:t> عبر </a:t>
            </a:r>
            <a:r>
              <a:rPr lang="ar-LB" dirty="0"/>
              <a:t> تأمين و</a:t>
            </a:r>
            <a:r>
              <a:rPr lang="ar-SA" dirty="0"/>
              <a:t>الإستخدام الأمثل للموارد </a:t>
            </a:r>
            <a:r>
              <a:rPr lang="ar-LB" dirty="0"/>
              <a:t>المتاحة وفق الظروف</a:t>
            </a:r>
            <a:r>
              <a:rPr lang="ar-SA" dirty="0"/>
              <a:t> المحيطة</a:t>
            </a:r>
          </a:p>
          <a:p>
            <a:endParaRPr lang="fr-FR" dirty="0"/>
          </a:p>
        </p:txBody>
      </p:sp>
      <p:sp>
        <p:nvSpPr>
          <p:cNvPr id="4" name="Rectangle 3"/>
          <p:cNvSpPr/>
          <p:nvPr/>
        </p:nvSpPr>
        <p:spPr>
          <a:xfrm>
            <a:off x="1666875" y="2125267"/>
            <a:ext cx="2686050" cy="628650"/>
          </a:xfrm>
          <a:prstGeom prst="rect">
            <a:avLst/>
          </a:prstGeom>
          <a:solidFill>
            <a:srgbClr val="1CD6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b="1" dirty="0">
                <a:solidFill>
                  <a:schemeClr val="tx1"/>
                </a:solidFill>
              </a:rPr>
              <a:t>ما هو </a:t>
            </a:r>
            <a:r>
              <a:rPr lang="ar-SA" b="1" dirty="0">
                <a:solidFill>
                  <a:schemeClr val="tx1"/>
                </a:solidFill>
              </a:rPr>
              <a:t>التخطيط الاستراتيجي</a:t>
            </a:r>
            <a:r>
              <a:rPr lang="ar-LB" b="1" dirty="0">
                <a:solidFill>
                  <a:schemeClr val="tx1"/>
                </a:solidFill>
              </a:rPr>
              <a:t>؟</a:t>
            </a:r>
            <a:endParaRPr lang="fr-FR" b="1" dirty="0">
              <a:solidFill>
                <a:schemeClr val="tx1"/>
              </a:solidFill>
            </a:endParaRPr>
          </a:p>
        </p:txBody>
      </p:sp>
      <p:sp>
        <p:nvSpPr>
          <p:cNvPr id="5" name="Ellipse 4"/>
          <p:cNvSpPr/>
          <p:nvPr/>
        </p:nvSpPr>
        <p:spPr>
          <a:xfrm>
            <a:off x="6610350" y="1828800"/>
            <a:ext cx="2057400" cy="742950"/>
          </a:xfrm>
          <a:prstGeom prst="ellipse">
            <a:avLst/>
          </a:prstGeom>
          <a:solidFill>
            <a:srgbClr val="F6BD7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rPr>
              <a:t>أين نحن الآن</a:t>
            </a:r>
            <a:endParaRPr lang="fr-FR" b="1" dirty="0">
              <a:solidFill>
                <a:schemeClr val="tx1"/>
              </a:solidFill>
            </a:endParaRPr>
          </a:p>
        </p:txBody>
      </p:sp>
      <p:sp>
        <p:nvSpPr>
          <p:cNvPr id="6" name="Ellipse 5"/>
          <p:cNvSpPr/>
          <p:nvPr/>
        </p:nvSpPr>
        <p:spPr>
          <a:xfrm>
            <a:off x="5295900" y="3371850"/>
            <a:ext cx="2057400" cy="742950"/>
          </a:xfrm>
          <a:prstGeom prst="ellipse">
            <a:avLst/>
          </a:prstGeom>
          <a:solidFill>
            <a:srgbClr val="DBE92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rPr>
              <a:t>كيف نصل الى هناك</a:t>
            </a:r>
            <a:endParaRPr lang="fr-FR" b="1" dirty="0">
              <a:solidFill>
                <a:schemeClr val="tx1"/>
              </a:solidFill>
            </a:endParaRPr>
          </a:p>
        </p:txBody>
      </p:sp>
      <p:sp>
        <p:nvSpPr>
          <p:cNvPr id="7" name="Ellipse 6"/>
          <p:cNvSpPr/>
          <p:nvPr/>
        </p:nvSpPr>
        <p:spPr>
          <a:xfrm>
            <a:off x="4267200" y="4914900"/>
            <a:ext cx="2057400" cy="7429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rPr>
              <a:t>أين نريد أن نكون</a:t>
            </a:r>
            <a:endParaRPr lang="fr-FR" b="1" dirty="0">
              <a:solidFill>
                <a:schemeClr val="tx1"/>
              </a:solidFill>
            </a:endParaRPr>
          </a:p>
        </p:txBody>
      </p:sp>
      <p:pic>
        <p:nvPicPr>
          <p:cNvPr id="8" name="Picture 8" descr="j0234687"/>
          <p:cNvPicPr>
            <a:picLocks noChangeAspect="1" noChangeArrowheads="1" noCrop="1"/>
          </p:cNvPicPr>
          <p:nvPr/>
        </p:nvPicPr>
        <p:blipFill>
          <a:blip r:embed="rId3"/>
          <a:srcRect/>
          <a:stretch>
            <a:fillRect/>
          </a:stretch>
        </p:blipFill>
        <p:spPr bwMode="auto">
          <a:xfrm>
            <a:off x="1905000" y="2880719"/>
            <a:ext cx="2362200" cy="1725215"/>
          </a:xfrm>
          <a:prstGeom prst="ellipse">
            <a:avLst/>
          </a:prstGeom>
          <a:ln>
            <a:noFill/>
          </a:ln>
          <a:effectLst>
            <a:softEdge rad="112500"/>
          </a:effectLst>
        </p:spPr>
      </p:pic>
    </p:spTree>
    <p:extLst>
      <p:ext uri="{BB962C8B-B14F-4D97-AF65-F5344CB8AC3E}">
        <p14:creationId xmlns:p14="http://schemas.microsoft.com/office/powerpoint/2010/main" xmlns="" val="4259071045"/>
      </p:ext>
    </p:extLst>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80">
                                          <p:stCondLst>
                                            <p:cond delay="0"/>
                                          </p:stCondLst>
                                        </p:cTn>
                                        <p:tgtEl>
                                          <p:spTgt spid="5"/>
                                        </p:tgtEl>
                                      </p:cBhvr>
                                    </p:animEffect>
                                    <p:anim calcmode="lin" valueType="num">
                                      <p:cBhvr>
                                        <p:cTn id="2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7" dur="26">
                                          <p:stCondLst>
                                            <p:cond delay="650"/>
                                          </p:stCondLst>
                                        </p:cTn>
                                        <p:tgtEl>
                                          <p:spTgt spid="5"/>
                                        </p:tgtEl>
                                      </p:cBhvr>
                                      <p:to x="100000" y="60000"/>
                                    </p:animScale>
                                    <p:animScale>
                                      <p:cBhvr>
                                        <p:cTn id="28" dur="166" decel="50000">
                                          <p:stCondLst>
                                            <p:cond delay="676"/>
                                          </p:stCondLst>
                                        </p:cTn>
                                        <p:tgtEl>
                                          <p:spTgt spid="5"/>
                                        </p:tgtEl>
                                      </p:cBhvr>
                                      <p:to x="100000" y="100000"/>
                                    </p:animScale>
                                    <p:animScale>
                                      <p:cBhvr>
                                        <p:cTn id="29" dur="26">
                                          <p:stCondLst>
                                            <p:cond delay="1312"/>
                                          </p:stCondLst>
                                        </p:cTn>
                                        <p:tgtEl>
                                          <p:spTgt spid="5"/>
                                        </p:tgtEl>
                                      </p:cBhvr>
                                      <p:to x="100000" y="80000"/>
                                    </p:animScale>
                                    <p:animScale>
                                      <p:cBhvr>
                                        <p:cTn id="30" dur="166" decel="50000">
                                          <p:stCondLst>
                                            <p:cond delay="1338"/>
                                          </p:stCondLst>
                                        </p:cTn>
                                        <p:tgtEl>
                                          <p:spTgt spid="5"/>
                                        </p:tgtEl>
                                      </p:cBhvr>
                                      <p:to x="100000" y="100000"/>
                                    </p:animScale>
                                    <p:animScale>
                                      <p:cBhvr>
                                        <p:cTn id="31" dur="26">
                                          <p:stCondLst>
                                            <p:cond delay="1642"/>
                                          </p:stCondLst>
                                        </p:cTn>
                                        <p:tgtEl>
                                          <p:spTgt spid="5"/>
                                        </p:tgtEl>
                                      </p:cBhvr>
                                      <p:to x="100000" y="90000"/>
                                    </p:animScale>
                                    <p:animScale>
                                      <p:cBhvr>
                                        <p:cTn id="32" dur="166" decel="50000">
                                          <p:stCondLst>
                                            <p:cond delay="1668"/>
                                          </p:stCondLst>
                                        </p:cTn>
                                        <p:tgtEl>
                                          <p:spTgt spid="5"/>
                                        </p:tgtEl>
                                      </p:cBhvr>
                                      <p:to x="100000" y="100000"/>
                                    </p:animScale>
                                    <p:animScale>
                                      <p:cBhvr>
                                        <p:cTn id="33" dur="26">
                                          <p:stCondLst>
                                            <p:cond delay="1808"/>
                                          </p:stCondLst>
                                        </p:cTn>
                                        <p:tgtEl>
                                          <p:spTgt spid="5"/>
                                        </p:tgtEl>
                                      </p:cBhvr>
                                      <p:to x="100000" y="95000"/>
                                    </p:animScale>
                                    <p:animScale>
                                      <p:cBhvr>
                                        <p:cTn id="34" dur="166" decel="50000">
                                          <p:stCondLst>
                                            <p:cond delay="1834"/>
                                          </p:stCondLst>
                                        </p:cTn>
                                        <p:tgtEl>
                                          <p:spTgt spid="5"/>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6"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ipe(down)">
                                      <p:cBhvr>
                                        <p:cTn id="57" dur="580">
                                          <p:stCondLst>
                                            <p:cond delay="0"/>
                                          </p:stCondLst>
                                        </p:cTn>
                                        <p:tgtEl>
                                          <p:spTgt spid="7"/>
                                        </p:tgtEl>
                                      </p:cBhvr>
                                    </p:animEffect>
                                    <p:anim calcmode="lin" valueType="num">
                                      <p:cBhvr>
                                        <p:cTn id="5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3" dur="26">
                                          <p:stCondLst>
                                            <p:cond delay="650"/>
                                          </p:stCondLst>
                                        </p:cTn>
                                        <p:tgtEl>
                                          <p:spTgt spid="7"/>
                                        </p:tgtEl>
                                      </p:cBhvr>
                                      <p:to x="100000" y="60000"/>
                                    </p:animScale>
                                    <p:animScale>
                                      <p:cBhvr>
                                        <p:cTn id="64" dur="166" decel="50000">
                                          <p:stCondLst>
                                            <p:cond delay="676"/>
                                          </p:stCondLst>
                                        </p:cTn>
                                        <p:tgtEl>
                                          <p:spTgt spid="7"/>
                                        </p:tgtEl>
                                      </p:cBhvr>
                                      <p:to x="100000" y="100000"/>
                                    </p:animScale>
                                    <p:animScale>
                                      <p:cBhvr>
                                        <p:cTn id="65" dur="26">
                                          <p:stCondLst>
                                            <p:cond delay="1312"/>
                                          </p:stCondLst>
                                        </p:cTn>
                                        <p:tgtEl>
                                          <p:spTgt spid="7"/>
                                        </p:tgtEl>
                                      </p:cBhvr>
                                      <p:to x="100000" y="80000"/>
                                    </p:animScale>
                                    <p:animScale>
                                      <p:cBhvr>
                                        <p:cTn id="66" dur="166" decel="50000">
                                          <p:stCondLst>
                                            <p:cond delay="1338"/>
                                          </p:stCondLst>
                                        </p:cTn>
                                        <p:tgtEl>
                                          <p:spTgt spid="7"/>
                                        </p:tgtEl>
                                      </p:cBhvr>
                                      <p:to x="100000" y="100000"/>
                                    </p:animScale>
                                    <p:animScale>
                                      <p:cBhvr>
                                        <p:cTn id="67" dur="26">
                                          <p:stCondLst>
                                            <p:cond delay="1642"/>
                                          </p:stCondLst>
                                        </p:cTn>
                                        <p:tgtEl>
                                          <p:spTgt spid="7"/>
                                        </p:tgtEl>
                                      </p:cBhvr>
                                      <p:to x="100000" y="90000"/>
                                    </p:animScale>
                                    <p:animScale>
                                      <p:cBhvr>
                                        <p:cTn id="68" dur="166" decel="50000">
                                          <p:stCondLst>
                                            <p:cond delay="1668"/>
                                          </p:stCondLst>
                                        </p:cTn>
                                        <p:tgtEl>
                                          <p:spTgt spid="7"/>
                                        </p:tgtEl>
                                      </p:cBhvr>
                                      <p:to x="100000" y="100000"/>
                                    </p:animScale>
                                    <p:animScale>
                                      <p:cBhvr>
                                        <p:cTn id="69" dur="26">
                                          <p:stCondLst>
                                            <p:cond delay="1808"/>
                                          </p:stCondLst>
                                        </p:cTn>
                                        <p:tgtEl>
                                          <p:spTgt spid="7"/>
                                        </p:tgtEl>
                                      </p:cBhvr>
                                      <p:to x="100000" y="95000"/>
                                    </p:animScale>
                                    <p:animScale>
                                      <p:cBhvr>
                                        <p:cTn id="70" dur="166" decel="50000">
                                          <p:stCondLst>
                                            <p:cond delay="1834"/>
                                          </p:stCondLst>
                                        </p:cTn>
                                        <p:tgtEl>
                                          <p:spTgt spid="7"/>
                                        </p:tgtEl>
                                      </p:cBhvr>
                                      <p:to x="100000" y="100000"/>
                                    </p:animScale>
                                  </p:childTnLst>
                                </p:cTn>
                              </p:par>
                            </p:childTnLst>
                          </p:cTn>
                        </p:par>
                      </p:childTnLst>
                    </p:cTn>
                  </p:par>
                  <p:par>
                    <p:cTn id="71" fill="hold">
                      <p:stCondLst>
                        <p:cond delay="indefinite"/>
                      </p:stCondLst>
                      <p:childTnLst>
                        <p:par>
                          <p:cTn id="72" fill="hold">
                            <p:stCondLst>
                              <p:cond delay="0"/>
                            </p:stCondLst>
                            <p:childTnLst>
                              <p:par>
                                <p:cTn id="73" presetID="54" presetClass="entr" presetSubtype="0" accel="100000" fill="hold" grpId="0" nodeType="clickEffect">
                                  <p:stCondLst>
                                    <p:cond delay="0"/>
                                  </p:stCondLst>
                                  <p:childTnLst>
                                    <p:set>
                                      <p:cBhvr>
                                        <p:cTn id="74" dur="1" fill="hold">
                                          <p:stCondLst>
                                            <p:cond delay="0"/>
                                          </p:stCondLst>
                                        </p:cTn>
                                        <p:tgtEl>
                                          <p:spTgt spid="3">
                                            <p:bg/>
                                          </p:spTgt>
                                        </p:tgtEl>
                                        <p:attrNameLst>
                                          <p:attrName>style.visibility</p:attrName>
                                        </p:attrNameLst>
                                      </p:cBhvr>
                                      <p:to>
                                        <p:strVal val="visible"/>
                                      </p:to>
                                    </p:set>
                                    <p:anim calcmode="lin" valueType="num">
                                      <p:cBhvr>
                                        <p:cTn id="75" dur="500" fill="hold"/>
                                        <p:tgtEl>
                                          <p:spTgt spid="3">
                                            <p:bg/>
                                          </p:spTgt>
                                        </p:tgtEl>
                                        <p:attrNameLst>
                                          <p:attrName>ppt_w</p:attrName>
                                        </p:attrNameLst>
                                      </p:cBhvr>
                                      <p:tavLst>
                                        <p:tav tm="0">
                                          <p:val>
                                            <p:strVal val="#ppt_w*0.05"/>
                                          </p:val>
                                        </p:tav>
                                        <p:tav tm="100000">
                                          <p:val>
                                            <p:strVal val="#ppt_w"/>
                                          </p:val>
                                        </p:tav>
                                      </p:tavLst>
                                    </p:anim>
                                    <p:anim calcmode="lin" valueType="num">
                                      <p:cBhvr>
                                        <p:cTn id="76" dur="500" fill="hold"/>
                                        <p:tgtEl>
                                          <p:spTgt spid="3">
                                            <p:bg/>
                                          </p:spTgt>
                                        </p:tgtEl>
                                        <p:attrNameLst>
                                          <p:attrName>ppt_h</p:attrName>
                                        </p:attrNameLst>
                                      </p:cBhvr>
                                      <p:tavLst>
                                        <p:tav tm="0">
                                          <p:val>
                                            <p:strVal val="#ppt_h"/>
                                          </p:val>
                                        </p:tav>
                                        <p:tav tm="100000">
                                          <p:val>
                                            <p:strVal val="#ppt_h"/>
                                          </p:val>
                                        </p:tav>
                                      </p:tavLst>
                                    </p:anim>
                                    <p:anim calcmode="lin" valueType="num">
                                      <p:cBhvr>
                                        <p:cTn id="77" dur="500" fill="hold"/>
                                        <p:tgtEl>
                                          <p:spTgt spid="3">
                                            <p:bg/>
                                          </p:spTgt>
                                        </p:tgtEl>
                                        <p:attrNameLst>
                                          <p:attrName>ppt_x</p:attrName>
                                        </p:attrNameLst>
                                      </p:cBhvr>
                                      <p:tavLst>
                                        <p:tav tm="0">
                                          <p:val>
                                            <p:strVal val="#ppt_x-.2"/>
                                          </p:val>
                                        </p:tav>
                                        <p:tav tm="100000">
                                          <p:val>
                                            <p:strVal val="#ppt_x"/>
                                          </p:val>
                                        </p:tav>
                                      </p:tavLst>
                                    </p:anim>
                                    <p:anim calcmode="lin" valueType="num">
                                      <p:cBhvr>
                                        <p:cTn id="78" dur="500" fill="hold"/>
                                        <p:tgtEl>
                                          <p:spTgt spid="3">
                                            <p:bg/>
                                          </p:spTgt>
                                        </p:tgtEl>
                                        <p:attrNameLst>
                                          <p:attrName>ppt_y</p:attrName>
                                        </p:attrNameLst>
                                      </p:cBhvr>
                                      <p:tavLst>
                                        <p:tav tm="0">
                                          <p:val>
                                            <p:strVal val="#ppt_y"/>
                                          </p:val>
                                        </p:tav>
                                        <p:tav tm="100000">
                                          <p:val>
                                            <p:strVal val="#ppt_y"/>
                                          </p:val>
                                        </p:tav>
                                      </p:tavLst>
                                    </p:anim>
                                    <p:animEffect transition="in" filter="fade">
                                      <p:cBhvr>
                                        <p:cTn id="79" dur="500"/>
                                        <p:tgtEl>
                                          <p:spTgt spid="3">
                                            <p:bg/>
                                          </p:spTgt>
                                        </p:tgtEl>
                                      </p:cBhvr>
                                    </p:animEffect>
                                  </p:childTnLst>
                                </p:cTn>
                              </p:par>
                            </p:childTnLst>
                          </p:cTn>
                        </p:par>
                      </p:childTnLst>
                    </p:cTn>
                  </p:par>
                  <p:par>
                    <p:cTn id="80" fill="hold">
                      <p:stCondLst>
                        <p:cond delay="indefinite"/>
                      </p:stCondLst>
                      <p:childTnLst>
                        <p:par>
                          <p:cTn id="81" fill="hold">
                            <p:stCondLst>
                              <p:cond delay="0"/>
                            </p:stCondLst>
                            <p:childTnLst>
                              <p:par>
                                <p:cTn id="82" presetID="54" presetClass="entr" presetSubtype="0" accel="100000" fill="hold" grpId="0" nodeType="clickEffect">
                                  <p:stCondLst>
                                    <p:cond delay="0"/>
                                  </p:stCondLst>
                                  <p:childTnLst>
                                    <p:set>
                                      <p:cBhvr>
                                        <p:cTn id="83" dur="1" fill="hold">
                                          <p:stCondLst>
                                            <p:cond delay="0"/>
                                          </p:stCondLst>
                                        </p:cTn>
                                        <p:tgtEl>
                                          <p:spTgt spid="3">
                                            <p:txEl>
                                              <p:pRg st="0" end="0"/>
                                            </p:txEl>
                                          </p:spTgt>
                                        </p:tgtEl>
                                        <p:attrNameLst>
                                          <p:attrName>style.visibility</p:attrName>
                                        </p:attrNameLst>
                                      </p:cBhvr>
                                      <p:to>
                                        <p:strVal val="visible"/>
                                      </p:to>
                                    </p:set>
                                    <p:anim calcmode="lin" valueType="num">
                                      <p:cBhvr>
                                        <p:cTn id="84" dur="500" fill="hold"/>
                                        <p:tgtEl>
                                          <p:spTgt spid="3">
                                            <p:txEl>
                                              <p:pRg st="0" end="0"/>
                                            </p:txEl>
                                          </p:spTgt>
                                        </p:tgtEl>
                                        <p:attrNameLst>
                                          <p:attrName>ppt_w</p:attrName>
                                        </p:attrNameLst>
                                      </p:cBhvr>
                                      <p:tavLst>
                                        <p:tav tm="0">
                                          <p:val>
                                            <p:strVal val="#ppt_w*0.05"/>
                                          </p:val>
                                        </p:tav>
                                        <p:tav tm="100000">
                                          <p:val>
                                            <p:strVal val="#ppt_w"/>
                                          </p:val>
                                        </p:tav>
                                      </p:tavLst>
                                    </p:anim>
                                    <p:anim calcmode="lin" valueType="num">
                                      <p:cBhvr>
                                        <p:cTn id="85" dur="5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86" dur="5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7" dur="5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88" dur="500"/>
                                        <p:tgtEl>
                                          <p:spTgt spid="3">
                                            <p:txEl>
                                              <p:pRg st="0" end="0"/>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1" presetClass="entr" presetSubtype="1" fill="hold"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heel(1)">
                                      <p:cBhvr>
                                        <p:cTn id="93"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5" grpId="0" animBg="1"/>
      <p:bldP spid="6" grpId="0" animBg="1"/>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p:cNvPicPr>
            <a:picLocks noChangeAspect="1" noChangeArrowheads="1"/>
          </p:cNvPicPr>
          <p:nvPr/>
        </p:nvPicPr>
        <p:blipFill>
          <a:blip r:embed="rId2"/>
          <a:srcRect/>
          <a:stretch>
            <a:fillRect/>
          </a:stretch>
        </p:blipFill>
        <p:spPr bwMode="auto">
          <a:xfrm>
            <a:off x="0" y="-147637"/>
            <a:ext cx="12192000" cy="7010400"/>
          </a:xfrm>
          <a:prstGeom prst="rect">
            <a:avLst/>
          </a:prstGeom>
          <a:noFill/>
          <a:ln w="9525">
            <a:noFill/>
            <a:miter lim="800000"/>
            <a:headEnd/>
            <a:tailEnd/>
          </a:ln>
        </p:spPr>
      </p:pic>
      <p:sp>
        <p:nvSpPr>
          <p:cNvPr id="33794" name="Footer Placeholder 4"/>
          <p:cNvSpPr>
            <a:spLocks noGrp="1"/>
          </p:cNvSpPr>
          <p:nvPr>
            <p:ph type="ftr" sz="quarter" idx="11"/>
          </p:nvPr>
        </p:nvSpPr>
        <p:spPr>
          <a:noFill/>
        </p:spPr>
        <p:txBody>
          <a:bodyPr/>
          <a:lstStyle/>
          <a:p>
            <a:r>
              <a:rPr lang="en-US" dirty="0"/>
              <a:t>” </a:t>
            </a:r>
            <a:r>
              <a:rPr lang="ar-SA"/>
              <a:t>مدخل إلى التخطيط الإستراتيجي – مفاهيم وتطبيقات</a:t>
            </a:r>
            <a:r>
              <a:rPr lang="en-US" dirty="0"/>
              <a:t>“</a:t>
            </a:r>
          </a:p>
        </p:txBody>
      </p:sp>
      <p:sp>
        <p:nvSpPr>
          <p:cNvPr id="33795" name="Slide Number Placeholder 5"/>
          <p:cNvSpPr>
            <a:spLocks noGrp="1"/>
          </p:cNvSpPr>
          <p:nvPr>
            <p:ph type="sldNum" sz="quarter" idx="12"/>
          </p:nvPr>
        </p:nvSpPr>
        <p:spPr>
          <a:noFill/>
        </p:spPr>
        <p:txBody>
          <a:bodyPr/>
          <a:lstStyle/>
          <a:p>
            <a:fld id="{06D7C29A-C129-48F4-91DB-969989D153A6}" type="slidenum">
              <a:rPr lang="ar-SA">
                <a:latin typeface="Arial" charset="0"/>
                <a:cs typeface="Arial" charset="0"/>
              </a:rPr>
              <a:pPr/>
              <a:t>5</a:t>
            </a:fld>
            <a:endParaRPr lang="en-US" dirty="0">
              <a:latin typeface="Arial" charset="0"/>
              <a:cs typeface="Arial" charset="0"/>
            </a:endParaRPr>
          </a:p>
        </p:txBody>
      </p:sp>
      <p:grpSp>
        <p:nvGrpSpPr>
          <p:cNvPr id="2" name="Group 17"/>
          <p:cNvGrpSpPr>
            <a:grpSpLocks/>
          </p:cNvGrpSpPr>
          <p:nvPr/>
        </p:nvGrpSpPr>
        <p:grpSpPr bwMode="auto">
          <a:xfrm>
            <a:off x="4927601" y="3286126"/>
            <a:ext cx="2457450" cy="1285875"/>
            <a:chOff x="2136" y="2040"/>
            <a:chExt cx="2322" cy="1080"/>
          </a:xfrm>
        </p:grpSpPr>
        <p:sp>
          <p:nvSpPr>
            <p:cNvPr id="33807" name="Line 2"/>
            <p:cNvSpPr>
              <a:spLocks noChangeShapeType="1"/>
            </p:cNvSpPr>
            <p:nvPr/>
          </p:nvSpPr>
          <p:spPr bwMode="auto">
            <a:xfrm flipV="1">
              <a:off x="2406" y="2736"/>
              <a:ext cx="450" cy="372"/>
            </a:xfrm>
            <a:prstGeom prst="line">
              <a:avLst/>
            </a:prstGeom>
            <a:noFill/>
            <a:ln w="76200">
              <a:solidFill>
                <a:schemeClr val="tx2"/>
              </a:solidFill>
              <a:round/>
              <a:headEnd/>
              <a:tailEnd type="triangle" w="med" len="med"/>
            </a:ln>
          </p:spPr>
          <p:txBody>
            <a:bodyPr wrap="none" anchor="ctr"/>
            <a:lstStyle/>
            <a:p>
              <a:endParaRPr lang="fr-FR" sz="1350" dirty="0"/>
            </a:p>
          </p:txBody>
        </p:sp>
        <p:sp>
          <p:nvSpPr>
            <p:cNvPr id="33808" name="Line 3"/>
            <p:cNvSpPr>
              <a:spLocks noChangeShapeType="1"/>
            </p:cNvSpPr>
            <p:nvPr/>
          </p:nvSpPr>
          <p:spPr bwMode="auto">
            <a:xfrm>
              <a:off x="2574" y="2040"/>
              <a:ext cx="378" cy="240"/>
            </a:xfrm>
            <a:prstGeom prst="line">
              <a:avLst/>
            </a:prstGeom>
            <a:noFill/>
            <a:ln w="76200">
              <a:solidFill>
                <a:schemeClr val="tx2"/>
              </a:solidFill>
              <a:round/>
              <a:headEnd/>
              <a:tailEnd type="triangle" w="med" len="med"/>
            </a:ln>
          </p:spPr>
          <p:txBody>
            <a:bodyPr wrap="none" anchor="ctr"/>
            <a:lstStyle/>
            <a:p>
              <a:endParaRPr lang="fr-FR" sz="1350" dirty="0"/>
            </a:p>
          </p:txBody>
        </p:sp>
        <p:sp>
          <p:nvSpPr>
            <p:cNvPr id="33809" name="Line 4"/>
            <p:cNvSpPr>
              <a:spLocks noChangeShapeType="1"/>
            </p:cNvSpPr>
            <p:nvPr/>
          </p:nvSpPr>
          <p:spPr bwMode="auto">
            <a:xfrm flipH="1">
              <a:off x="3528" y="2076"/>
              <a:ext cx="342" cy="204"/>
            </a:xfrm>
            <a:prstGeom prst="line">
              <a:avLst/>
            </a:prstGeom>
            <a:noFill/>
            <a:ln w="76200">
              <a:solidFill>
                <a:schemeClr val="tx2"/>
              </a:solidFill>
              <a:round/>
              <a:headEnd/>
              <a:tailEnd type="triangle" w="med" len="med"/>
            </a:ln>
          </p:spPr>
          <p:txBody>
            <a:bodyPr wrap="none" anchor="ctr"/>
            <a:lstStyle/>
            <a:p>
              <a:endParaRPr lang="fr-FR" sz="1350" dirty="0"/>
            </a:p>
          </p:txBody>
        </p:sp>
        <p:sp>
          <p:nvSpPr>
            <p:cNvPr id="33810" name="Line 5"/>
            <p:cNvSpPr>
              <a:spLocks noChangeShapeType="1"/>
            </p:cNvSpPr>
            <p:nvPr/>
          </p:nvSpPr>
          <p:spPr bwMode="auto">
            <a:xfrm flipH="1" flipV="1">
              <a:off x="3624" y="2748"/>
              <a:ext cx="486" cy="372"/>
            </a:xfrm>
            <a:prstGeom prst="line">
              <a:avLst/>
            </a:prstGeom>
            <a:noFill/>
            <a:ln w="76200">
              <a:solidFill>
                <a:schemeClr val="tx2"/>
              </a:solidFill>
              <a:round/>
              <a:headEnd/>
              <a:tailEnd type="triangle" w="med" len="med"/>
            </a:ln>
          </p:spPr>
          <p:txBody>
            <a:bodyPr wrap="none" anchor="ctr"/>
            <a:lstStyle/>
            <a:p>
              <a:endParaRPr lang="fr-FR" sz="1350" dirty="0"/>
            </a:p>
          </p:txBody>
        </p:sp>
        <p:sp>
          <p:nvSpPr>
            <p:cNvPr id="33811" name="Oval 10"/>
            <p:cNvSpPr>
              <a:spLocks noChangeArrowheads="1"/>
            </p:cNvSpPr>
            <p:nvPr/>
          </p:nvSpPr>
          <p:spPr bwMode="auto">
            <a:xfrm>
              <a:off x="2136" y="2296"/>
              <a:ext cx="2322" cy="472"/>
            </a:xfrm>
            <a:prstGeom prst="ellipse">
              <a:avLst/>
            </a:prstGeom>
            <a:solidFill>
              <a:srgbClr val="F9CFF7"/>
            </a:solidFill>
            <a:ln w="76200">
              <a:solidFill>
                <a:schemeClr val="bg2"/>
              </a:solidFill>
              <a:round/>
              <a:headEnd/>
              <a:tailEnd/>
            </a:ln>
          </p:spPr>
          <p:txBody>
            <a:bodyPr wrap="none" anchor="ctr"/>
            <a:lstStyle/>
            <a:p>
              <a:pPr algn="ctr" rtl="1" eaLnBrk="0" hangingPunct="0"/>
              <a:r>
                <a:rPr lang="ar-LB" sz="2100" b="1">
                  <a:latin typeface="Times New Roman" pitchFamily="18" charset="0"/>
                </a:rPr>
                <a:t>الخطة الاستراتيجية</a:t>
              </a:r>
              <a:endParaRPr lang="en-US" sz="2100" b="1" dirty="0">
                <a:latin typeface="Times New Roman" pitchFamily="18" charset="0"/>
              </a:endParaRPr>
            </a:p>
          </p:txBody>
        </p:sp>
      </p:grpSp>
      <p:sp>
        <p:nvSpPr>
          <p:cNvPr id="5315590" name="Rectangle 6"/>
          <p:cNvSpPr>
            <a:spLocks noChangeArrowheads="1"/>
          </p:cNvSpPr>
          <p:nvPr/>
        </p:nvSpPr>
        <p:spPr bwMode="auto">
          <a:xfrm>
            <a:off x="6724650" y="2089549"/>
            <a:ext cx="2400300" cy="123944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rtl="1" eaLnBrk="0" hangingPunct="0"/>
            <a:r>
              <a:rPr lang="ar-LB" sz="2400" b="1">
                <a:solidFill>
                  <a:srgbClr val="3A3C00"/>
                </a:solidFill>
              </a:rPr>
              <a:t>ما هو الوضع من حولنا؟</a:t>
            </a:r>
          </a:p>
          <a:p>
            <a:pPr algn="ctr" rtl="1" eaLnBrk="0" hangingPunct="0"/>
            <a:r>
              <a:rPr lang="ar-LB" sz="2100" b="1">
                <a:solidFill>
                  <a:srgbClr val="3A3C00"/>
                </a:solidFill>
              </a:rPr>
              <a:t>(الفرص والمخاطر الخارجية)</a:t>
            </a:r>
            <a:endParaRPr lang="en-US" sz="2100" b="1" dirty="0">
              <a:solidFill>
                <a:schemeClr val="accent1"/>
              </a:solidFill>
              <a:latin typeface="Times New Roman" pitchFamily="18" charset="0"/>
            </a:endParaRPr>
          </a:p>
        </p:txBody>
      </p:sp>
      <p:sp>
        <p:nvSpPr>
          <p:cNvPr id="5315591" name="Rectangle 7"/>
          <p:cNvSpPr>
            <a:spLocks noChangeArrowheads="1"/>
          </p:cNvSpPr>
          <p:nvPr/>
        </p:nvSpPr>
        <p:spPr bwMode="auto">
          <a:xfrm>
            <a:off x="3238500" y="2071688"/>
            <a:ext cx="2228850" cy="1268016"/>
          </a:xfrm>
          <a:prstGeom prst="rect">
            <a:avLst/>
          </a:prstGeom>
          <a:solidFill>
            <a:srgbClr val="FFFF99"/>
          </a:solidFill>
          <a:ln w="76200">
            <a:solidFill>
              <a:srgbClr val="790015"/>
            </a:solidFill>
            <a:miter lim="800000"/>
            <a:headEnd/>
            <a:tailEnd/>
          </a:ln>
        </p:spPr>
        <p:txBody>
          <a:bodyPr wrap="none" anchor="ctr"/>
          <a:lstStyle/>
          <a:p>
            <a:pPr algn="ctr" rtl="1" eaLnBrk="0" hangingPunct="0"/>
            <a:r>
              <a:rPr lang="ar-LB" sz="2400" b="1">
                <a:solidFill>
                  <a:srgbClr val="3A3C00"/>
                </a:solidFill>
              </a:rPr>
              <a:t>ما هو وضعنا الداخلي؟</a:t>
            </a:r>
          </a:p>
          <a:p>
            <a:pPr algn="ctr" rtl="1" eaLnBrk="0" hangingPunct="0"/>
            <a:r>
              <a:rPr lang="ar-LB" b="1">
                <a:solidFill>
                  <a:srgbClr val="3A3C00"/>
                </a:solidFill>
              </a:rPr>
              <a:t>(نقاط الضعف والقوة الداخلية)</a:t>
            </a:r>
            <a:endParaRPr lang="en-US" b="1" dirty="0">
              <a:solidFill>
                <a:srgbClr val="3A3C00"/>
              </a:solidFill>
            </a:endParaRPr>
          </a:p>
        </p:txBody>
      </p:sp>
      <p:sp>
        <p:nvSpPr>
          <p:cNvPr id="5315592" name="Rectangle 8"/>
          <p:cNvSpPr>
            <a:spLocks noChangeArrowheads="1"/>
          </p:cNvSpPr>
          <p:nvPr/>
        </p:nvSpPr>
        <p:spPr bwMode="auto">
          <a:xfrm>
            <a:off x="3181350" y="4471988"/>
            <a:ext cx="2171700" cy="1243013"/>
          </a:xfrm>
          <a:prstGeom prst="rect">
            <a:avLst/>
          </a:prstGeom>
          <a:solidFill>
            <a:srgbClr val="5CDFE6"/>
          </a:solidFill>
          <a:ln w="76200">
            <a:solidFill>
              <a:srgbClr val="790015"/>
            </a:solidFill>
            <a:miter lim="800000"/>
            <a:headEnd/>
            <a:tailEnd/>
          </a:ln>
        </p:spPr>
        <p:txBody>
          <a:bodyPr wrap="none" anchor="ctr"/>
          <a:lstStyle/>
          <a:p>
            <a:pPr algn="ctr" rtl="1" eaLnBrk="0" hangingPunct="0"/>
            <a:r>
              <a:rPr lang="ar-LB" sz="2400" b="1">
                <a:solidFill>
                  <a:srgbClr val="3A3C00"/>
                </a:solidFill>
              </a:rPr>
              <a:t>ما نصبوا لفعله؟</a:t>
            </a:r>
          </a:p>
          <a:p>
            <a:pPr algn="ctr" rtl="1" eaLnBrk="0" hangingPunct="0"/>
            <a:r>
              <a:rPr lang="ar-LB" b="1">
                <a:solidFill>
                  <a:srgbClr val="3A3C00"/>
                </a:solidFill>
              </a:rPr>
              <a:t>(على مستوى المنظمة والأفراد)</a:t>
            </a:r>
            <a:endParaRPr lang="en-US" b="1" dirty="0">
              <a:solidFill>
                <a:schemeClr val="accent1"/>
              </a:solidFill>
              <a:latin typeface="Times New Roman" pitchFamily="18" charset="0"/>
            </a:endParaRPr>
          </a:p>
        </p:txBody>
      </p:sp>
      <p:sp>
        <p:nvSpPr>
          <p:cNvPr id="5315593" name="Rectangle 9"/>
          <p:cNvSpPr>
            <a:spLocks noChangeArrowheads="1"/>
          </p:cNvSpPr>
          <p:nvPr/>
        </p:nvSpPr>
        <p:spPr bwMode="auto">
          <a:xfrm>
            <a:off x="6902450" y="4504138"/>
            <a:ext cx="2343150" cy="1268015"/>
          </a:xfrm>
          <a:prstGeom prst="rect">
            <a:avLst/>
          </a:prstGeom>
          <a:solidFill>
            <a:schemeClr val="accent2"/>
          </a:solidFill>
          <a:ln w="76200">
            <a:solidFill>
              <a:srgbClr val="790015"/>
            </a:solidFill>
            <a:miter lim="800000"/>
            <a:headEnd/>
            <a:tailEnd/>
          </a:ln>
        </p:spPr>
        <p:txBody>
          <a:bodyPr wrap="none" anchor="ctr"/>
          <a:lstStyle/>
          <a:p>
            <a:pPr algn="ctr" rtl="1" eaLnBrk="0" hangingPunct="0"/>
            <a:r>
              <a:rPr lang="ar-LB" sz="2400" b="1">
                <a:solidFill>
                  <a:schemeClr val="bg1"/>
                </a:solidFill>
              </a:rPr>
              <a:t>ما يتوقعه منا الآخرون</a:t>
            </a:r>
          </a:p>
          <a:p>
            <a:pPr algn="ctr" rtl="1" eaLnBrk="0" hangingPunct="0"/>
            <a:r>
              <a:rPr lang="ar-LB" b="1">
                <a:solidFill>
                  <a:schemeClr val="bg1"/>
                </a:solidFill>
              </a:rPr>
              <a:t>(توقعات شركاء العمل والعملاء)</a:t>
            </a:r>
            <a:endParaRPr lang="en-US" b="1" dirty="0">
              <a:solidFill>
                <a:schemeClr val="bg1"/>
              </a:solidFill>
            </a:endParaRPr>
          </a:p>
        </p:txBody>
      </p:sp>
      <p:grpSp>
        <p:nvGrpSpPr>
          <p:cNvPr id="3" name="Group 18"/>
          <p:cNvGrpSpPr>
            <a:grpSpLocks/>
          </p:cNvGrpSpPr>
          <p:nvPr/>
        </p:nvGrpSpPr>
        <p:grpSpPr bwMode="auto">
          <a:xfrm>
            <a:off x="4318002" y="2628900"/>
            <a:ext cx="3708400" cy="2457450"/>
            <a:chOff x="1560" y="1488"/>
            <a:chExt cx="3504" cy="2064"/>
          </a:xfrm>
        </p:grpSpPr>
        <p:sp>
          <p:nvSpPr>
            <p:cNvPr id="33803" name="Line 11"/>
            <p:cNvSpPr>
              <a:spLocks noChangeShapeType="1"/>
            </p:cNvSpPr>
            <p:nvPr/>
          </p:nvSpPr>
          <p:spPr bwMode="auto">
            <a:xfrm>
              <a:off x="2691" y="1488"/>
              <a:ext cx="1089" cy="12"/>
            </a:xfrm>
            <a:prstGeom prst="line">
              <a:avLst/>
            </a:prstGeom>
            <a:noFill/>
            <a:ln w="76200">
              <a:solidFill>
                <a:srgbClr val="FF0000"/>
              </a:solidFill>
              <a:round/>
              <a:headEnd type="triangle" w="med" len="med"/>
              <a:tailEnd type="triangle" w="med" len="med"/>
            </a:ln>
          </p:spPr>
          <p:txBody>
            <a:bodyPr wrap="none" anchor="ctr"/>
            <a:lstStyle/>
            <a:p>
              <a:endParaRPr lang="fr-FR" sz="1350" dirty="0"/>
            </a:p>
          </p:txBody>
        </p:sp>
        <p:sp>
          <p:nvSpPr>
            <p:cNvPr id="33804" name="Line 12"/>
            <p:cNvSpPr>
              <a:spLocks noChangeShapeType="1"/>
            </p:cNvSpPr>
            <p:nvPr/>
          </p:nvSpPr>
          <p:spPr bwMode="auto">
            <a:xfrm>
              <a:off x="2502" y="3552"/>
              <a:ext cx="1458" cy="0"/>
            </a:xfrm>
            <a:prstGeom prst="line">
              <a:avLst/>
            </a:prstGeom>
            <a:noFill/>
            <a:ln w="76200">
              <a:solidFill>
                <a:srgbClr val="FF0000"/>
              </a:solidFill>
              <a:round/>
              <a:headEnd type="triangle" w="med" len="med"/>
              <a:tailEnd type="triangle" w="med" len="med"/>
            </a:ln>
          </p:spPr>
          <p:txBody>
            <a:bodyPr wrap="none" anchor="ctr"/>
            <a:lstStyle/>
            <a:p>
              <a:endParaRPr lang="fr-FR" sz="1350" dirty="0"/>
            </a:p>
          </p:txBody>
        </p:sp>
        <p:sp>
          <p:nvSpPr>
            <p:cNvPr id="33805" name="Line 13"/>
            <p:cNvSpPr>
              <a:spLocks noChangeShapeType="1"/>
            </p:cNvSpPr>
            <p:nvPr/>
          </p:nvSpPr>
          <p:spPr bwMode="auto">
            <a:xfrm>
              <a:off x="5064" y="2100"/>
              <a:ext cx="0" cy="924"/>
            </a:xfrm>
            <a:prstGeom prst="line">
              <a:avLst/>
            </a:prstGeom>
            <a:noFill/>
            <a:ln w="76200">
              <a:solidFill>
                <a:srgbClr val="FF0000"/>
              </a:solidFill>
              <a:round/>
              <a:headEnd type="triangle" w="med" len="med"/>
              <a:tailEnd type="triangle" w="med" len="med"/>
            </a:ln>
          </p:spPr>
          <p:txBody>
            <a:bodyPr wrap="none" anchor="ctr"/>
            <a:lstStyle/>
            <a:p>
              <a:endParaRPr lang="fr-FR" sz="1350" dirty="0"/>
            </a:p>
          </p:txBody>
        </p:sp>
        <p:sp>
          <p:nvSpPr>
            <p:cNvPr id="33806" name="Line 14"/>
            <p:cNvSpPr>
              <a:spLocks noChangeShapeType="1"/>
            </p:cNvSpPr>
            <p:nvPr/>
          </p:nvSpPr>
          <p:spPr bwMode="auto">
            <a:xfrm>
              <a:off x="1560" y="2088"/>
              <a:ext cx="0" cy="888"/>
            </a:xfrm>
            <a:prstGeom prst="line">
              <a:avLst/>
            </a:prstGeom>
            <a:noFill/>
            <a:ln w="76200">
              <a:solidFill>
                <a:srgbClr val="FF0000"/>
              </a:solidFill>
              <a:round/>
              <a:headEnd type="triangle" w="med" len="med"/>
              <a:tailEnd type="triangle" w="med" len="med"/>
            </a:ln>
          </p:spPr>
          <p:txBody>
            <a:bodyPr wrap="none" anchor="ctr"/>
            <a:lstStyle/>
            <a:p>
              <a:endParaRPr lang="fr-FR" sz="1350" dirty="0"/>
            </a:p>
          </p:txBody>
        </p:sp>
      </p:grpSp>
      <p:sp>
        <p:nvSpPr>
          <p:cNvPr id="33802" name="Rectangle 15"/>
          <p:cNvSpPr>
            <a:spLocks noGrp="1" noChangeArrowheads="1"/>
          </p:cNvSpPr>
          <p:nvPr>
            <p:ph type="title"/>
          </p:nvPr>
        </p:nvSpPr>
        <p:spPr>
          <a:xfrm>
            <a:off x="6400800" y="365126"/>
            <a:ext cx="4952999" cy="720540"/>
          </a:xfrm>
        </p:spPr>
        <p:txBody>
          <a:bodyPr>
            <a:normAutofit fontScale="90000"/>
          </a:bodyPr>
          <a:lstStyle/>
          <a:p>
            <a:pPr algn="ctr" rtl="1" eaLnBrk="1" hangingPunct="1"/>
            <a:r>
              <a:rPr lang="ar-LB" sz="3600" b="1" dirty="0"/>
              <a:t>أربعة أسئلة تقود التخطيط الاستراتيجي</a:t>
            </a:r>
            <a:r>
              <a:rPr lang="ar-LB" sz="3000" dirty="0"/>
              <a:t>...</a:t>
            </a:r>
            <a:endParaRPr lang="en-US" sz="3000" dirty="0"/>
          </a:p>
        </p:txBody>
      </p:sp>
      <p:sp>
        <p:nvSpPr>
          <p:cNvPr id="21" name="Content Placeholder 2"/>
          <p:cNvSpPr>
            <a:spLocks noGrp="1"/>
          </p:cNvSpPr>
          <p:nvPr>
            <p:ph idx="1"/>
          </p:nvPr>
        </p:nvSpPr>
        <p:spPr>
          <a:xfrm>
            <a:off x="63500" y="358899"/>
            <a:ext cx="2708276" cy="5997451"/>
          </a:xfrm>
        </p:spPr>
        <p:style>
          <a:lnRef idx="1">
            <a:schemeClr val="accent2"/>
          </a:lnRef>
          <a:fillRef idx="2">
            <a:schemeClr val="accent2"/>
          </a:fillRef>
          <a:effectRef idx="1">
            <a:schemeClr val="accent2"/>
          </a:effectRef>
          <a:fontRef idx="minor">
            <a:schemeClr val="dk1"/>
          </a:fontRef>
        </p:style>
        <p:txBody>
          <a:bodyPr>
            <a:normAutofit fontScale="92500" lnSpcReduction="10000"/>
          </a:bodyPr>
          <a:lstStyle/>
          <a:p>
            <a:pPr algn="ctr" rtl="1"/>
            <a:r>
              <a:rPr lang="ar-SA" sz="3200" dirty="0"/>
              <a:t>التخطيط الاستراتيجي عملية تحديد لتوجهات المنظمة طويلة الأمد والتي تشمل تحديد رؤية، رسالة المنظمة، صياغة الأهداف وتحليل البيئة الداخلية والخارجية التي تضمن تحديد نقاط القوة الداخلية والفرص الخارجية بغرض تأمين الاستخدام الأمثل للموارد</a:t>
            </a:r>
            <a:endParaRPr lang="fr-FR" sz="3200" dirty="0"/>
          </a:p>
        </p:txBody>
      </p:sp>
      <p:sp>
        <p:nvSpPr>
          <p:cNvPr id="22" name="Title 1"/>
          <p:cNvSpPr txBox="1">
            <a:spLocks/>
          </p:cNvSpPr>
          <p:nvPr/>
        </p:nvSpPr>
        <p:spPr>
          <a:xfrm>
            <a:off x="3181350" y="333973"/>
            <a:ext cx="3771900" cy="994172"/>
          </a:xfrm>
          <a:prstGeom prst="rect">
            <a:avLst/>
          </a:prstGeom>
          <a:solidFill>
            <a:srgbClr val="FFFF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b="1" u="sng" smtClean="0"/>
              <a:t>Strategic planning</a:t>
            </a:r>
            <a:endParaRPr lang="fr-FR" dirty="0"/>
          </a:p>
        </p:txBody>
      </p:sp>
    </p:spTree>
    <p:extLst>
      <p:ext uri="{BB962C8B-B14F-4D97-AF65-F5344CB8AC3E}">
        <p14:creationId xmlns:p14="http://schemas.microsoft.com/office/powerpoint/2010/main" xmlns="" val="2721130777"/>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15592"/>
                                        </p:tgtEl>
                                        <p:attrNameLst>
                                          <p:attrName>style.visibility</p:attrName>
                                        </p:attrNameLst>
                                      </p:cBhvr>
                                      <p:to>
                                        <p:strVal val="visible"/>
                                      </p:to>
                                    </p:set>
                                    <p:animEffect transition="in" filter="randombar(horizontal)">
                                      <p:cBhvr>
                                        <p:cTn id="7" dur="500"/>
                                        <p:tgtEl>
                                          <p:spTgt spid="531559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315593"/>
                                        </p:tgtEl>
                                        <p:attrNameLst>
                                          <p:attrName>style.visibility</p:attrName>
                                        </p:attrNameLst>
                                      </p:cBhvr>
                                      <p:to>
                                        <p:strVal val="visible"/>
                                      </p:to>
                                    </p:set>
                                    <p:animEffect transition="in" filter="blinds(horizontal)">
                                      <p:cBhvr>
                                        <p:cTn id="12" dur="500"/>
                                        <p:tgtEl>
                                          <p:spTgt spid="5315593"/>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5315591"/>
                                        </p:tgtEl>
                                        <p:attrNameLst>
                                          <p:attrName>style.visibility</p:attrName>
                                        </p:attrNameLst>
                                      </p:cBhvr>
                                      <p:to>
                                        <p:strVal val="visible"/>
                                      </p:to>
                                    </p:set>
                                    <p:anim calcmode="lin" valueType="num">
                                      <p:cBhvr>
                                        <p:cTn id="17" dur="1000" fill="hold"/>
                                        <p:tgtEl>
                                          <p:spTgt spid="5315591"/>
                                        </p:tgtEl>
                                        <p:attrNameLst>
                                          <p:attrName>ppt_w</p:attrName>
                                        </p:attrNameLst>
                                      </p:cBhvr>
                                      <p:tavLst>
                                        <p:tav tm="0">
                                          <p:val>
                                            <p:strVal val="#ppt_w*0.70"/>
                                          </p:val>
                                        </p:tav>
                                        <p:tav tm="100000">
                                          <p:val>
                                            <p:strVal val="#ppt_w"/>
                                          </p:val>
                                        </p:tav>
                                      </p:tavLst>
                                    </p:anim>
                                    <p:anim calcmode="lin" valueType="num">
                                      <p:cBhvr>
                                        <p:cTn id="18" dur="1000" fill="hold"/>
                                        <p:tgtEl>
                                          <p:spTgt spid="5315591"/>
                                        </p:tgtEl>
                                        <p:attrNameLst>
                                          <p:attrName>ppt_h</p:attrName>
                                        </p:attrNameLst>
                                      </p:cBhvr>
                                      <p:tavLst>
                                        <p:tav tm="0">
                                          <p:val>
                                            <p:strVal val="#ppt_h"/>
                                          </p:val>
                                        </p:tav>
                                        <p:tav tm="100000">
                                          <p:val>
                                            <p:strVal val="#ppt_h"/>
                                          </p:val>
                                        </p:tav>
                                      </p:tavLst>
                                    </p:anim>
                                    <p:animEffect transition="in" filter="fade">
                                      <p:cBhvr>
                                        <p:cTn id="19" dur="1000"/>
                                        <p:tgtEl>
                                          <p:spTgt spid="5315591"/>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5315590"/>
                                        </p:tgtEl>
                                        <p:attrNameLst>
                                          <p:attrName>style.visibility</p:attrName>
                                        </p:attrNameLst>
                                      </p:cBhvr>
                                      <p:to>
                                        <p:strVal val="visible"/>
                                      </p:to>
                                    </p:set>
                                    <p:animEffect transition="in" filter="checkerboard(across)">
                                      <p:cBhvr>
                                        <p:cTn id="24" dur="500"/>
                                        <p:tgtEl>
                                          <p:spTgt spid="5315590"/>
                                        </p:tgtEl>
                                      </p:cBhvr>
                                    </p:animEffect>
                                  </p:childTnLst>
                                </p:cTn>
                              </p:par>
                            </p:childTnLst>
                          </p:cTn>
                        </p:par>
                      </p:childTnLst>
                    </p:cTn>
                  </p:par>
                  <p:par>
                    <p:cTn id="25" fill="hold">
                      <p:stCondLst>
                        <p:cond delay="indefinite"/>
                      </p:stCondLst>
                      <p:childTnLst>
                        <p:par>
                          <p:cTn id="26" fill="hold">
                            <p:stCondLst>
                              <p:cond delay="0"/>
                            </p:stCondLst>
                            <p:childTnLst>
                              <p:par>
                                <p:cTn id="27" presetID="20" presetClass="entr" presetSubtype="0" fill="hold"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edge">
                                      <p:cBhvr>
                                        <p:cTn id="29" dur="2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diamond(in)">
                                      <p:cBhvr>
                                        <p:cTn id="34" dur="2000"/>
                                        <p:tgtEl>
                                          <p:spTgt spid="3"/>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5590" grpId="0" animBg="1"/>
      <p:bldP spid="5315591" grpId="0" animBg="1"/>
      <p:bldP spid="5315592" grpId="0" animBg="1"/>
      <p:bldP spid="531559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36866" name="Footer Placeholder 2"/>
          <p:cNvSpPr>
            <a:spLocks noGrp="1"/>
          </p:cNvSpPr>
          <p:nvPr>
            <p:ph type="ftr" sz="quarter" idx="11"/>
          </p:nvPr>
        </p:nvSpPr>
        <p:spPr>
          <a:noFill/>
        </p:spPr>
        <p:txBody>
          <a:bodyPr/>
          <a:lstStyle/>
          <a:p>
            <a:r>
              <a:rPr lang="en-US" dirty="0"/>
              <a:t>” </a:t>
            </a:r>
            <a:r>
              <a:rPr lang="ar-SA"/>
              <a:t>مدخل إلى التخطيط الإستراتيجي – مفاهيم وتطبيقات</a:t>
            </a:r>
            <a:r>
              <a:rPr lang="en-US" dirty="0"/>
              <a:t>“</a:t>
            </a:r>
          </a:p>
        </p:txBody>
      </p:sp>
      <p:sp>
        <p:nvSpPr>
          <p:cNvPr id="36867" name="Slide Number Placeholder 3"/>
          <p:cNvSpPr>
            <a:spLocks noGrp="1"/>
          </p:cNvSpPr>
          <p:nvPr>
            <p:ph type="sldNum" sz="quarter" idx="12"/>
          </p:nvPr>
        </p:nvSpPr>
        <p:spPr>
          <a:noFill/>
        </p:spPr>
        <p:txBody>
          <a:bodyPr/>
          <a:lstStyle/>
          <a:p>
            <a:fld id="{1A0E1A3A-5139-49F6-90EC-5DF1863E9C90}" type="slidenum">
              <a:rPr lang="ar-SA">
                <a:latin typeface="Arial" charset="0"/>
                <a:cs typeface="Arial" charset="0"/>
              </a:rPr>
              <a:pPr/>
              <a:t>6</a:t>
            </a:fld>
            <a:endParaRPr lang="en-US" dirty="0">
              <a:latin typeface="Arial" charset="0"/>
              <a:cs typeface="Arial" charset="0"/>
            </a:endParaRPr>
          </a:p>
        </p:txBody>
      </p:sp>
      <p:sp>
        <p:nvSpPr>
          <p:cNvPr id="36868" name="Rectangle 2"/>
          <p:cNvSpPr>
            <a:spLocks noChangeArrowheads="1"/>
          </p:cNvSpPr>
          <p:nvPr/>
        </p:nvSpPr>
        <p:spPr bwMode="auto">
          <a:xfrm>
            <a:off x="3556000" y="914401"/>
            <a:ext cx="5181600" cy="974442"/>
          </a:xfrm>
          <a:prstGeom prst="rect">
            <a:avLst/>
          </a:prstGeom>
          <a:noFill/>
          <a:ln w="9525">
            <a:noFill/>
            <a:miter lim="800000"/>
            <a:headEnd/>
            <a:tailEnd/>
          </a:ln>
        </p:spPr>
        <p:txBody>
          <a:bodyPr lIns="73478" tIns="36739" rIns="73478" bIns="36739">
            <a:spAutoFit/>
          </a:bodyPr>
          <a:lstStyle/>
          <a:p>
            <a:pPr algn="ctr" defTabSz="734616" rtl="1"/>
            <a:r>
              <a:rPr lang="ar-LB" sz="2925" b="1"/>
              <a:t>دور التخطيط بحسب التراتبية الوظيفية في المنظمات</a:t>
            </a:r>
            <a:endParaRPr lang="en-US" sz="2925" b="1" dirty="0"/>
          </a:p>
        </p:txBody>
      </p:sp>
      <p:pic>
        <p:nvPicPr>
          <p:cNvPr id="36869" name="Picture 3"/>
          <p:cNvPicPr>
            <a:picLocks noChangeAspect="1" noChangeArrowheads="1"/>
          </p:cNvPicPr>
          <p:nvPr/>
        </p:nvPicPr>
        <p:blipFill>
          <a:blip r:embed="rId3"/>
          <a:srcRect/>
          <a:stretch>
            <a:fillRect/>
          </a:stretch>
        </p:blipFill>
        <p:spPr bwMode="auto">
          <a:xfrm>
            <a:off x="3050116" y="2057400"/>
            <a:ext cx="6156326" cy="3657600"/>
          </a:xfrm>
          <a:prstGeom prst="rect">
            <a:avLst/>
          </a:prstGeom>
          <a:noFill/>
          <a:ln w="9525">
            <a:noFill/>
            <a:miter lim="800000"/>
            <a:headEnd/>
            <a:tailEnd/>
          </a:ln>
        </p:spPr>
      </p:pic>
      <p:sp>
        <p:nvSpPr>
          <p:cNvPr id="36870" name="Text Box 4"/>
          <p:cNvSpPr txBox="1">
            <a:spLocks noChangeArrowheads="1"/>
          </p:cNvSpPr>
          <p:nvPr/>
        </p:nvSpPr>
        <p:spPr bwMode="auto">
          <a:xfrm>
            <a:off x="3149602" y="2163367"/>
            <a:ext cx="1305165" cy="738664"/>
          </a:xfrm>
          <a:prstGeom prst="rect">
            <a:avLst/>
          </a:prstGeom>
          <a:solidFill>
            <a:schemeClr val="bg1"/>
          </a:solidFill>
          <a:ln w="9525">
            <a:noFill/>
            <a:miter lim="800000"/>
            <a:headEnd/>
            <a:tailEnd/>
          </a:ln>
        </p:spPr>
        <p:txBody>
          <a:bodyPr wrap="none">
            <a:spAutoFit/>
          </a:bodyPr>
          <a:lstStyle/>
          <a:p>
            <a:r>
              <a:rPr lang="ar-LB" sz="2100" b="1" dirty="0"/>
              <a:t>التخطيط</a:t>
            </a:r>
          </a:p>
          <a:p>
            <a:r>
              <a:rPr lang="ar-LB" sz="2100" b="1" dirty="0"/>
              <a:t> الاستراتيجي</a:t>
            </a:r>
            <a:endParaRPr lang="en-US" sz="2100" b="1" dirty="0"/>
          </a:p>
        </p:txBody>
      </p:sp>
      <p:sp>
        <p:nvSpPr>
          <p:cNvPr id="36871" name="Text Box 5"/>
          <p:cNvSpPr txBox="1">
            <a:spLocks noChangeArrowheads="1"/>
          </p:cNvSpPr>
          <p:nvPr/>
        </p:nvSpPr>
        <p:spPr bwMode="auto">
          <a:xfrm>
            <a:off x="4225926" y="4662488"/>
            <a:ext cx="1209675" cy="738664"/>
          </a:xfrm>
          <a:prstGeom prst="rect">
            <a:avLst/>
          </a:prstGeom>
          <a:solidFill>
            <a:schemeClr val="bg1"/>
          </a:solidFill>
          <a:ln w="9525">
            <a:noFill/>
            <a:miter lim="800000"/>
            <a:headEnd/>
            <a:tailEnd/>
          </a:ln>
        </p:spPr>
        <p:txBody>
          <a:bodyPr>
            <a:spAutoFit/>
          </a:bodyPr>
          <a:lstStyle/>
          <a:p>
            <a:pPr algn="ctr"/>
            <a:r>
              <a:rPr lang="ar-LB" sz="2100" b="1"/>
              <a:t>التخطيط</a:t>
            </a:r>
          </a:p>
          <a:p>
            <a:pPr algn="ctr"/>
            <a:r>
              <a:rPr lang="ar-LB" sz="2100" b="1"/>
              <a:t> التشغيلي</a:t>
            </a:r>
            <a:endParaRPr lang="en-US" sz="2100" b="1" dirty="0"/>
          </a:p>
        </p:txBody>
      </p:sp>
      <p:sp>
        <p:nvSpPr>
          <p:cNvPr id="36872" name="Text Box 6"/>
          <p:cNvSpPr txBox="1">
            <a:spLocks noChangeArrowheads="1"/>
          </p:cNvSpPr>
          <p:nvPr/>
        </p:nvSpPr>
        <p:spPr bwMode="auto">
          <a:xfrm>
            <a:off x="6156327" y="2400300"/>
            <a:ext cx="1209675" cy="738664"/>
          </a:xfrm>
          <a:prstGeom prst="rect">
            <a:avLst/>
          </a:prstGeom>
          <a:solidFill>
            <a:srgbClr val="DDCAA7"/>
          </a:solidFill>
          <a:ln w="9525">
            <a:noFill/>
            <a:miter lim="800000"/>
            <a:headEnd/>
            <a:tailEnd/>
          </a:ln>
        </p:spPr>
        <p:txBody>
          <a:bodyPr>
            <a:spAutoFit/>
          </a:bodyPr>
          <a:lstStyle/>
          <a:p>
            <a:pPr algn="ctr"/>
            <a:r>
              <a:rPr lang="ar-LB" sz="2100" b="1"/>
              <a:t>الإدارة </a:t>
            </a:r>
          </a:p>
          <a:p>
            <a:pPr algn="ctr"/>
            <a:r>
              <a:rPr lang="ar-LB" sz="2100" b="1"/>
              <a:t>العليا</a:t>
            </a:r>
            <a:endParaRPr lang="en-US" sz="2100" b="1" dirty="0"/>
          </a:p>
        </p:txBody>
      </p:sp>
      <p:sp>
        <p:nvSpPr>
          <p:cNvPr id="36873" name="Text Box 7"/>
          <p:cNvSpPr txBox="1">
            <a:spLocks noChangeArrowheads="1"/>
          </p:cNvSpPr>
          <p:nvPr/>
        </p:nvSpPr>
        <p:spPr bwMode="auto">
          <a:xfrm>
            <a:off x="6705600" y="3462338"/>
            <a:ext cx="1371600" cy="738664"/>
          </a:xfrm>
          <a:prstGeom prst="rect">
            <a:avLst/>
          </a:prstGeom>
          <a:solidFill>
            <a:srgbClr val="DDCAA7"/>
          </a:solidFill>
          <a:ln w="9525">
            <a:noFill/>
            <a:miter lim="800000"/>
            <a:headEnd/>
            <a:tailEnd/>
          </a:ln>
        </p:spPr>
        <p:txBody>
          <a:bodyPr>
            <a:spAutoFit/>
          </a:bodyPr>
          <a:lstStyle/>
          <a:p>
            <a:pPr algn="ctr"/>
            <a:r>
              <a:rPr lang="ar-LB" sz="2100" b="1"/>
              <a:t>الإدارة </a:t>
            </a:r>
          </a:p>
          <a:p>
            <a:pPr algn="ctr"/>
            <a:r>
              <a:rPr lang="ar-LB" sz="2100" b="1"/>
              <a:t>الوسطى</a:t>
            </a:r>
            <a:endParaRPr lang="en-US" sz="2100" b="1" dirty="0"/>
          </a:p>
        </p:txBody>
      </p:sp>
      <p:sp>
        <p:nvSpPr>
          <p:cNvPr id="36874" name="Text Box 8"/>
          <p:cNvSpPr txBox="1">
            <a:spLocks noChangeArrowheads="1"/>
          </p:cNvSpPr>
          <p:nvPr/>
        </p:nvSpPr>
        <p:spPr bwMode="auto">
          <a:xfrm>
            <a:off x="7527927" y="4491038"/>
            <a:ext cx="1209675" cy="738664"/>
          </a:xfrm>
          <a:prstGeom prst="rect">
            <a:avLst/>
          </a:prstGeom>
          <a:solidFill>
            <a:srgbClr val="DDCAA7"/>
          </a:solidFill>
          <a:ln w="9525">
            <a:noFill/>
            <a:miter lim="800000"/>
            <a:headEnd/>
            <a:tailEnd/>
          </a:ln>
        </p:spPr>
        <p:txBody>
          <a:bodyPr>
            <a:spAutoFit/>
          </a:bodyPr>
          <a:lstStyle/>
          <a:p>
            <a:pPr algn="ctr"/>
            <a:r>
              <a:rPr lang="ar-LB" sz="2100" b="1"/>
              <a:t>الإدارة </a:t>
            </a:r>
          </a:p>
          <a:p>
            <a:pPr algn="ctr"/>
            <a:r>
              <a:rPr lang="ar-LB" sz="2100" b="1"/>
              <a:t>التشيغلية</a:t>
            </a:r>
            <a:endParaRPr lang="en-US" sz="2100" b="1" dirty="0"/>
          </a:p>
        </p:txBody>
      </p:sp>
      <p:pic>
        <p:nvPicPr>
          <p:cNvPr id="36875" name="Picture 9" descr="j0172576"/>
          <p:cNvPicPr>
            <a:picLocks noChangeAspect="1" noChangeArrowheads="1" noCrop="1"/>
          </p:cNvPicPr>
          <p:nvPr/>
        </p:nvPicPr>
        <p:blipFill>
          <a:blip r:embed="rId4"/>
          <a:srcRect/>
          <a:stretch>
            <a:fillRect/>
          </a:stretch>
        </p:blipFill>
        <p:spPr bwMode="auto">
          <a:xfrm>
            <a:off x="7899401" y="2000252"/>
            <a:ext cx="1625600" cy="956072"/>
          </a:xfrm>
          <a:prstGeom prst="rect">
            <a:avLst/>
          </a:prstGeom>
          <a:noFill/>
          <a:ln w="9525">
            <a:noFill/>
            <a:miter lim="800000"/>
            <a:headEnd/>
            <a:tailEnd/>
          </a:ln>
        </p:spPr>
      </p:pic>
    </p:spTree>
    <p:extLst>
      <p:ext uri="{BB962C8B-B14F-4D97-AF65-F5344CB8AC3E}">
        <p14:creationId xmlns:p14="http://schemas.microsoft.com/office/powerpoint/2010/main" xmlns="" val="703713143"/>
      </p:ext>
    </p:extLst>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b="1" u="sng" dirty="0"/>
              <a:t>عناصر التخطيط الاستراتيجي</a:t>
            </a:r>
            <a:endParaRPr lang="fr-FR" dirty="0"/>
          </a:p>
        </p:txBody>
      </p:sp>
      <p:sp>
        <p:nvSpPr>
          <p:cNvPr id="7" name="Rectangle 4"/>
          <p:cNvSpPr txBox="1">
            <a:spLocks noChangeArrowheads="1"/>
          </p:cNvSpPr>
          <p:nvPr/>
        </p:nvSpPr>
        <p:spPr>
          <a:xfrm>
            <a:off x="304800" y="914400"/>
            <a:ext cx="11605846" cy="579120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buFont typeface="Wingdings" pitchFamily="2" charset="2"/>
              <a:buNone/>
            </a:pPr>
            <a:r>
              <a:rPr lang="ar-AE" sz="2400" dirty="0"/>
              <a:t>تتمثل المكونات الأساسية لعملية</a:t>
            </a:r>
            <a:r>
              <a:rPr lang="en-US" sz="2400" dirty="0"/>
              <a:t> </a:t>
            </a:r>
            <a:r>
              <a:rPr lang="ar-LB" sz="2400" dirty="0"/>
              <a:t>التخطيط </a:t>
            </a:r>
            <a:r>
              <a:rPr lang="ar-SA" sz="2400" dirty="0" err="1"/>
              <a:t>الإستراتيجي</a:t>
            </a:r>
            <a:r>
              <a:rPr lang="ar-SA" sz="2400" dirty="0"/>
              <a:t> في تحديد: </a:t>
            </a:r>
            <a:endParaRPr lang="ar-LB" sz="2400" dirty="0"/>
          </a:p>
          <a:p>
            <a:pPr algn="r" rtl="1">
              <a:buClr>
                <a:schemeClr val="tx1"/>
              </a:buClr>
              <a:buFont typeface="Wingdings" pitchFamily="2" charset="2"/>
              <a:buAutoNum type="arabicPeriod"/>
            </a:pPr>
            <a:r>
              <a:rPr lang="ar-LB" sz="2100" dirty="0"/>
              <a:t>رؤية </a:t>
            </a:r>
            <a:endParaRPr lang="ar-DZ" sz="2100" dirty="0"/>
          </a:p>
          <a:p>
            <a:pPr algn="r" rtl="1">
              <a:buClr>
                <a:schemeClr val="tx1"/>
              </a:buClr>
              <a:buFont typeface="Wingdings" pitchFamily="2" charset="2"/>
              <a:buAutoNum type="arabicPeriod"/>
            </a:pPr>
            <a:r>
              <a:rPr lang="ar-LB" sz="2100" dirty="0"/>
              <a:t>ورسالة المنظمة</a:t>
            </a:r>
            <a:r>
              <a:rPr lang="ar-DZ" sz="2100" dirty="0"/>
              <a:t>،</a:t>
            </a:r>
          </a:p>
          <a:p>
            <a:pPr algn="r" rtl="1">
              <a:buClr>
                <a:schemeClr val="tx1"/>
              </a:buClr>
              <a:buFont typeface="Wingdings" pitchFamily="2" charset="2"/>
              <a:buAutoNum type="arabicPeriod"/>
            </a:pPr>
            <a:r>
              <a:rPr lang="ar-DZ" sz="2100" dirty="0"/>
              <a:t> الأهداف </a:t>
            </a:r>
          </a:p>
          <a:p>
            <a:pPr algn="r" rtl="1">
              <a:buClr>
                <a:schemeClr val="tx1"/>
              </a:buClr>
              <a:buFont typeface="Wingdings" pitchFamily="2" charset="2"/>
              <a:buAutoNum type="arabicPeriod"/>
            </a:pPr>
            <a:r>
              <a:rPr lang="ar-DZ" sz="2100" dirty="0"/>
              <a:t>والقيم والمعتقدات</a:t>
            </a:r>
            <a:r>
              <a:rPr lang="ar-LB" sz="2100" dirty="0"/>
              <a:t> </a:t>
            </a:r>
          </a:p>
          <a:p>
            <a:pPr algn="r" rtl="1">
              <a:buClr>
                <a:schemeClr val="tx1"/>
              </a:buClr>
              <a:buFont typeface="Wingdings" pitchFamily="2" charset="2"/>
              <a:buAutoNum type="arabicPeriod"/>
            </a:pPr>
            <a:r>
              <a:rPr lang="ar-LB" sz="2100" dirty="0"/>
              <a:t>دراسة البيئة الخارجية التي تعمل فيها المنظمة </a:t>
            </a:r>
          </a:p>
          <a:p>
            <a:pPr algn="r" rtl="1">
              <a:buClr>
                <a:schemeClr val="tx1"/>
              </a:buClr>
              <a:buFont typeface="Wingdings" pitchFamily="2" charset="2"/>
              <a:buAutoNum type="arabicPeriod"/>
            </a:pPr>
            <a:r>
              <a:rPr lang="ar-LB" sz="2100" dirty="0"/>
              <a:t>تقييم البيئة التنظيمية الداخلية</a:t>
            </a:r>
          </a:p>
          <a:p>
            <a:pPr algn="r" rtl="1">
              <a:buClr>
                <a:schemeClr val="tx1"/>
              </a:buClr>
              <a:buFont typeface="Wingdings" pitchFamily="2" charset="2"/>
              <a:buAutoNum type="arabicPeriod"/>
            </a:pPr>
            <a:r>
              <a:rPr lang="ar-LB" sz="2100" dirty="0"/>
              <a:t>تحديد البدائل </a:t>
            </a:r>
            <a:r>
              <a:rPr lang="ar-SA" sz="2100" dirty="0"/>
              <a:t>الاستراتيجية المتاحة </a:t>
            </a:r>
            <a:endParaRPr lang="ar-LB" sz="2100" dirty="0"/>
          </a:p>
          <a:p>
            <a:pPr algn="r" rtl="1">
              <a:buClr>
                <a:schemeClr val="tx1"/>
              </a:buClr>
              <a:buFont typeface="Wingdings" pitchFamily="2" charset="2"/>
              <a:buAutoNum type="arabicPeriod"/>
            </a:pPr>
            <a:r>
              <a:rPr lang="ar-LB" sz="2100" dirty="0"/>
              <a:t>دراسة هذه البدائل واختيار الأمثل بينها </a:t>
            </a:r>
          </a:p>
          <a:p>
            <a:pPr marL="0" indent="0" algn="r" rtl="1">
              <a:buClr>
                <a:schemeClr val="tx1"/>
              </a:buClr>
              <a:buNone/>
            </a:pPr>
            <a:r>
              <a:rPr lang="ar-LB" sz="2100" dirty="0"/>
              <a:t>‏ </a:t>
            </a:r>
            <a:endParaRPr lang="en-US" sz="2100" dirty="0"/>
          </a:p>
        </p:txBody>
      </p:sp>
      <p:sp>
        <p:nvSpPr>
          <p:cNvPr id="8" name="Oval 6"/>
          <p:cNvSpPr>
            <a:spLocks noChangeArrowheads="1"/>
          </p:cNvSpPr>
          <p:nvPr/>
        </p:nvSpPr>
        <p:spPr bwMode="auto">
          <a:xfrm>
            <a:off x="2548121" y="3381375"/>
            <a:ext cx="1600200" cy="857250"/>
          </a:xfrm>
          <a:prstGeom prst="ellipse">
            <a:avLst/>
          </a:prstGeom>
          <a:solidFill>
            <a:srgbClr val="92D050"/>
          </a:solidFill>
          <a:ln w="9525">
            <a:solidFill>
              <a:schemeClr val="tx1"/>
            </a:solidFill>
            <a:round/>
            <a:headEnd/>
            <a:tailEnd/>
          </a:ln>
        </p:spPr>
        <p:txBody>
          <a:bodyPr wrap="none" lIns="68560" tIns="34280" rIns="68560" bIns="34280" anchor="ctr"/>
          <a:lstStyle/>
          <a:p>
            <a:pPr algn="ctr" rtl="1"/>
            <a:r>
              <a:rPr lang="ar-LB" sz="2100" b="1" dirty="0"/>
              <a:t>تحليل الـ</a:t>
            </a:r>
            <a:r>
              <a:rPr lang="ar-LB" b="1" dirty="0"/>
              <a:t> </a:t>
            </a:r>
            <a:r>
              <a:rPr lang="en-US" b="1" dirty="0"/>
              <a:t>SWOT</a:t>
            </a:r>
          </a:p>
        </p:txBody>
      </p:sp>
      <p:sp>
        <p:nvSpPr>
          <p:cNvPr id="9" name="AutoShape 5"/>
          <p:cNvSpPr>
            <a:spLocks/>
          </p:cNvSpPr>
          <p:nvPr/>
        </p:nvSpPr>
        <p:spPr bwMode="auto">
          <a:xfrm>
            <a:off x="4781550" y="3257550"/>
            <a:ext cx="400050" cy="1257300"/>
          </a:xfrm>
          <a:prstGeom prst="leftBrace">
            <a:avLst>
              <a:gd name="adj1" fmla="val 23280"/>
              <a:gd name="adj2" fmla="val 50000"/>
            </a:avLst>
          </a:prstGeom>
          <a:noFill/>
          <a:ln w="101600">
            <a:solidFill>
              <a:srgbClr val="CC3300"/>
            </a:solidFill>
            <a:round/>
            <a:headEnd/>
            <a:tailEnd/>
          </a:ln>
        </p:spPr>
        <p:txBody>
          <a:bodyPr wrap="none" anchor="ctr"/>
          <a:lstStyle/>
          <a:p>
            <a:endParaRPr lang="ar-AE" sz="1350"/>
          </a:p>
        </p:txBody>
      </p:sp>
      <p:sp>
        <p:nvSpPr>
          <p:cNvPr id="10" name="Oval 9"/>
          <p:cNvSpPr/>
          <p:nvPr/>
        </p:nvSpPr>
        <p:spPr>
          <a:xfrm>
            <a:off x="1969477" y="1882775"/>
            <a:ext cx="2380700" cy="71437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ar-DZ" sz="2100" b="1" dirty="0"/>
              <a:t>تحليل التوجه</a:t>
            </a:r>
            <a:endParaRPr lang="fr-FR" sz="2100" b="1" dirty="0"/>
          </a:p>
        </p:txBody>
      </p:sp>
      <p:sp>
        <p:nvSpPr>
          <p:cNvPr id="15" name="AutoShape 5"/>
          <p:cNvSpPr>
            <a:spLocks/>
          </p:cNvSpPr>
          <p:nvPr/>
        </p:nvSpPr>
        <p:spPr bwMode="auto">
          <a:xfrm>
            <a:off x="4781550" y="1611313"/>
            <a:ext cx="400050" cy="1257300"/>
          </a:xfrm>
          <a:prstGeom prst="leftBrace">
            <a:avLst>
              <a:gd name="adj1" fmla="val 23280"/>
              <a:gd name="adj2" fmla="val 50000"/>
            </a:avLst>
          </a:prstGeom>
          <a:noFill/>
          <a:ln w="101600">
            <a:solidFill>
              <a:srgbClr val="CC3300"/>
            </a:solidFill>
            <a:round/>
            <a:headEnd/>
            <a:tailEnd/>
          </a:ln>
        </p:spPr>
        <p:txBody>
          <a:bodyPr wrap="none" anchor="ctr"/>
          <a:lstStyle/>
          <a:p>
            <a:endParaRPr lang="ar-AE" sz="1350"/>
          </a:p>
        </p:txBody>
      </p:sp>
    </p:spTree>
    <p:extLst>
      <p:ext uri="{BB962C8B-B14F-4D97-AF65-F5344CB8AC3E}">
        <p14:creationId xmlns:p14="http://schemas.microsoft.com/office/powerpoint/2010/main" xmlns="" val="2368357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a:srcRect/>
          <a:stretch>
            <a:fillRect/>
          </a:stretch>
        </p:blipFill>
        <p:spPr bwMode="auto">
          <a:xfrm>
            <a:off x="0" y="0"/>
            <a:ext cx="12191999" cy="6858000"/>
          </a:xfrm>
          <a:prstGeom prst="rect">
            <a:avLst/>
          </a:prstGeom>
          <a:noFill/>
          <a:ln w="9525">
            <a:noFill/>
            <a:miter lim="800000"/>
            <a:headEnd/>
            <a:tailEnd/>
          </a:ln>
        </p:spPr>
      </p:pic>
      <p:sp>
        <p:nvSpPr>
          <p:cNvPr id="2" name="Titre 1"/>
          <p:cNvSpPr>
            <a:spLocks noGrp="1"/>
          </p:cNvSpPr>
          <p:nvPr>
            <p:ph type="title"/>
          </p:nvPr>
        </p:nvSpPr>
        <p:spPr>
          <a:xfrm>
            <a:off x="4967289" y="1002506"/>
            <a:ext cx="4335937" cy="994172"/>
          </a:xfrm>
        </p:spPr>
        <p:txBody>
          <a:bodyPr/>
          <a:lstStyle/>
          <a:p>
            <a:pPr algn="ctr" rtl="1"/>
            <a:r>
              <a:rPr lang="ar-DZ" dirty="0" smtClean="0"/>
              <a:t>تحليل التوجه</a:t>
            </a:r>
            <a:endParaRPr lang="fr-FR" dirty="0"/>
          </a:p>
        </p:txBody>
      </p:sp>
      <p:sp>
        <p:nvSpPr>
          <p:cNvPr id="4" name="Ellipse 3"/>
          <p:cNvSpPr/>
          <p:nvPr/>
        </p:nvSpPr>
        <p:spPr>
          <a:xfrm>
            <a:off x="1148863" y="524774"/>
            <a:ext cx="2089638" cy="26756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Simplified Arabic" pitchFamily="2" charset="-78"/>
              </a:rPr>
              <a:t>الرؤيا تمثل واقعاً بعيد المدى لا نلمسه حاليا قد نصله أو لا نصله ولكنه وضع مستقبلي نحلم بالوصول إليه</a:t>
            </a:r>
            <a:endParaRPr lang="fr-FR" sz="2000" dirty="0">
              <a:solidFill>
                <a:schemeClr val="tx1"/>
              </a:solidFill>
            </a:endParaRPr>
          </a:p>
        </p:txBody>
      </p:sp>
      <p:sp>
        <p:nvSpPr>
          <p:cNvPr id="5" name="Parchemin vertical 4"/>
          <p:cNvSpPr/>
          <p:nvPr/>
        </p:nvSpPr>
        <p:spPr>
          <a:xfrm>
            <a:off x="3985846" y="2457449"/>
            <a:ext cx="2395904" cy="3075385"/>
          </a:xfrm>
          <a:prstGeom prst="verticalScroll">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a:solidFill>
                  <a:schemeClr val="tx1"/>
                </a:solidFill>
                <a:cs typeface="Simplified Arabic" pitchFamily="2" charset="-78"/>
              </a:rPr>
              <a:t>الرسالة أكثر واقعية وتساعدنا في التعرف على الطرق والوسائل  التي ستقودنا إلى تحقيق الرؤيا</a:t>
            </a:r>
            <a:r>
              <a:rPr lang="ar-DZ" sz="2000" b="1" dirty="0">
                <a:solidFill>
                  <a:schemeClr val="tx1"/>
                </a:solidFill>
                <a:cs typeface="Simplified Arabic" pitchFamily="2" charset="-78"/>
              </a:rPr>
              <a:t> ثل </a:t>
            </a:r>
            <a:r>
              <a:rPr lang="ar-SA" sz="2000" b="1" dirty="0">
                <a:solidFill>
                  <a:schemeClr val="tx1"/>
                </a:solidFill>
                <a:effectLst>
                  <a:outerShdw blurRad="38100" dist="38100" dir="2700000" algn="tl">
                    <a:srgbClr val="000000"/>
                  </a:outerShdw>
                </a:effectLst>
                <a:latin typeface="Arial" charset="0"/>
                <a:cs typeface="Simplified Arabic" pitchFamily="2" charset="-78"/>
              </a:rPr>
              <a:t>من نحن (الهوية)</a:t>
            </a:r>
            <a:r>
              <a:rPr lang="ar-DZ" sz="2000" b="1" dirty="0">
                <a:solidFill>
                  <a:schemeClr val="tx1"/>
                </a:solidFill>
                <a:effectLst>
                  <a:outerShdw blurRad="38100" dist="38100" dir="2700000" algn="tl">
                    <a:srgbClr val="000000"/>
                  </a:outerShdw>
                </a:effectLst>
                <a:latin typeface="Arial" charset="0"/>
                <a:cs typeface="Simplified Arabic" pitchFamily="2" charset="-78"/>
              </a:rPr>
              <a:t>، </a:t>
            </a:r>
            <a:r>
              <a:rPr lang="ar-SA" sz="2000" b="1" dirty="0">
                <a:solidFill>
                  <a:schemeClr val="tx1"/>
                </a:solidFill>
                <a:effectLst>
                  <a:outerShdw blurRad="38100" dist="38100" dir="2700000" algn="tl">
                    <a:srgbClr val="000000"/>
                  </a:outerShdw>
                </a:effectLst>
                <a:latin typeface="Arial" charset="0"/>
                <a:cs typeface="Simplified Arabic" pitchFamily="2" charset="-78"/>
              </a:rPr>
              <a:t>ماذا نفعل ولمن؟</a:t>
            </a:r>
            <a:r>
              <a:rPr lang="ar-DZ" sz="2000" b="1" dirty="0">
                <a:solidFill>
                  <a:schemeClr val="tx1"/>
                </a:solidFill>
                <a:effectLst>
                  <a:outerShdw blurRad="38100" dist="38100" dir="2700000" algn="tl">
                    <a:srgbClr val="000000"/>
                  </a:outerShdw>
                </a:effectLst>
                <a:latin typeface="Arial" charset="0"/>
                <a:cs typeface="Simplified Arabic" pitchFamily="2" charset="-78"/>
              </a:rPr>
              <a:t>، </a:t>
            </a:r>
            <a:r>
              <a:rPr lang="ar-SA" sz="2000" b="1" dirty="0">
                <a:solidFill>
                  <a:schemeClr val="tx1"/>
                </a:solidFill>
                <a:effectLst>
                  <a:outerShdw blurRad="38100" dist="38100" dir="2700000" algn="tl">
                    <a:srgbClr val="000000"/>
                  </a:outerShdw>
                </a:effectLst>
                <a:latin typeface="Arial" charset="0"/>
                <a:cs typeface="Simplified Arabic" pitchFamily="2" charset="-78"/>
              </a:rPr>
              <a:t>لماذا نفعل </a:t>
            </a:r>
            <a:r>
              <a:rPr lang="ar-SA" sz="2000" dirty="0">
                <a:solidFill>
                  <a:schemeClr val="tx1"/>
                </a:solidFill>
                <a:effectLst>
                  <a:outerShdw blurRad="38100" dist="38100" dir="2700000" algn="tl">
                    <a:srgbClr val="000000"/>
                  </a:outerShdw>
                </a:effectLst>
                <a:latin typeface="Arial" charset="0"/>
                <a:cs typeface="Simplified Arabic" pitchFamily="2" charset="-78"/>
              </a:rPr>
              <a:t>هذا؟</a:t>
            </a:r>
            <a:endParaRPr lang="fr-FR" sz="2000" dirty="0"/>
          </a:p>
        </p:txBody>
      </p:sp>
      <p:sp>
        <p:nvSpPr>
          <p:cNvPr id="6" name="Étoile à 32 branches 5"/>
          <p:cNvSpPr/>
          <p:nvPr/>
        </p:nvSpPr>
        <p:spPr>
          <a:xfrm>
            <a:off x="6674644" y="2457449"/>
            <a:ext cx="2121694" cy="2169320"/>
          </a:xfrm>
          <a:prstGeom prst="star32">
            <a:avLst/>
          </a:prstGeom>
          <a:solidFill>
            <a:srgbClr val="66FFFF"/>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b="1" dirty="0">
                <a:solidFill>
                  <a:schemeClr val="tx1"/>
                </a:solidFill>
              </a:rPr>
              <a:t>القيم: المبادئ والأخلاقيات التي توجه السلوك لدعم الرسالة</a:t>
            </a:r>
            <a:endParaRPr lang="fr-FR" b="1" dirty="0">
              <a:solidFill>
                <a:schemeClr val="tx1"/>
              </a:solidFill>
            </a:endParaRPr>
          </a:p>
        </p:txBody>
      </p:sp>
      <p:sp>
        <p:nvSpPr>
          <p:cNvPr id="7" name="Flèche droite 6"/>
          <p:cNvSpPr/>
          <p:nvPr/>
        </p:nvSpPr>
        <p:spPr>
          <a:xfrm>
            <a:off x="9303225" y="4517403"/>
            <a:ext cx="2068159" cy="1484811"/>
          </a:xfrm>
          <a:prstGeom prst="rightArrow">
            <a:avLst/>
          </a:prstGeom>
          <a:solidFill>
            <a:srgbClr val="11FB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a:solidFill>
                  <a:schemeClr val="tx1"/>
                </a:solidFill>
              </a:rPr>
              <a:t>الأهداف: مايجب إنجازه</a:t>
            </a:r>
            <a:endParaRPr lang="fr-FR" sz="2400" b="1" dirty="0">
              <a:solidFill>
                <a:schemeClr val="tx1"/>
              </a:solidFill>
            </a:endParaRPr>
          </a:p>
        </p:txBody>
      </p:sp>
      <p:pic>
        <p:nvPicPr>
          <p:cNvPr id="8" name="Picture 7" descr="CC003692"/>
          <p:cNvPicPr>
            <a:picLocks noChangeAspect="1" noChangeArrowheads="1"/>
          </p:cNvPicPr>
          <p:nvPr/>
        </p:nvPicPr>
        <p:blipFill>
          <a:blip r:embed="rId3"/>
          <a:srcRect/>
          <a:stretch>
            <a:fillRect/>
          </a:stretch>
        </p:blipFill>
        <p:spPr bwMode="auto">
          <a:xfrm>
            <a:off x="3459957" y="1223963"/>
            <a:ext cx="1285875" cy="857250"/>
          </a:xfrm>
          <a:prstGeom prst="rect">
            <a:avLst/>
          </a:prstGeom>
          <a:noFill/>
          <a:ln w="9525">
            <a:noFill/>
            <a:miter lim="800000"/>
            <a:headEnd/>
            <a:tailEnd/>
          </a:ln>
        </p:spPr>
      </p:pic>
      <p:sp>
        <p:nvSpPr>
          <p:cNvPr id="9" name="Rectangle 5"/>
          <p:cNvSpPr>
            <a:spLocks noChangeArrowheads="1"/>
          </p:cNvSpPr>
          <p:nvPr/>
        </p:nvSpPr>
        <p:spPr bwMode="auto">
          <a:xfrm>
            <a:off x="1148863" y="3760052"/>
            <a:ext cx="1925882" cy="898304"/>
          </a:xfrm>
          <a:prstGeom prst="rect">
            <a:avLst/>
          </a:prstGeom>
          <a:solidFill>
            <a:srgbClr val="FF66CC"/>
          </a:solidFill>
          <a:ln w="12700">
            <a:noFill/>
            <a:miter lim="800000"/>
            <a:headEnd/>
            <a:tailEnd/>
          </a:ln>
          <a:effectLst/>
        </p:spPr>
        <p:txBody>
          <a:bodyPr wrap="square" lIns="67846" tIns="33328" rIns="67846" bIns="33328">
            <a:spAutoFit/>
          </a:bodyPr>
          <a:lstStyle/>
          <a:p>
            <a:pPr algn="ctr" rtl="1" eaLnBrk="0" hangingPunct="0">
              <a:defRPr/>
            </a:pPr>
            <a:r>
              <a:rPr lang="ar-LB" altLang="ar-SA" b="1" u="sng" dirty="0">
                <a:effectLst>
                  <a:outerShdw blurRad="38100" dist="38100" dir="2700000" algn="tl">
                    <a:srgbClr val="C0C0C0"/>
                  </a:outerShdw>
                </a:effectLst>
                <a:latin typeface="Simplified Arabic" pitchFamily="18" charset="-78"/>
                <a:cs typeface="Simplified Arabic" pitchFamily="18" charset="-78"/>
              </a:rPr>
              <a:t>رؤيــة موجز</a:t>
            </a:r>
            <a:r>
              <a:rPr lang="ar-SA" altLang="ar-SA" b="1" u="sng" dirty="0">
                <a:effectLst>
                  <a:outerShdw blurRad="38100" dist="38100" dir="2700000" algn="tl">
                    <a:srgbClr val="C0C0C0"/>
                  </a:outerShdw>
                </a:effectLst>
                <a:latin typeface="Simplified Arabic" pitchFamily="18" charset="-78"/>
                <a:cs typeface="Simplified Arabic" pitchFamily="18" charset="-78"/>
              </a:rPr>
              <a:t>ة</a:t>
            </a:r>
            <a:r>
              <a:rPr lang="ar-LB" altLang="ar-SA" b="1" u="sng" dirty="0">
                <a:effectLst>
                  <a:outerShdw blurRad="38100" dist="38100" dir="2700000" algn="tl">
                    <a:srgbClr val="C0C0C0"/>
                  </a:outerShdw>
                </a:effectLst>
                <a:latin typeface="Simplified Arabic" pitchFamily="18" charset="-78"/>
                <a:cs typeface="Simplified Arabic" pitchFamily="18" charset="-78"/>
              </a:rPr>
              <a:t> ومبسطة...</a:t>
            </a:r>
          </a:p>
          <a:p>
            <a:pPr algn="ctr" rtl="1" eaLnBrk="0" hangingPunct="0">
              <a:defRPr/>
            </a:pPr>
            <a:r>
              <a:rPr lang="ar-LB" altLang="ar-SA" b="1" i="1" dirty="0">
                <a:effectLst>
                  <a:outerShdw blurRad="38100" dist="38100" dir="2700000" algn="tl">
                    <a:srgbClr val="C0C0C0"/>
                  </a:outerShdw>
                </a:effectLst>
                <a:latin typeface="Simplified Arabic" pitchFamily="18" charset="-78"/>
                <a:cs typeface="Simplified Arabic" pitchFamily="18" charset="-78"/>
              </a:rPr>
              <a:t>”الريادة بجودة ال</a:t>
            </a:r>
            <a:r>
              <a:rPr lang="ar-SA" altLang="ar-SA" b="1" i="1" dirty="0">
                <a:effectLst>
                  <a:outerShdw blurRad="38100" dist="38100" dir="2700000" algn="tl">
                    <a:srgbClr val="C0C0C0"/>
                  </a:outerShdw>
                </a:effectLst>
                <a:latin typeface="Simplified Arabic" pitchFamily="18" charset="-78"/>
                <a:cs typeface="Simplified Arabic" pitchFamily="18" charset="-78"/>
              </a:rPr>
              <a:t>منتج</a:t>
            </a:r>
            <a:r>
              <a:rPr lang="ar-LB" altLang="ar-SA" b="1" i="1" dirty="0">
                <a:effectLst>
                  <a:outerShdw blurRad="38100" dist="38100" dir="2700000" algn="tl">
                    <a:srgbClr val="C0C0C0"/>
                  </a:outerShdw>
                </a:effectLst>
                <a:latin typeface="Simplified Arabic" pitchFamily="18" charset="-78"/>
                <a:cs typeface="Simplified Arabic" pitchFamily="18" charset="-78"/>
              </a:rPr>
              <a:t>ات“</a:t>
            </a:r>
            <a:endParaRPr lang="en-US" altLang="ar-SA" b="1" i="1" dirty="0">
              <a:effectLst>
                <a:outerShdw blurRad="38100" dist="38100" dir="2700000" algn="tl">
                  <a:srgbClr val="C0C0C0"/>
                </a:outerShdw>
              </a:effectLst>
              <a:latin typeface="Simplified Arabic" pitchFamily="18" charset="-78"/>
              <a:cs typeface="Simplified Arabic" pitchFamily="18" charset="-78"/>
            </a:endParaRPr>
          </a:p>
        </p:txBody>
      </p:sp>
      <p:cxnSp>
        <p:nvCxnSpPr>
          <p:cNvPr id="11" name="Connecteur droit avec flèche 10"/>
          <p:cNvCxnSpPr/>
          <p:nvPr/>
        </p:nvCxnSpPr>
        <p:spPr>
          <a:xfrm>
            <a:off x="2215297" y="3242366"/>
            <a:ext cx="28575" cy="457201"/>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3907001604"/>
      </p:ext>
    </p:extLst>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4" presetClass="entr" presetSubtype="0" accel="10000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strVal val="#ppt_w*0.05"/>
                                          </p:val>
                                        </p:tav>
                                        <p:tav tm="100000">
                                          <p:val>
                                            <p:strVal val="#ppt_w"/>
                                          </p:val>
                                        </p:tav>
                                      </p:tavLst>
                                    </p:anim>
                                    <p:anim calcmode="lin" valueType="num">
                                      <p:cBhvr>
                                        <p:cTn id="26" dur="500" fill="hold"/>
                                        <p:tgtEl>
                                          <p:spTgt spid="8"/>
                                        </p:tgtEl>
                                        <p:attrNameLst>
                                          <p:attrName>ppt_h</p:attrName>
                                        </p:attrNameLst>
                                      </p:cBhvr>
                                      <p:tavLst>
                                        <p:tav tm="0">
                                          <p:val>
                                            <p:strVal val="#ppt_h"/>
                                          </p:val>
                                        </p:tav>
                                        <p:tav tm="100000">
                                          <p:val>
                                            <p:strVal val="#ppt_h"/>
                                          </p:val>
                                        </p:tav>
                                      </p:tavLst>
                                    </p:anim>
                                    <p:anim calcmode="lin" valueType="num">
                                      <p:cBhvr>
                                        <p:cTn id="27" dur="500" fill="hold"/>
                                        <p:tgtEl>
                                          <p:spTgt spid="8"/>
                                        </p:tgtEl>
                                        <p:attrNameLst>
                                          <p:attrName>ppt_x</p:attrName>
                                        </p:attrNameLst>
                                      </p:cBhvr>
                                      <p:tavLst>
                                        <p:tav tm="0">
                                          <p:val>
                                            <p:strVal val="#ppt_x-.2"/>
                                          </p:val>
                                        </p:tav>
                                        <p:tav tm="100000">
                                          <p:val>
                                            <p:strVal val="#ppt_x"/>
                                          </p:val>
                                        </p:tav>
                                      </p:tavLst>
                                    </p:anim>
                                    <p:anim calcmode="lin" valueType="num">
                                      <p:cBhvr>
                                        <p:cTn id="28" dur="500" fill="hold"/>
                                        <p:tgtEl>
                                          <p:spTgt spid="8"/>
                                        </p:tgtEl>
                                        <p:attrNameLst>
                                          <p:attrName>ppt_y</p:attrName>
                                        </p:attrNameLst>
                                      </p:cBhvr>
                                      <p:tavLst>
                                        <p:tav tm="0">
                                          <p:val>
                                            <p:strVal val="#ppt_y"/>
                                          </p:val>
                                        </p:tav>
                                        <p:tav tm="100000">
                                          <p:val>
                                            <p:strVal val="#ppt_y"/>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1000" fill="hold"/>
                                        <p:tgtEl>
                                          <p:spTgt spid="11"/>
                                        </p:tgtEl>
                                        <p:attrNameLst>
                                          <p:attrName>ppt_w</p:attrName>
                                        </p:attrNameLst>
                                      </p:cBhvr>
                                      <p:tavLst>
                                        <p:tav tm="0">
                                          <p:val>
                                            <p:strVal val="#ppt_w+.3"/>
                                          </p:val>
                                        </p:tav>
                                        <p:tav tm="100000">
                                          <p:val>
                                            <p:strVal val="#ppt_w"/>
                                          </p:val>
                                        </p:tav>
                                      </p:tavLst>
                                    </p:anim>
                                    <p:anim calcmode="lin" valueType="num">
                                      <p:cBhvr>
                                        <p:cTn id="35" dur="1000" fill="hold"/>
                                        <p:tgtEl>
                                          <p:spTgt spid="11"/>
                                        </p:tgtEl>
                                        <p:attrNameLst>
                                          <p:attrName>ppt_h</p:attrName>
                                        </p:attrNameLst>
                                      </p:cBhvr>
                                      <p:tavLst>
                                        <p:tav tm="0">
                                          <p:val>
                                            <p:strVal val="#ppt_h"/>
                                          </p:val>
                                        </p:tav>
                                        <p:tav tm="100000">
                                          <p:val>
                                            <p:strVal val="#ppt_h"/>
                                          </p:val>
                                        </p:tav>
                                      </p:tavLst>
                                    </p:anim>
                                    <p:animEffect transition="in" filter="fade">
                                      <p:cBhvr>
                                        <p:cTn id="36" dur="10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3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800" decel="100000"/>
                                        <p:tgtEl>
                                          <p:spTgt spid="9"/>
                                        </p:tgtEl>
                                      </p:cBhvr>
                                    </p:animEffect>
                                    <p:anim calcmode="lin" valueType="num">
                                      <p:cBhvr>
                                        <p:cTn id="42" dur="800" decel="100000" fill="hold"/>
                                        <p:tgtEl>
                                          <p:spTgt spid="9"/>
                                        </p:tgtEl>
                                        <p:attrNameLst>
                                          <p:attrName>style.rotation</p:attrName>
                                        </p:attrNameLst>
                                      </p:cBhvr>
                                      <p:tavLst>
                                        <p:tav tm="0">
                                          <p:val>
                                            <p:fltVal val="-90"/>
                                          </p:val>
                                        </p:tav>
                                        <p:tav tm="100000">
                                          <p:val>
                                            <p:fltVal val="0"/>
                                          </p:val>
                                        </p:tav>
                                      </p:tavLst>
                                    </p:anim>
                                    <p:anim calcmode="lin" valueType="num">
                                      <p:cBhvr>
                                        <p:cTn id="43" dur="800" decel="100000" fill="hold"/>
                                        <p:tgtEl>
                                          <p:spTgt spid="9"/>
                                        </p:tgtEl>
                                        <p:attrNameLst>
                                          <p:attrName>ppt_x</p:attrName>
                                        </p:attrNameLst>
                                      </p:cBhvr>
                                      <p:tavLst>
                                        <p:tav tm="0">
                                          <p:val>
                                            <p:strVal val="#ppt_x+0.4"/>
                                          </p:val>
                                        </p:tav>
                                        <p:tav tm="100000">
                                          <p:val>
                                            <p:strVal val="#ppt_x-0.05"/>
                                          </p:val>
                                        </p:tav>
                                      </p:tavLst>
                                    </p:anim>
                                    <p:anim calcmode="lin" valueType="num">
                                      <p:cBhvr>
                                        <p:cTn id="44" dur="800" decel="100000" fill="hold"/>
                                        <p:tgtEl>
                                          <p:spTgt spid="9"/>
                                        </p:tgtEl>
                                        <p:attrNameLst>
                                          <p:attrName>ppt_y</p:attrName>
                                        </p:attrNameLst>
                                      </p:cBhvr>
                                      <p:tavLst>
                                        <p:tav tm="0">
                                          <p:val>
                                            <p:strVal val="#ppt_y-0.4"/>
                                          </p:val>
                                        </p:tav>
                                        <p:tav tm="100000">
                                          <p:val>
                                            <p:strVal val="#ppt_y+0.1"/>
                                          </p:val>
                                        </p:tav>
                                      </p:tavLst>
                                    </p:anim>
                                    <p:anim calcmode="lin" valueType="num">
                                      <p:cBhvr>
                                        <p:cTn id="4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4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51" presetClass="entr" presetSubtype="0" fill="hold" grpId="0"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770" decel="100000"/>
                                        <p:tgtEl>
                                          <p:spTgt spid="5"/>
                                        </p:tgtEl>
                                      </p:cBhvr>
                                    </p:animEffect>
                                    <p:animScale>
                                      <p:cBhvr>
                                        <p:cTn id="52" dur="770" decel="100000"/>
                                        <p:tgtEl>
                                          <p:spTgt spid="5"/>
                                        </p:tgtEl>
                                      </p:cBhvr>
                                      <p:from x="10000" y="10000"/>
                                      <p:to x="200000" y="450000"/>
                                    </p:animScale>
                                    <p:animScale>
                                      <p:cBhvr>
                                        <p:cTn id="53" dur="1230" accel="100000" fill="hold">
                                          <p:stCondLst>
                                            <p:cond delay="770"/>
                                          </p:stCondLst>
                                        </p:cTn>
                                        <p:tgtEl>
                                          <p:spTgt spid="5"/>
                                        </p:tgtEl>
                                      </p:cBhvr>
                                      <p:from x="200000" y="450000"/>
                                      <p:to x="100000" y="100000"/>
                                    </p:animScale>
                                    <p:set>
                                      <p:cBhvr>
                                        <p:cTn id="54" dur="770" fill="hold"/>
                                        <p:tgtEl>
                                          <p:spTgt spid="5"/>
                                        </p:tgtEl>
                                        <p:attrNameLst>
                                          <p:attrName>ppt_x</p:attrName>
                                        </p:attrNameLst>
                                      </p:cBhvr>
                                      <p:to>
                                        <p:strVal val="(0.5)"/>
                                      </p:to>
                                    </p:set>
                                    <p:anim from="(0.5)" to="(#ppt_x)" calcmode="lin" valueType="num">
                                      <p:cBhvr>
                                        <p:cTn id="55" dur="1230" accel="100000" fill="hold">
                                          <p:stCondLst>
                                            <p:cond delay="770"/>
                                          </p:stCondLst>
                                        </p:cTn>
                                        <p:tgtEl>
                                          <p:spTgt spid="5"/>
                                        </p:tgtEl>
                                        <p:attrNameLst>
                                          <p:attrName>ppt_x</p:attrName>
                                        </p:attrNameLst>
                                      </p:cBhvr>
                                    </p:anim>
                                    <p:set>
                                      <p:cBhvr>
                                        <p:cTn id="56" dur="770" fill="hold"/>
                                        <p:tgtEl>
                                          <p:spTgt spid="5"/>
                                        </p:tgtEl>
                                        <p:attrNameLst>
                                          <p:attrName>ppt_y</p:attrName>
                                        </p:attrNameLst>
                                      </p:cBhvr>
                                      <p:to>
                                        <p:strVal val="(#ppt_y+0.4)"/>
                                      </p:to>
                                    </p:set>
                                    <p:anim from="(#ppt_y+0.4)" to="(#ppt_y)" calcmode="lin" valueType="num">
                                      <p:cBhvr>
                                        <p:cTn id="57" dur="1230" accel="100000" fill="hold">
                                          <p:stCondLst>
                                            <p:cond delay="770"/>
                                          </p:stCondLst>
                                        </p:cTn>
                                        <p:tgtEl>
                                          <p:spTgt spid="5"/>
                                        </p:tgtEl>
                                        <p:attrNameLst>
                                          <p:attrName>ppt_y</p:attrName>
                                        </p:attrNameLst>
                                      </p:cBhvr>
                                    </p:anim>
                                  </p:childTnLst>
                                </p:cTn>
                              </p:par>
                            </p:childTnLst>
                          </p:cTn>
                        </p:par>
                      </p:childTnLst>
                    </p:cTn>
                  </p:par>
                  <p:par>
                    <p:cTn id="58" fill="hold">
                      <p:stCondLst>
                        <p:cond delay="indefinite"/>
                      </p:stCondLst>
                      <p:childTnLst>
                        <p:par>
                          <p:cTn id="59" fill="hold">
                            <p:stCondLst>
                              <p:cond delay="0"/>
                            </p:stCondLst>
                            <p:childTnLst>
                              <p:par>
                                <p:cTn id="60" presetID="35" presetClass="entr" presetSubtype="0" fill="hold" grpId="0"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000"/>
                                        <p:tgtEl>
                                          <p:spTgt spid="6"/>
                                        </p:tgtEl>
                                      </p:cBhvr>
                                    </p:animEffect>
                                    <p:anim calcmode="lin" valueType="num">
                                      <p:cBhvr>
                                        <p:cTn id="63" dur="2000" fill="hold"/>
                                        <p:tgtEl>
                                          <p:spTgt spid="6"/>
                                        </p:tgtEl>
                                        <p:attrNameLst>
                                          <p:attrName>style.rotation</p:attrName>
                                        </p:attrNameLst>
                                      </p:cBhvr>
                                      <p:tavLst>
                                        <p:tav tm="0">
                                          <p:val>
                                            <p:fltVal val="720"/>
                                          </p:val>
                                        </p:tav>
                                        <p:tav tm="100000">
                                          <p:val>
                                            <p:fltVal val="0"/>
                                          </p:val>
                                        </p:tav>
                                      </p:tavLst>
                                    </p:anim>
                                    <p:anim calcmode="lin" valueType="num">
                                      <p:cBhvr>
                                        <p:cTn id="64" dur="2000" fill="hold"/>
                                        <p:tgtEl>
                                          <p:spTgt spid="6"/>
                                        </p:tgtEl>
                                        <p:attrNameLst>
                                          <p:attrName>ppt_h</p:attrName>
                                        </p:attrNameLst>
                                      </p:cBhvr>
                                      <p:tavLst>
                                        <p:tav tm="0">
                                          <p:val>
                                            <p:fltVal val="0"/>
                                          </p:val>
                                        </p:tav>
                                        <p:tav tm="100000">
                                          <p:val>
                                            <p:strVal val="#ppt_h"/>
                                          </p:val>
                                        </p:tav>
                                      </p:tavLst>
                                    </p:anim>
                                    <p:anim calcmode="lin" valueType="num">
                                      <p:cBhvr>
                                        <p:cTn id="65"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66" fill="hold">
                      <p:stCondLst>
                        <p:cond delay="indefinite"/>
                      </p:stCondLst>
                      <p:childTnLst>
                        <p:par>
                          <p:cTn id="67" fill="hold">
                            <p:stCondLst>
                              <p:cond delay="0"/>
                            </p:stCondLst>
                            <p:childTnLst>
                              <p:par>
                                <p:cTn id="68" presetID="40" presetClass="entr" presetSubtype="0" fill="hold" grpId="0" nodeType="clickEffect">
                                  <p:stCondLst>
                                    <p:cond delay="0"/>
                                  </p:stCondLst>
                                  <p:iterate type="lt">
                                    <p:tmPct val="10000"/>
                                  </p:iterate>
                                  <p:childTnLst>
                                    <p:set>
                                      <p:cBhvr>
                                        <p:cTn id="69" dur="1" fill="hold">
                                          <p:stCondLst>
                                            <p:cond delay="0"/>
                                          </p:stCondLst>
                                        </p:cTn>
                                        <p:tgtEl>
                                          <p:spTgt spid="7"/>
                                        </p:tgtEl>
                                        <p:attrNameLst>
                                          <p:attrName>style.visibility</p:attrName>
                                        </p:attrNameLst>
                                      </p:cBhvr>
                                      <p:to>
                                        <p:strVal val="visible"/>
                                      </p:to>
                                    </p:set>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strVal val="#ppt_x-.1"/>
                                          </p:val>
                                        </p:tav>
                                        <p:tav tm="100000">
                                          <p:val>
                                            <p:strVal val="#ppt_x"/>
                                          </p:val>
                                        </p:tav>
                                      </p:tavLst>
                                    </p:anim>
                                    <p:anim calcmode="lin" valueType="num">
                                      <p:cBhvr>
                                        <p:cTn id="7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heel(1)">
                                      <p:cBhvr>
                                        <p:cTn id="7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1" y="-19050"/>
            <a:ext cx="4914900" cy="994172"/>
          </a:xfrm>
        </p:spPr>
        <p:txBody>
          <a:bodyPr>
            <a:normAutofit/>
          </a:bodyPr>
          <a:lstStyle/>
          <a:p>
            <a:pPr algn="ctr" rtl="1"/>
            <a:r>
              <a:rPr lang="ar-SA" dirty="0"/>
              <a:t>معايير إعداد الرسالة الجيدة</a:t>
            </a:r>
            <a:endParaRPr lang="fr-FR" dirty="0"/>
          </a:p>
        </p:txBody>
      </p:sp>
      <p:graphicFrame>
        <p:nvGraphicFramePr>
          <p:cNvPr id="4" name="Diagram 3"/>
          <p:cNvGraphicFramePr/>
          <p:nvPr>
            <p:extLst/>
          </p:nvPr>
        </p:nvGraphicFramePr>
        <p:xfrm>
          <a:off x="1524001" y="975122"/>
          <a:ext cx="9105900" cy="58828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027521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TotalTime>
  <Words>1407</Words>
  <Application>Microsoft Office PowerPoint</Application>
  <PresentationFormat>Personnalisé</PresentationFormat>
  <Paragraphs>291</Paragraphs>
  <Slides>25</Slides>
  <Notes>4</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25</vt:i4>
      </vt:variant>
    </vt:vector>
  </HeadingPairs>
  <TitlesOfParts>
    <vt:vector size="27" baseType="lpstr">
      <vt:lpstr>Office Theme</vt:lpstr>
      <vt:lpstr>Clip</vt:lpstr>
      <vt:lpstr>الباب الثالث</vt:lpstr>
      <vt:lpstr>Strategic planning</vt:lpstr>
      <vt:lpstr>ما هي العناصر المكونة للفضاء الاستراتيجي؟</vt:lpstr>
      <vt:lpstr>هو عبارة عن محاكاة لنشاطات المنظمة المستقبلية بهدف بلوغ الرؤية المنشودة </vt:lpstr>
      <vt:lpstr>أربعة أسئلة تقود التخطيط الاستراتيجي...</vt:lpstr>
      <vt:lpstr>Diapositive 6</vt:lpstr>
      <vt:lpstr>عناصر التخطيط الاستراتيجي</vt:lpstr>
      <vt:lpstr>تحليل التوجه</vt:lpstr>
      <vt:lpstr>معايير إعداد الرسالة الجيدة</vt:lpstr>
      <vt:lpstr>الأهداف الإستراتيجية: هي الإنجازات القابلة للقياس المعتمدة على نتائج تحليل العناصر الإستراتيجية – SWOT. </vt:lpstr>
      <vt:lpstr>Diapositive 11</vt:lpstr>
      <vt:lpstr>Diapositive 12</vt:lpstr>
      <vt:lpstr>Diapositive 13</vt:lpstr>
      <vt:lpstr>Diapositive 14</vt:lpstr>
      <vt:lpstr>Diapositive 15</vt:lpstr>
      <vt:lpstr>Diapositive 16</vt:lpstr>
      <vt:lpstr>نموذج تحليل العوامل الإستراتيجية للمنظمات – SWOT</vt:lpstr>
      <vt:lpstr>كيف تبنى القرارات الإستراتيجية على أساس تحليل العوامل الاستراتيجية – SWOT</vt:lpstr>
      <vt:lpstr>Diapositive 19</vt:lpstr>
      <vt:lpstr>Diapositive 20</vt:lpstr>
      <vt:lpstr>مواقف القادة من التخطيط الاستراتيجي</vt:lpstr>
      <vt:lpstr>مواقف القادة من التخطيط الاستراتيجي - تابع...</vt:lpstr>
      <vt:lpstr>مواقف القادة من التخطيط الاستراتيجي - تابع...</vt:lpstr>
      <vt:lpstr>المعوقات السبعة للقائد الإستراتيجي</vt:lpstr>
      <vt:lpstr>Diapositive 25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الباب الثالث</dc:title>
  <dc:creator>pc</dc:creator>
  <cp:lastModifiedBy>elkima</cp:lastModifiedBy>
  <cp:revision>5</cp:revision>
  <dcterms:created xsi:type="dcterms:W3CDTF">2022-03-05T12:46:18Z</dcterms:created>
  <dcterms:modified xsi:type="dcterms:W3CDTF">2023-03-01T12:52:46Z</dcterms:modified>
</cp:coreProperties>
</file>