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7510" y="-18541"/>
            <a:ext cx="649698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11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23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8001" y="714374"/>
            <a:ext cx="9143999" cy="614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715607"/>
            <a:ext cx="5619664" cy="6142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3566200" cy="553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05663" y="18289"/>
            <a:ext cx="3318256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337091" y="161545"/>
            <a:ext cx="2868727" cy="21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571466" y="1071525"/>
            <a:ext cx="4858172" cy="5501005"/>
          </a:xfrm>
          <a:custGeom>
            <a:avLst/>
            <a:gdLst/>
            <a:ahLst/>
            <a:cxnLst/>
            <a:rect l="l" t="t" r="r" b="b"/>
            <a:pathLst>
              <a:path w="3643629" h="5501005">
                <a:moveTo>
                  <a:pt x="3643376" y="0"/>
                </a:moveTo>
                <a:lnTo>
                  <a:pt x="0" y="0"/>
                </a:lnTo>
                <a:lnTo>
                  <a:pt x="0" y="5500751"/>
                </a:lnTo>
                <a:lnTo>
                  <a:pt x="3643376" y="5500751"/>
                </a:lnTo>
                <a:lnTo>
                  <a:pt x="3643376" y="0"/>
                </a:lnTo>
                <a:close/>
              </a:path>
            </a:pathLst>
          </a:custGeom>
          <a:solidFill>
            <a:srgbClr val="C3D59B">
              <a:alpha val="58822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571466" y="1071525"/>
            <a:ext cx="4858172" cy="5501005"/>
          </a:xfrm>
          <a:custGeom>
            <a:avLst/>
            <a:gdLst/>
            <a:ahLst/>
            <a:cxnLst/>
            <a:rect l="l" t="t" r="r" b="b"/>
            <a:pathLst>
              <a:path w="3643629" h="5501005">
                <a:moveTo>
                  <a:pt x="0" y="5500751"/>
                </a:moveTo>
                <a:lnTo>
                  <a:pt x="3643376" y="5500751"/>
                </a:lnTo>
                <a:lnTo>
                  <a:pt x="3643376" y="0"/>
                </a:lnTo>
                <a:lnTo>
                  <a:pt x="0" y="0"/>
                </a:lnTo>
                <a:lnTo>
                  <a:pt x="0" y="550075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18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23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7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6223" y="91262"/>
            <a:ext cx="92595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5" y="1607566"/>
            <a:ext cx="107628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365" y="387172"/>
            <a:ext cx="696975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Université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Larbi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Ben Mhidi Oum El Bouaghi  </a:t>
            </a:r>
            <a:r>
              <a:rPr sz="2000" spc="-10" dirty="0">
                <a:solidFill>
                  <a:srgbClr val="000000"/>
                </a:solidFill>
                <a:latin typeface="Arial Black"/>
                <a:cs typeface="Arial Black"/>
              </a:rPr>
              <a:t>Faculté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des sciences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de la </a:t>
            </a:r>
            <a:r>
              <a:rPr sz="2000" spc="20" dirty="0">
                <a:solidFill>
                  <a:srgbClr val="000000"/>
                </a:solidFill>
                <a:latin typeface="Arial Black"/>
                <a:cs typeface="Arial Black"/>
              </a:rPr>
              <a:t>terre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et de la vie  </a:t>
            </a:r>
            <a:r>
              <a:rPr sz="2000" spc="5" dirty="0">
                <a:solidFill>
                  <a:srgbClr val="000000"/>
                </a:solidFill>
                <a:latin typeface="Arial Black"/>
                <a:cs typeface="Arial Black"/>
              </a:rPr>
              <a:t>Département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des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science de la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nature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et de la</a:t>
            </a:r>
            <a:r>
              <a:rPr sz="2000" spc="-4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vie  Master :Ecologie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des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milieux</a:t>
            </a:r>
            <a:r>
              <a:rPr sz="2000" spc="-7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naturels</a:t>
            </a:r>
            <a:endParaRPr sz="2000">
              <a:latin typeface="Arial Black"/>
              <a:cs typeface="Arial Black"/>
            </a:endParaRPr>
          </a:p>
          <a:p>
            <a:pPr marL="635" algn="ctr"/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Module</a:t>
            </a:r>
            <a:r>
              <a:rPr sz="2000" spc="-1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Black"/>
                <a:cs typeface="Arial Black"/>
              </a:rPr>
              <a:t>Eco-éthologie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1" y="3551174"/>
            <a:ext cx="7858125" cy="3302635"/>
            <a:chOff x="0" y="3551173"/>
            <a:chExt cx="7858125" cy="3302635"/>
          </a:xfrm>
        </p:grpSpPr>
        <p:sp>
          <p:nvSpPr>
            <p:cNvPr id="4" name="object 4"/>
            <p:cNvSpPr/>
            <p:nvPr/>
          </p:nvSpPr>
          <p:spPr>
            <a:xfrm>
              <a:off x="1357249" y="4621656"/>
              <a:ext cx="6500876" cy="22316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571849"/>
              <a:ext cx="4143375" cy="12536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318120" y="3551173"/>
              <a:ext cx="146050" cy="222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00251" y="2793873"/>
            <a:ext cx="86645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TD N°01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: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Généralité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sur</a:t>
            </a:r>
            <a:r>
              <a:rPr kumimoji="0" sz="3200" b="0" i="0" u="none" strike="noStrike" kern="1200" cap="none" spc="-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l’éco-éthologie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223" y="7747"/>
            <a:ext cx="75158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Arial Black"/>
                <a:cs typeface="Arial Black"/>
              </a:rPr>
              <a:t>La communication</a:t>
            </a:r>
            <a:r>
              <a:rPr spc="-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animale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4063" y="721564"/>
            <a:ext cx="877443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3535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6235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l'ensemble des  échanges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d'information entre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différents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individus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depuis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leur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émission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jusqu'à leur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réception. </a:t>
            </a:r>
            <a:r>
              <a:rPr kumimoji="0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 intra-spécifique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s'intéresse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aux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échanges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individus de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même espèce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extra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spécifique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implique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 individus d'espèces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différentes.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1" y="4286251"/>
            <a:ext cx="9143999" cy="257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901" y="186945"/>
            <a:ext cx="53936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La</a:t>
            </a:r>
            <a:r>
              <a:rPr sz="4400" spc="-7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 Black"/>
                <a:cs typeface="Arial Black"/>
              </a:rPr>
              <a:t>zoosémiotique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855345"/>
            <a:ext cx="8988425" cy="350075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30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zoosémiotique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discipline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zoologie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 sémiotique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 étudie la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communication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animale,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 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l'exception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celle de l'Homme.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aspect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quant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 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lui étudié par</a:t>
            </a:r>
            <a:r>
              <a:rPr kumimoji="0" sz="3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l'anthroposémiotique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zoosémiotique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 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importante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l'éthologie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qui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étudie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 dans 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ensemble,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mais aussi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sociobiologie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 l'étude de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l'intelligence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animale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C'est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sous- 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discipline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la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bio-sémiotique.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429126"/>
            <a:ext cx="4143342" cy="242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9636" y="4429125"/>
            <a:ext cx="4428362" cy="2428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9383" y="95834"/>
            <a:ext cx="3794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Béh</a:t>
            </a:r>
            <a:r>
              <a:rPr spc="-90" dirty="0">
                <a:solidFill>
                  <a:srgbClr val="000000"/>
                </a:solidFill>
                <a:latin typeface="Arial Black"/>
                <a:cs typeface="Arial Black"/>
              </a:rPr>
              <a:t>a</a:t>
            </a: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viori</a:t>
            </a:r>
            <a:r>
              <a:rPr spc="-25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  <a:r>
              <a:rPr spc="-5" dirty="0">
                <a:solidFill>
                  <a:srgbClr val="000000"/>
                </a:solidFill>
                <a:latin typeface="Arial Black"/>
                <a:cs typeface="Arial Black"/>
              </a:rPr>
              <a:t>me</a:t>
            </a:r>
          </a:p>
        </p:txBody>
      </p:sp>
      <p:sp>
        <p:nvSpPr>
          <p:cNvPr id="3" name="object 3"/>
          <p:cNvSpPr/>
          <p:nvPr/>
        </p:nvSpPr>
        <p:spPr>
          <a:xfrm>
            <a:off x="5219520" y="3993418"/>
            <a:ext cx="1475589" cy="33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015" y="827914"/>
            <a:ext cx="8416925" cy="38531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lvl="0" indent="-342900" algn="r" defTabSz="91440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  <a:tab pos="821690" algn="l"/>
                <a:tab pos="1071245" algn="l"/>
                <a:tab pos="1903730" algn="l"/>
                <a:tab pos="3131185" algn="l"/>
                <a:tab pos="3335020" algn="l"/>
                <a:tab pos="3987165" algn="l"/>
                <a:tab pos="4533265" algn="l"/>
                <a:tab pos="4872990" algn="l"/>
                <a:tab pos="5373370" algn="l"/>
                <a:tab pos="6470650" algn="l"/>
                <a:tab pos="6786245" algn="l"/>
                <a:tab pos="7211059" algn="l"/>
                <a:tab pos="8043545" algn="l"/>
              </a:tabLst>
              <a:defRPr/>
            </a:pP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2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béhaviorisme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behaviorisme</a:t>
            </a:r>
            <a:r>
              <a:rPr kumimoji="0" sz="27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7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comportementalisme </a:t>
            </a:r>
            <a:r>
              <a:rPr kumimoji="0" sz="2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		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7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	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la	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7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2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gie	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	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	</a:t>
            </a:r>
            <a:r>
              <a:rPr kumimoji="0" sz="27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</a:t>
            </a:r>
            <a:r>
              <a:rPr kumimoji="0" sz="27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7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7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	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7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7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700" b="0" i="0" u="none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able	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	l'a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2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</a:t>
            </a:r>
            <a:r>
              <a:rPr kumimoji="0" sz="2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2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processus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sein de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l'environnement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comme</a:t>
            </a:r>
            <a:r>
              <a:rPr kumimoji="0" sz="2700" b="0" i="0" u="none" strike="noStrike" kern="1200" cap="none" spc="4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l'histoire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just" defTabSz="914400" rtl="0" eaLnBrk="1" fontAlgn="auto" latinLnBrk="0" hangingPunct="1">
              <a:lnSpc>
                <a:spcPts val="2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interactions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l'individu 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avec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</a:t>
            </a:r>
            <a:r>
              <a:rPr kumimoji="0" sz="2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milieu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behaviorisme s'appuie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sur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l'expérimentation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mesure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scientifique. Il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vise à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établir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une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relation 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entre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variables de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l'environnement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 étudié 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sans </a:t>
            </a:r>
            <a:r>
              <a:rPr kumimoji="0" sz="2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faire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appel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</a:t>
            </a:r>
            <a:r>
              <a:rPr kumimoji="0" sz="27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psychisme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comme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explication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 actes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3252" y="4357755"/>
            <a:ext cx="4143375" cy="2436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4950331"/>
            <a:ext cx="1785874" cy="1907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494" y="272619"/>
            <a:ext cx="69729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  <a:latin typeface="Agency FB"/>
                <a:cs typeface="Agency FB"/>
              </a:rPr>
              <a:t>Merci de </a:t>
            </a:r>
            <a:r>
              <a:rPr sz="7200" spc="-5" dirty="0">
                <a:solidFill>
                  <a:srgbClr val="000000"/>
                </a:solidFill>
                <a:latin typeface="Agency FB"/>
                <a:cs typeface="Agency FB"/>
              </a:rPr>
              <a:t>votre</a:t>
            </a:r>
            <a:r>
              <a:rPr sz="7200" spc="-85" dirty="0">
                <a:solidFill>
                  <a:srgbClr val="000000"/>
                </a:solidFill>
                <a:latin typeface="Agency FB"/>
                <a:cs typeface="Agency FB"/>
              </a:rPr>
              <a:t> </a:t>
            </a:r>
            <a:r>
              <a:rPr sz="7200" dirty="0">
                <a:solidFill>
                  <a:srgbClr val="000000"/>
                </a:solidFill>
                <a:latin typeface="Agency FB"/>
                <a:cs typeface="Agency FB"/>
              </a:rPr>
              <a:t>attention</a:t>
            </a:r>
            <a:endParaRPr sz="7200">
              <a:latin typeface="Agency FB"/>
              <a:cs typeface="Agency F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5765" y="1857311"/>
            <a:ext cx="7769411" cy="4786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388107" y="5609844"/>
              <a:ext cx="4413504" cy="961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423160" y="5644896"/>
              <a:ext cx="4337303" cy="885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24860" y="5999492"/>
              <a:ext cx="3467354" cy="2988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192" y="329946"/>
            <a:ext cx="69805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C’est quoi </a:t>
            </a:r>
            <a:r>
              <a:rPr sz="4400" spc="-5" dirty="0">
                <a:solidFill>
                  <a:srgbClr val="000000"/>
                </a:solidFill>
                <a:latin typeface="Arial Black"/>
                <a:cs typeface="Arial Black"/>
              </a:rPr>
              <a:t>l'éthologie</a:t>
            </a:r>
            <a:r>
              <a:rPr sz="4400" spc="-10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?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1540763"/>
            <a:ext cx="9144000" cy="5317490"/>
            <a:chOff x="0" y="1540763"/>
            <a:chExt cx="9144000" cy="5317490"/>
          </a:xfrm>
        </p:grpSpPr>
        <p:sp>
          <p:nvSpPr>
            <p:cNvPr id="4" name="object 4"/>
            <p:cNvSpPr/>
            <p:nvPr/>
          </p:nvSpPr>
          <p:spPr>
            <a:xfrm>
              <a:off x="0" y="1714499"/>
              <a:ext cx="5143500" cy="5143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174490" y="1714497"/>
              <a:ext cx="4969510" cy="5143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5724" y="1785873"/>
              <a:ext cx="1000760" cy="929005"/>
            </a:xfrm>
            <a:custGeom>
              <a:avLst/>
              <a:gdLst/>
              <a:ahLst/>
              <a:cxnLst/>
              <a:rect l="l" t="t" r="r" b="b"/>
              <a:pathLst>
                <a:path w="1000760" h="929005">
                  <a:moveTo>
                    <a:pt x="500062" y="0"/>
                  </a:moveTo>
                  <a:lnTo>
                    <a:pt x="451903" y="2125"/>
                  </a:lnTo>
                  <a:lnTo>
                    <a:pt x="405039" y="8373"/>
                  </a:lnTo>
                  <a:lnTo>
                    <a:pt x="359680" y="18547"/>
                  </a:lnTo>
                  <a:lnTo>
                    <a:pt x="316035" y="32455"/>
                  </a:lnTo>
                  <a:lnTo>
                    <a:pt x="274314" y="49901"/>
                  </a:lnTo>
                  <a:lnTo>
                    <a:pt x="234726" y="70690"/>
                  </a:lnTo>
                  <a:lnTo>
                    <a:pt x="197481" y="94629"/>
                  </a:lnTo>
                  <a:lnTo>
                    <a:pt x="162789" y="121522"/>
                  </a:lnTo>
                  <a:lnTo>
                    <a:pt x="130859" y="151176"/>
                  </a:lnTo>
                  <a:lnTo>
                    <a:pt x="101900" y="183396"/>
                  </a:lnTo>
                  <a:lnTo>
                    <a:pt x="76123" y="217987"/>
                  </a:lnTo>
                  <a:lnTo>
                    <a:pt x="53736" y="254755"/>
                  </a:lnTo>
                  <a:lnTo>
                    <a:pt x="34950" y="293505"/>
                  </a:lnTo>
                  <a:lnTo>
                    <a:pt x="19973" y="334043"/>
                  </a:lnTo>
                  <a:lnTo>
                    <a:pt x="9016" y="376174"/>
                  </a:lnTo>
                  <a:lnTo>
                    <a:pt x="2289" y="419704"/>
                  </a:lnTo>
                  <a:lnTo>
                    <a:pt x="0" y="464438"/>
                  </a:lnTo>
                  <a:lnTo>
                    <a:pt x="2581" y="511909"/>
                  </a:lnTo>
                  <a:lnTo>
                    <a:pt x="10159" y="558008"/>
                  </a:lnTo>
                  <a:lnTo>
                    <a:pt x="22482" y="602503"/>
                  </a:lnTo>
                  <a:lnTo>
                    <a:pt x="39297" y="645161"/>
                  </a:lnTo>
                  <a:lnTo>
                    <a:pt x="60355" y="685749"/>
                  </a:lnTo>
                  <a:lnTo>
                    <a:pt x="85403" y="724031"/>
                  </a:lnTo>
                  <a:lnTo>
                    <a:pt x="114190" y="759776"/>
                  </a:lnTo>
                  <a:lnTo>
                    <a:pt x="146465" y="792749"/>
                  </a:lnTo>
                  <a:lnTo>
                    <a:pt x="181977" y="822718"/>
                  </a:lnTo>
                  <a:lnTo>
                    <a:pt x="220473" y="849448"/>
                  </a:lnTo>
                  <a:lnTo>
                    <a:pt x="261704" y="872707"/>
                  </a:lnTo>
                  <a:lnTo>
                    <a:pt x="305416" y="892260"/>
                  </a:lnTo>
                  <a:lnTo>
                    <a:pt x="351360" y="907874"/>
                  </a:lnTo>
                  <a:lnTo>
                    <a:pt x="399283" y="919317"/>
                  </a:lnTo>
                  <a:lnTo>
                    <a:pt x="448934" y="926353"/>
                  </a:lnTo>
                  <a:lnTo>
                    <a:pt x="500062" y="928751"/>
                  </a:lnTo>
                  <a:lnTo>
                    <a:pt x="551190" y="926353"/>
                  </a:lnTo>
                  <a:lnTo>
                    <a:pt x="600842" y="919317"/>
                  </a:lnTo>
                  <a:lnTo>
                    <a:pt x="648767" y="907874"/>
                  </a:lnTo>
                  <a:lnTo>
                    <a:pt x="694712" y="892260"/>
                  </a:lnTo>
                  <a:lnTo>
                    <a:pt x="738426" y="872707"/>
                  </a:lnTo>
                  <a:lnTo>
                    <a:pt x="779659" y="849448"/>
                  </a:lnTo>
                  <a:lnTo>
                    <a:pt x="818157" y="822718"/>
                  </a:lnTo>
                  <a:lnTo>
                    <a:pt x="853671" y="792749"/>
                  </a:lnTo>
                  <a:lnTo>
                    <a:pt x="885949" y="759776"/>
                  </a:lnTo>
                  <a:lnTo>
                    <a:pt x="914738" y="724031"/>
                  </a:lnTo>
                  <a:lnTo>
                    <a:pt x="939789" y="685749"/>
                  </a:lnTo>
                  <a:lnTo>
                    <a:pt x="960848" y="645161"/>
                  </a:lnTo>
                  <a:lnTo>
                    <a:pt x="977666" y="602503"/>
                  </a:lnTo>
                  <a:lnTo>
                    <a:pt x="989989" y="558008"/>
                  </a:lnTo>
                  <a:lnTo>
                    <a:pt x="997568" y="511909"/>
                  </a:lnTo>
                  <a:lnTo>
                    <a:pt x="1000150" y="464438"/>
                  </a:lnTo>
                  <a:lnTo>
                    <a:pt x="997860" y="419704"/>
                  </a:lnTo>
                  <a:lnTo>
                    <a:pt x="991132" y="376174"/>
                  </a:lnTo>
                  <a:lnTo>
                    <a:pt x="980174" y="334043"/>
                  </a:lnTo>
                  <a:lnTo>
                    <a:pt x="965196" y="293505"/>
                  </a:lnTo>
                  <a:lnTo>
                    <a:pt x="946408" y="254755"/>
                  </a:lnTo>
                  <a:lnTo>
                    <a:pt x="924020" y="217987"/>
                  </a:lnTo>
                  <a:lnTo>
                    <a:pt x="898240" y="183396"/>
                  </a:lnTo>
                  <a:lnTo>
                    <a:pt x="869279" y="151176"/>
                  </a:lnTo>
                  <a:lnTo>
                    <a:pt x="837347" y="121522"/>
                  </a:lnTo>
                  <a:lnTo>
                    <a:pt x="802652" y="94629"/>
                  </a:lnTo>
                  <a:lnTo>
                    <a:pt x="765405" y="70690"/>
                  </a:lnTo>
                  <a:lnTo>
                    <a:pt x="725815" y="49901"/>
                  </a:lnTo>
                  <a:lnTo>
                    <a:pt x="684092" y="32455"/>
                  </a:lnTo>
                  <a:lnTo>
                    <a:pt x="640446" y="18547"/>
                  </a:lnTo>
                  <a:lnTo>
                    <a:pt x="595086" y="8373"/>
                  </a:lnTo>
                  <a:lnTo>
                    <a:pt x="548221" y="2125"/>
                  </a:lnTo>
                  <a:lnTo>
                    <a:pt x="50006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3493" y="2062987"/>
              <a:ext cx="424815" cy="97155"/>
            </a:xfrm>
            <a:custGeom>
              <a:avLst/>
              <a:gdLst/>
              <a:ahLst/>
              <a:cxnLst/>
              <a:rect l="l" t="t" r="r" b="b"/>
              <a:pathLst>
                <a:path w="424815" h="97155">
                  <a:moveTo>
                    <a:pt x="52082" y="0"/>
                  </a:moveTo>
                  <a:lnTo>
                    <a:pt x="31809" y="3810"/>
                  </a:lnTo>
                  <a:lnTo>
                    <a:pt x="15254" y="14192"/>
                  </a:lnTo>
                  <a:lnTo>
                    <a:pt x="4092" y="29575"/>
                  </a:lnTo>
                  <a:lnTo>
                    <a:pt x="0" y="48387"/>
                  </a:lnTo>
                  <a:lnTo>
                    <a:pt x="4092" y="67252"/>
                  </a:lnTo>
                  <a:lnTo>
                    <a:pt x="15254" y="82629"/>
                  </a:lnTo>
                  <a:lnTo>
                    <a:pt x="31809" y="92981"/>
                  </a:lnTo>
                  <a:lnTo>
                    <a:pt x="52082" y="96774"/>
                  </a:lnTo>
                  <a:lnTo>
                    <a:pt x="72358" y="92981"/>
                  </a:lnTo>
                  <a:lnTo>
                    <a:pt x="88917" y="82629"/>
                  </a:lnTo>
                  <a:lnTo>
                    <a:pt x="100083" y="67252"/>
                  </a:lnTo>
                  <a:lnTo>
                    <a:pt x="104178" y="48387"/>
                  </a:lnTo>
                  <a:lnTo>
                    <a:pt x="100083" y="29575"/>
                  </a:lnTo>
                  <a:lnTo>
                    <a:pt x="88917" y="14192"/>
                  </a:lnTo>
                  <a:lnTo>
                    <a:pt x="72358" y="3810"/>
                  </a:lnTo>
                  <a:lnTo>
                    <a:pt x="52082" y="0"/>
                  </a:lnTo>
                  <a:close/>
                </a:path>
                <a:path w="424815" h="97155">
                  <a:moveTo>
                    <a:pt x="372503" y="0"/>
                  </a:moveTo>
                  <a:lnTo>
                    <a:pt x="352222" y="3810"/>
                  </a:lnTo>
                  <a:lnTo>
                    <a:pt x="335664" y="14192"/>
                  </a:lnTo>
                  <a:lnTo>
                    <a:pt x="324501" y="29575"/>
                  </a:lnTo>
                  <a:lnTo>
                    <a:pt x="320408" y="48387"/>
                  </a:lnTo>
                  <a:lnTo>
                    <a:pt x="324501" y="67252"/>
                  </a:lnTo>
                  <a:lnTo>
                    <a:pt x="335664" y="82629"/>
                  </a:lnTo>
                  <a:lnTo>
                    <a:pt x="352222" y="92981"/>
                  </a:lnTo>
                  <a:lnTo>
                    <a:pt x="372503" y="96774"/>
                  </a:lnTo>
                  <a:lnTo>
                    <a:pt x="392777" y="92981"/>
                  </a:lnTo>
                  <a:lnTo>
                    <a:pt x="409332" y="82629"/>
                  </a:lnTo>
                  <a:lnTo>
                    <a:pt x="420493" y="67252"/>
                  </a:lnTo>
                  <a:lnTo>
                    <a:pt x="424586" y="48387"/>
                  </a:lnTo>
                  <a:lnTo>
                    <a:pt x="420493" y="29575"/>
                  </a:lnTo>
                  <a:lnTo>
                    <a:pt x="409332" y="14192"/>
                  </a:lnTo>
                  <a:lnTo>
                    <a:pt x="392777" y="3810"/>
                  </a:lnTo>
                  <a:lnTo>
                    <a:pt x="372503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0793" y="2050287"/>
              <a:ext cx="129578" cy="122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81202" y="2050287"/>
              <a:ext cx="129578" cy="1221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85724" y="1785873"/>
              <a:ext cx="1000760" cy="929005"/>
            </a:xfrm>
            <a:custGeom>
              <a:avLst/>
              <a:gdLst/>
              <a:ahLst/>
              <a:cxnLst/>
              <a:rect l="l" t="t" r="r" b="b"/>
              <a:pathLst>
                <a:path w="1000760" h="929005">
                  <a:moveTo>
                    <a:pt x="229019" y="666876"/>
                  </a:moveTo>
                  <a:lnTo>
                    <a:pt x="274188" y="693303"/>
                  </a:lnTo>
                  <a:lnTo>
                    <a:pt x="319348" y="714925"/>
                  </a:lnTo>
                  <a:lnTo>
                    <a:pt x="364500" y="731742"/>
                  </a:lnTo>
                  <a:lnTo>
                    <a:pt x="409643" y="743754"/>
                  </a:lnTo>
                  <a:lnTo>
                    <a:pt x="454777" y="750961"/>
                  </a:lnTo>
                  <a:lnTo>
                    <a:pt x="499902" y="753363"/>
                  </a:lnTo>
                  <a:lnTo>
                    <a:pt x="545018" y="750961"/>
                  </a:lnTo>
                  <a:lnTo>
                    <a:pt x="590126" y="743754"/>
                  </a:lnTo>
                  <a:lnTo>
                    <a:pt x="635225" y="731742"/>
                  </a:lnTo>
                  <a:lnTo>
                    <a:pt x="680315" y="714925"/>
                  </a:lnTo>
                  <a:lnTo>
                    <a:pt x="725397" y="693303"/>
                  </a:lnTo>
                  <a:lnTo>
                    <a:pt x="770470" y="666876"/>
                  </a:lnTo>
                </a:path>
                <a:path w="1000760" h="929005">
                  <a:moveTo>
                    <a:pt x="0" y="464438"/>
                  </a:moveTo>
                  <a:lnTo>
                    <a:pt x="2289" y="419704"/>
                  </a:lnTo>
                  <a:lnTo>
                    <a:pt x="9016" y="376174"/>
                  </a:lnTo>
                  <a:lnTo>
                    <a:pt x="19973" y="334043"/>
                  </a:lnTo>
                  <a:lnTo>
                    <a:pt x="34950" y="293505"/>
                  </a:lnTo>
                  <a:lnTo>
                    <a:pt x="53736" y="254755"/>
                  </a:lnTo>
                  <a:lnTo>
                    <a:pt x="76123" y="217987"/>
                  </a:lnTo>
                  <a:lnTo>
                    <a:pt x="101900" y="183396"/>
                  </a:lnTo>
                  <a:lnTo>
                    <a:pt x="130859" y="151176"/>
                  </a:lnTo>
                  <a:lnTo>
                    <a:pt x="162789" y="121522"/>
                  </a:lnTo>
                  <a:lnTo>
                    <a:pt x="197481" y="94629"/>
                  </a:lnTo>
                  <a:lnTo>
                    <a:pt x="234726" y="70690"/>
                  </a:lnTo>
                  <a:lnTo>
                    <a:pt x="274314" y="49901"/>
                  </a:lnTo>
                  <a:lnTo>
                    <a:pt x="316035" y="32455"/>
                  </a:lnTo>
                  <a:lnTo>
                    <a:pt x="359680" y="18547"/>
                  </a:lnTo>
                  <a:lnTo>
                    <a:pt x="405039" y="8373"/>
                  </a:lnTo>
                  <a:lnTo>
                    <a:pt x="451903" y="2125"/>
                  </a:lnTo>
                  <a:lnTo>
                    <a:pt x="500062" y="0"/>
                  </a:lnTo>
                  <a:lnTo>
                    <a:pt x="548221" y="2125"/>
                  </a:lnTo>
                  <a:lnTo>
                    <a:pt x="595086" y="8373"/>
                  </a:lnTo>
                  <a:lnTo>
                    <a:pt x="640446" y="18547"/>
                  </a:lnTo>
                  <a:lnTo>
                    <a:pt x="684092" y="32455"/>
                  </a:lnTo>
                  <a:lnTo>
                    <a:pt x="725815" y="49901"/>
                  </a:lnTo>
                  <a:lnTo>
                    <a:pt x="765405" y="70690"/>
                  </a:lnTo>
                  <a:lnTo>
                    <a:pt x="802652" y="94629"/>
                  </a:lnTo>
                  <a:lnTo>
                    <a:pt x="837347" y="121522"/>
                  </a:lnTo>
                  <a:lnTo>
                    <a:pt x="869279" y="151176"/>
                  </a:lnTo>
                  <a:lnTo>
                    <a:pt x="898240" y="183396"/>
                  </a:lnTo>
                  <a:lnTo>
                    <a:pt x="924020" y="217987"/>
                  </a:lnTo>
                  <a:lnTo>
                    <a:pt x="946408" y="254755"/>
                  </a:lnTo>
                  <a:lnTo>
                    <a:pt x="965196" y="293505"/>
                  </a:lnTo>
                  <a:lnTo>
                    <a:pt x="980174" y="334043"/>
                  </a:lnTo>
                  <a:lnTo>
                    <a:pt x="991132" y="376174"/>
                  </a:lnTo>
                  <a:lnTo>
                    <a:pt x="997860" y="419704"/>
                  </a:lnTo>
                  <a:lnTo>
                    <a:pt x="1000150" y="464438"/>
                  </a:lnTo>
                  <a:lnTo>
                    <a:pt x="997568" y="511909"/>
                  </a:lnTo>
                  <a:lnTo>
                    <a:pt x="989989" y="558008"/>
                  </a:lnTo>
                  <a:lnTo>
                    <a:pt x="977666" y="602503"/>
                  </a:lnTo>
                  <a:lnTo>
                    <a:pt x="960848" y="645161"/>
                  </a:lnTo>
                  <a:lnTo>
                    <a:pt x="939789" y="685749"/>
                  </a:lnTo>
                  <a:lnTo>
                    <a:pt x="914738" y="724031"/>
                  </a:lnTo>
                  <a:lnTo>
                    <a:pt x="885949" y="759776"/>
                  </a:lnTo>
                  <a:lnTo>
                    <a:pt x="853671" y="792749"/>
                  </a:lnTo>
                  <a:lnTo>
                    <a:pt x="818157" y="822718"/>
                  </a:lnTo>
                  <a:lnTo>
                    <a:pt x="779659" y="849448"/>
                  </a:lnTo>
                  <a:lnTo>
                    <a:pt x="738426" y="872707"/>
                  </a:lnTo>
                  <a:lnTo>
                    <a:pt x="694712" y="892260"/>
                  </a:lnTo>
                  <a:lnTo>
                    <a:pt x="648767" y="907874"/>
                  </a:lnTo>
                  <a:lnTo>
                    <a:pt x="600842" y="919317"/>
                  </a:lnTo>
                  <a:lnTo>
                    <a:pt x="551190" y="926353"/>
                  </a:lnTo>
                  <a:lnTo>
                    <a:pt x="500062" y="928751"/>
                  </a:lnTo>
                  <a:lnTo>
                    <a:pt x="448934" y="926353"/>
                  </a:lnTo>
                  <a:lnTo>
                    <a:pt x="399283" y="919317"/>
                  </a:lnTo>
                  <a:lnTo>
                    <a:pt x="351360" y="907874"/>
                  </a:lnTo>
                  <a:lnTo>
                    <a:pt x="305416" y="892260"/>
                  </a:lnTo>
                  <a:lnTo>
                    <a:pt x="261704" y="872707"/>
                  </a:lnTo>
                  <a:lnTo>
                    <a:pt x="220473" y="849448"/>
                  </a:lnTo>
                  <a:lnTo>
                    <a:pt x="181977" y="822718"/>
                  </a:lnTo>
                  <a:lnTo>
                    <a:pt x="146465" y="792749"/>
                  </a:lnTo>
                  <a:lnTo>
                    <a:pt x="114190" y="759776"/>
                  </a:lnTo>
                  <a:lnTo>
                    <a:pt x="85403" y="724031"/>
                  </a:lnTo>
                  <a:lnTo>
                    <a:pt x="60355" y="685749"/>
                  </a:lnTo>
                  <a:lnTo>
                    <a:pt x="39297" y="645161"/>
                  </a:lnTo>
                  <a:lnTo>
                    <a:pt x="22482" y="602503"/>
                  </a:lnTo>
                  <a:lnTo>
                    <a:pt x="10159" y="558008"/>
                  </a:lnTo>
                  <a:lnTo>
                    <a:pt x="2581" y="511909"/>
                  </a:lnTo>
                  <a:lnTo>
                    <a:pt x="0" y="46443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715250" y="1785873"/>
              <a:ext cx="1214755" cy="1000125"/>
            </a:xfrm>
            <a:custGeom>
              <a:avLst/>
              <a:gdLst/>
              <a:ahLst/>
              <a:cxnLst/>
              <a:rect l="l" t="t" r="r" b="b"/>
              <a:pathLst>
                <a:path w="1214754" h="1000125">
                  <a:moveTo>
                    <a:pt x="607186" y="0"/>
                  </a:moveTo>
                  <a:lnTo>
                    <a:pt x="554805" y="1835"/>
                  </a:lnTo>
                  <a:lnTo>
                    <a:pt x="503658" y="7242"/>
                  </a:lnTo>
                  <a:lnTo>
                    <a:pt x="453930" y="16070"/>
                  </a:lnTo>
                  <a:lnTo>
                    <a:pt x="405803" y="28169"/>
                  </a:lnTo>
                  <a:lnTo>
                    <a:pt x="359458" y="43389"/>
                  </a:lnTo>
                  <a:lnTo>
                    <a:pt x="315079" y="61581"/>
                  </a:lnTo>
                  <a:lnTo>
                    <a:pt x="272848" y="82592"/>
                  </a:lnTo>
                  <a:lnTo>
                    <a:pt x="232947" y="106275"/>
                  </a:lnTo>
                  <a:lnTo>
                    <a:pt x="195558" y="132478"/>
                  </a:lnTo>
                  <a:lnTo>
                    <a:pt x="160865" y="161052"/>
                  </a:lnTo>
                  <a:lnTo>
                    <a:pt x="129049" y="191846"/>
                  </a:lnTo>
                  <a:lnTo>
                    <a:pt x="100292" y="224711"/>
                  </a:lnTo>
                  <a:lnTo>
                    <a:pt x="74779" y="259496"/>
                  </a:lnTo>
                  <a:lnTo>
                    <a:pt x="52690" y="296051"/>
                  </a:lnTo>
                  <a:lnTo>
                    <a:pt x="34208" y="334226"/>
                  </a:lnTo>
                  <a:lnTo>
                    <a:pt x="19515" y="373871"/>
                  </a:lnTo>
                  <a:lnTo>
                    <a:pt x="8795" y="414836"/>
                  </a:lnTo>
                  <a:lnTo>
                    <a:pt x="2229" y="456971"/>
                  </a:lnTo>
                  <a:lnTo>
                    <a:pt x="0" y="500125"/>
                  </a:lnTo>
                  <a:lnTo>
                    <a:pt x="2229" y="543279"/>
                  </a:lnTo>
                  <a:lnTo>
                    <a:pt x="8795" y="585411"/>
                  </a:lnTo>
                  <a:lnTo>
                    <a:pt x="19515" y="626372"/>
                  </a:lnTo>
                  <a:lnTo>
                    <a:pt x="34208" y="666011"/>
                  </a:lnTo>
                  <a:lnTo>
                    <a:pt x="52690" y="704179"/>
                  </a:lnTo>
                  <a:lnTo>
                    <a:pt x="74779" y="740725"/>
                  </a:lnTo>
                  <a:lnTo>
                    <a:pt x="100292" y="775501"/>
                  </a:lnTo>
                  <a:lnTo>
                    <a:pt x="129049" y="808356"/>
                  </a:lnTo>
                  <a:lnTo>
                    <a:pt x="160865" y="839141"/>
                  </a:lnTo>
                  <a:lnTo>
                    <a:pt x="195558" y="867704"/>
                  </a:lnTo>
                  <a:lnTo>
                    <a:pt x="232947" y="893898"/>
                  </a:lnTo>
                  <a:lnTo>
                    <a:pt x="272848" y="917571"/>
                  </a:lnTo>
                  <a:lnTo>
                    <a:pt x="315079" y="938573"/>
                  </a:lnTo>
                  <a:lnTo>
                    <a:pt x="359458" y="956756"/>
                  </a:lnTo>
                  <a:lnTo>
                    <a:pt x="405803" y="971969"/>
                  </a:lnTo>
                  <a:lnTo>
                    <a:pt x="453930" y="984062"/>
                  </a:lnTo>
                  <a:lnTo>
                    <a:pt x="503658" y="992886"/>
                  </a:lnTo>
                  <a:lnTo>
                    <a:pt x="554805" y="998290"/>
                  </a:lnTo>
                  <a:lnTo>
                    <a:pt x="607186" y="1000125"/>
                  </a:lnTo>
                  <a:lnTo>
                    <a:pt x="659587" y="998290"/>
                  </a:lnTo>
                  <a:lnTo>
                    <a:pt x="710751" y="992886"/>
                  </a:lnTo>
                  <a:lnTo>
                    <a:pt x="760494" y="984062"/>
                  </a:lnTo>
                  <a:lnTo>
                    <a:pt x="808635" y="971969"/>
                  </a:lnTo>
                  <a:lnTo>
                    <a:pt x="854991" y="956756"/>
                  </a:lnTo>
                  <a:lnTo>
                    <a:pt x="899380" y="938573"/>
                  </a:lnTo>
                  <a:lnTo>
                    <a:pt x="941620" y="917571"/>
                  </a:lnTo>
                  <a:lnTo>
                    <a:pt x="981529" y="893898"/>
                  </a:lnTo>
                  <a:lnTo>
                    <a:pt x="1018923" y="867704"/>
                  </a:lnTo>
                  <a:lnTo>
                    <a:pt x="1053622" y="839141"/>
                  </a:lnTo>
                  <a:lnTo>
                    <a:pt x="1081100" y="812557"/>
                  </a:lnTo>
                  <a:lnTo>
                    <a:pt x="618428" y="812557"/>
                  </a:lnTo>
                  <a:lnTo>
                    <a:pt x="569670" y="811415"/>
                  </a:lnTo>
                  <a:lnTo>
                    <a:pt x="521353" y="806054"/>
                  </a:lnTo>
                  <a:lnTo>
                    <a:pt x="473989" y="796489"/>
                  </a:lnTo>
                  <a:lnTo>
                    <a:pt x="428092" y="782731"/>
                  </a:lnTo>
                  <a:lnTo>
                    <a:pt x="384175" y="764793"/>
                  </a:lnTo>
                  <a:lnTo>
                    <a:pt x="337970" y="739847"/>
                  </a:lnTo>
                  <a:lnTo>
                    <a:pt x="297633" y="711197"/>
                  </a:lnTo>
                  <a:lnTo>
                    <a:pt x="263322" y="679356"/>
                  </a:lnTo>
                  <a:lnTo>
                    <a:pt x="235194" y="644840"/>
                  </a:lnTo>
                  <a:lnTo>
                    <a:pt x="213407" y="608161"/>
                  </a:lnTo>
                  <a:lnTo>
                    <a:pt x="198120" y="569833"/>
                  </a:lnTo>
                  <a:lnTo>
                    <a:pt x="189489" y="530370"/>
                  </a:lnTo>
                  <a:lnTo>
                    <a:pt x="187673" y="490285"/>
                  </a:lnTo>
                  <a:lnTo>
                    <a:pt x="192829" y="450093"/>
                  </a:lnTo>
                  <a:lnTo>
                    <a:pt x="205116" y="410308"/>
                  </a:lnTo>
                  <a:lnTo>
                    <a:pt x="224692" y="371442"/>
                  </a:lnTo>
                  <a:lnTo>
                    <a:pt x="251714" y="334010"/>
                  </a:lnTo>
                  <a:lnTo>
                    <a:pt x="543804" y="334010"/>
                  </a:lnTo>
                  <a:lnTo>
                    <a:pt x="406907" y="225425"/>
                  </a:lnTo>
                  <a:lnTo>
                    <a:pt x="452288" y="209609"/>
                  </a:lnTo>
                  <a:lnTo>
                    <a:pt x="499276" y="198052"/>
                  </a:lnTo>
                  <a:lnTo>
                    <a:pt x="547360" y="190744"/>
                  </a:lnTo>
                  <a:lnTo>
                    <a:pt x="596031" y="187672"/>
                  </a:lnTo>
                  <a:lnTo>
                    <a:pt x="1081129" y="187672"/>
                  </a:lnTo>
                  <a:lnTo>
                    <a:pt x="1053622" y="161052"/>
                  </a:lnTo>
                  <a:lnTo>
                    <a:pt x="1018923" y="132478"/>
                  </a:lnTo>
                  <a:lnTo>
                    <a:pt x="981529" y="106275"/>
                  </a:lnTo>
                  <a:lnTo>
                    <a:pt x="941620" y="82592"/>
                  </a:lnTo>
                  <a:lnTo>
                    <a:pt x="899380" y="61581"/>
                  </a:lnTo>
                  <a:lnTo>
                    <a:pt x="854991" y="43389"/>
                  </a:lnTo>
                  <a:lnTo>
                    <a:pt x="808635" y="28169"/>
                  </a:lnTo>
                  <a:lnTo>
                    <a:pt x="760494" y="16070"/>
                  </a:lnTo>
                  <a:lnTo>
                    <a:pt x="710751" y="7242"/>
                  </a:lnTo>
                  <a:lnTo>
                    <a:pt x="659587" y="1835"/>
                  </a:lnTo>
                  <a:lnTo>
                    <a:pt x="607186" y="0"/>
                  </a:lnTo>
                  <a:close/>
                </a:path>
                <a:path w="1214754" h="1000125">
                  <a:moveTo>
                    <a:pt x="543804" y="334010"/>
                  </a:moveTo>
                  <a:lnTo>
                    <a:pt x="251714" y="334010"/>
                  </a:lnTo>
                  <a:lnTo>
                    <a:pt x="807593" y="774700"/>
                  </a:lnTo>
                  <a:lnTo>
                    <a:pt x="762207" y="790553"/>
                  </a:lnTo>
                  <a:lnTo>
                    <a:pt x="715209" y="802139"/>
                  </a:lnTo>
                  <a:lnTo>
                    <a:pt x="667112" y="809469"/>
                  </a:lnTo>
                  <a:lnTo>
                    <a:pt x="618428" y="812557"/>
                  </a:lnTo>
                  <a:lnTo>
                    <a:pt x="1081100" y="812557"/>
                  </a:lnTo>
                  <a:lnTo>
                    <a:pt x="1114201" y="775501"/>
                  </a:lnTo>
                  <a:lnTo>
                    <a:pt x="1139717" y="740725"/>
                  </a:lnTo>
                  <a:lnTo>
                    <a:pt x="1161808" y="704179"/>
                  </a:lnTo>
                  <a:lnTo>
                    <a:pt x="1180180" y="666241"/>
                  </a:lnTo>
                  <a:lnTo>
                    <a:pt x="962659" y="666241"/>
                  </a:lnTo>
                  <a:lnTo>
                    <a:pt x="543804" y="334010"/>
                  </a:lnTo>
                  <a:close/>
                </a:path>
                <a:path w="1214754" h="1000125">
                  <a:moveTo>
                    <a:pt x="1081129" y="187672"/>
                  </a:moveTo>
                  <a:lnTo>
                    <a:pt x="596031" y="187672"/>
                  </a:lnTo>
                  <a:lnTo>
                    <a:pt x="644777" y="188825"/>
                  </a:lnTo>
                  <a:lnTo>
                    <a:pt x="693090" y="194192"/>
                  </a:lnTo>
                  <a:lnTo>
                    <a:pt x="740459" y="203760"/>
                  </a:lnTo>
                  <a:lnTo>
                    <a:pt x="786374" y="217519"/>
                  </a:lnTo>
                  <a:lnTo>
                    <a:pt x="830326" y="235458"/>
                  </a:lnTo>
                  <a:lnTo>
                    <a:pt x="876530" y="260404"/>
                  </a:lnTo>
                  <a:lnTo>
                    <a:pt x="916866" y="289054"/>
                  </a:lnTo>
                  <a:lnTo>
                    <a:pt x="951176" y="320895"/>
                  </a:lnTo>
                  <a:lnTo>
                    <a:pt x="979301" y="355411"/>
                  </a:lnTo>
                  <a:lnTo>
                    <a:pt x="1001084" y="392090"/>
                  </a:lnTo>
                  <a:lnTo>
                    <a:pt x="1016365" y="430418"/>
                  </a:lnTo>
                  <a:lnTo>
                    <a:pt x="1024986" y="469881"/>
                  </a:lnTo>
                  <a:lnTo>
                    <a:pt x="1026790" y="509966"/>
                  </a:lnTo>
                  <a:lnTo>
                    <a:pt x="1021617" y="550158"/>
                  </a:lnTo>
                  <a:lnTo>
                    <a:pt x="1009310" y="589943"/>
                  </a:lnTo>
                  <a:lnTo>
                    <a:pt x="989710" y="628809"/>
                  </a:lnTo>
                  <a:lnTo>
                    <a:pt x="962659" y="666241"/>
                  </a:lnTo>
                  <a:lnTo>
                    <a:pt x="1180180" y="666241"/>
                  </a:lnTo>
                  <a:lnTo>
                    <a:pt x="1194984" y="626372"/>
                  </a:lnTo>
                  <a:lnTo>
                    <a:pt x="1205705" y="585411"/>
                  </a:lnTo>
                  <a:lnTo>
                    <a:pt x="1212271" y="543279"/>
                  </a:lnTo>
                  <a:lnTo>
                    <a:pt x="1214501" y="500125"/>
                  </a:lnTo>
                  <a:lnTo>
                    <a:pt x="1212271" y="456971"/>
                  </a:lnTo>
                  <a:lnTo>
                    <a:pt x="1205705" y="414836"/>
                  </a:lnTo>
                  <a:lnTo>
                    <a:pt x="1194984" y="373871"/>
                  </a:lnTo>
                  <a:lnTo>
                    <a:pt x="1180291" y="334226"/>
                  </a:lnTo>
                  <a:lnTo>
                    <a:pt x="1161808" y="296051"/>
                  </a:lnTo>
                  <a:lnTo>
                    <a:pt x="1139717" y="259496"/>
                  </a:lnTo>
                  <a:lnTo>
                    <a:pt x="1114201" y="224711"/>
                  </a:lnTo>
                  <a:lnTo>
                    <a:pt x="1085442" y="191846"/>
                  </a:lnTo>
                  <a:lnTo>
                    <a:pt x="1081129" y="187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715250" y="1785873"/>
              <a:ext cx="1214755" cy="1000125"/>
            </a:xfrm>
            <a:custGeom>
              <a:avLst/>
              <a:gdLst/>
              <a:ahLst/>
              <a:cxnLst/>
              <a:rect l="l" t="t" r="r" b="b"/>
              <a:pathLst>
                <a:path w="1214754" h="1000125">
                  <a:moveTo>
                    <a:pt x="0" y="500125"/>
                  </a:moveTo>
                  <a:lnTo>
                    <a:pt x="2229" y="456971"/>
                  </a:lnTo>
                  <a:lnTo>
                    <a:pt x="8795" y="414836"/>
                  </a:lnTo>
                  <a:lnTo>
                    <a:pt x="19515" y="373871"/>
                  </a:lnTo>
                  <a:lnTo>
                    <a:pt x="34208" y="334226"/>
                  </a:lnTo>
                  <a:lnTo>
                    <a:pt x="52690" y="296051"/>
                  </a:lnTo>
                  <a:lnTo>
                    <a:pt x="74779" y="259496"/>
                  </a:lnTo>
                  <a:lnTo>
                    <a:pt x="100292" y="224711"/>
                  </a:lnTo>
                  <a:lnTo>
                    <a:pt x="129049" y="191846"/>
                  </a:lnTo>
                  <a:lnTo>
                    <a:pt x="160865" y="161052"/>
                  </a:lnTo>
                  <a:lnTo>
                    <a:pt x="195558" y="132478"/>
                  </a:lnTo>
                  <a:lnTo>
                    <a:pt x="232947" y="106275"/>
                  </a:lnTo>
                  <a:lnTo>
                    <a:pt x="272848" y="82592"/>
                  </a:lnTo>
                  <a:lnTo>
                    <a:pt x="315079" y="61581"/>
                  </a:lnTo>
                  <a:lnTo>
                    <a:pt x="359458" y="43389"/>
                  </a:lnTo>
                  <a:lnTo>
                    <a:pt x="405803" y="28169"/>
                  </a:lnTo>
                  <a:lnTo>
                    <a:pt x="453930" y="16070"/>
                  </a:lnTo>
                  <a:lnTo>
                    <a:pt x="503658" y="7242"/>
                  </a:lnTo>
                  <a:lnTo>
                    <a:pt x="554805" y="1835"/>
                  </a:lnTo>
                  <a:lnTo>
                    <a:pt x="607186" y="0"/>
                  </a:lnTo>
                  <a:lnTo>
                    <a:pt x="659587" y="1835"/>
                  </a:lnTo>
                  <a:lnTo>
                    <a:pt x="710751" y="7242"/>
                  </a:lnTo>
                  <a:lnTo>
                    <a:pt x="760494" y="16070"/>
                  </a:lnTo>
                  <a:lnTo>
                    <a:pt x="808635" y="28169"/>
                  </a:lnTo>
                  <a:lnTo>
                    <a:pt x="854991" y="43389"/>
                  </a:lnTo>
                  <a:lnTo>
                    <a:pt x="899380" y="61581"/>
                  </a:lnTo>
                  <a:lnTo>
                    <a:pt x="941620" y="82592"/>
                  </a:lnTo>
                  <a:lnTo>
                    <a:pt x="981529" y="106275"/>
                  </a:lnTo>
                  <a:lnTo>
                    <a:pt x="1018923" y="132478"/>
                  </a:lnTo>
                  <a:lnTo>
                    <a:pt x="1053622" y="161052"/>
                  </a:lnTo>
                  <a:lnTo>
                    <a:pt x="1085442" y="191846"/>
                  </a:lnTo>
                  <a:lnTo>
                    <a:pt x="1114201" y="224711"/>
                  </a:lnTo>
                  <a:lnTo>
                    <a:pt x="1139717" y="259496"/>
                  </a:lnTo>
                  <a:lnTo>
                    <a:pt x="1161808" y="296051"/>
                  </a:lnTo>
                  <a:lnTo>
                    <a:pt x="1180291" y="334226"/>
                  </a:lnTo>
                  <a:lnTo>
                    <a:pt x="1194984" y="373871"/>
                  </a:lnTo>
                  <a:lnTo>
                    <a:pt x="1205705" y="414836"/>
                  </a:lnTo>
                  <a:lnTo>
                    <a:pt x="1212271" y="456971"/>
                  </a:lnTo>
                  <a:lnTo>
                    <a:pt x="1214501" y="500125"/>
                  </a:lnTo>
                  <a:lnTo>
                    <a:pt x="1212271" y="543279"/>
                  </a:lnTo>
                  <a:lnTo>
                    <a:pt x="1205705" y="585411"/>
                  </a:lnTo>
                  <a:lnTo>
                    <a:pt x="1194984" y="626372"/>
                  </a:lnTo>
                  <a:lnTo>
                    <a:pt x="1180291" y="666011"/>
                  </a:lnTo>
                  <a:lnTo>
                    <a:pt x="1161808" y="704179"/>
                  </a:lnTo>
                  <a:lnTo>
                    <a:pt x="1139717" y="740725"/>
                  </a:lnTo>
                  <a:lnTo>
                    <a:pt x="1114201" y="775501"/>
                  </a:lnTo>
                  <a:lnTo>
                    <a:pt x="1085442" y="808356"/>
                  </a:lnTo>
                  <a:lnTo>
                    <a:pt x="1053622" y="839141"/>
                  </a:lnTo>
                  <a:lnTo>
                    <a:pt x="1018923" y="867704"/>
                  </a:lnTo>
                  <a:lnTo>
                    <a:pt x="981529" y="893898"/>
                  </a:lnTo>
                  <a:lnTo>
                    <a:pt x="941620" y="917571"/>
                  </a:lnTo>
                  <a:lnTo>
                    <a:pt x="899380" y="938573"/>
                  </a:lnTo>
                  <a:lnTo>
                    <a:pt x="854991" y="956756"/>
                  </a:lnTo>
                  <a:lnTo>
                    <a:pt x="808635" y="971969"/>
                  </a:lnTo>
                  <a:lnTo>
                    <a:pt x="760494" y="984062"/>
                  </a:lnTo>
                  <a:lnTo>
                    <a:pt x="710751" y="992886"/>
                  </a:lnTo>
                  <a:lnTo>
                    <a:pt x="659587" y="998290"/>
                  </a:lnTo>
                  <a:lnTo>
                    <a:pt x="607186" y="1000125"/>
                  </a:lnTo>
                  <a:lnTo>
                    <a:pt x="554805" y="998290"/>
                  </a:lnTo>
                  <a:lnTo>
                    <a:pt x="503658" y="992886"/>
                  </a:lnTo>
                  <a:lnTo>
                    <a:pt x="453930" y="984062"/>
                  </a:lnTo>
                  <a:lnTo>
                    <a:pt x="405803" y="971969"/>
                  </a:lnTo>
                  <a:lnTo>
                    <a:pt x="359458" y="956756"/>
                  </a:lnTo>
                  <a:lnTo>
                    <a:pt x="315079" y="938573"/>
                  </a:lnTo>
                  <a:lnTo>
                    <a:pt x="272848" y="917571"/>
                  </a:lnTo>
                  <a:lnTo>
                    <a:pt x="232947" y="893898"/>
                  </a:lnTo>
                  <a:lnTo>
                    <a:pt x="195558" y="867704"/>
                  </a:lnTo>
                  <a:lnTo>
                    <a:pt x="160865" y="839141"/>
                  </a:lnTo>
                  <a:lnTo>
                    <a:pt x="129049" y="808356"/>
                  </a:lnTo>
                  <a:lnTo>
                    <a:pt x="100292" y="775501"/>
                  </a:lnTo>
                  <a:lnTo>
                    <a:pt x="74779" y="740725"/>
                  </a:lnTo>
                  <a:lnTo>
                    <a:pt x="52690" y="704179"/>
                  </a:lnTo>
                  <a:lnTo>
                    <a:pt x="34208" y="666011"/>
                  </a:lnTo>
                  <a:lnTo>
                    <a:pt x="19515" y="626372"/>
                  </a:lnTo>
                  <a:lnTo>
                    <a:pt x="8795" y="585411"/>
                  </a:lnTo>
                  <a:lnTo>
                    <a:pt x="2229" y="543279"/>
                  </a:lnTo>
                  <a:lnTo>
                    <a:pt x="0" y="500125"/>
                  </a:lnTo>
                  <a:close/>
                </a:path>
                <a:path w="1214754" h="1000125">
                  <a:moveTo>
                    <a:pt x="962659" y="666241"/>
                  </a:moveTo>
                  <a:lnTo>
                    <a:pt x="989710" y="628809"/>
                  </a:lnTo>
                  <a:lnTo>
                    <a:pt x="1009310" y="589943"/>
                  </a:lnTo>
                  <a:lnTo>
                    <a:pt x="1021617" y="550158"/>
                  </a:lnTo>
                  <a:lnTo>
                    <a:pt x="1026790" y="509966"/>
                  </a:lnTo>
                  <a:lnTo>
                    <a:pt x="1024986" y="469881"/>
                  </a:lnTo>
                  <a:lnTo>
                    <a:pt x="1016365" y="430418"/>
                  </a:lnTo>
                  <a:lnTo>
                    <a:pt x="1001084" y="392090"/>
                  </a:lnTo>
                  <a:lnTo>
                    <a:pt x="979301" y="355411"/>
                  </a:lnTo>
                  <a:lnTo>
                    <a:pt x="951176" y="320895"/>
                  </a:lnTo>
                  <a:lnTo>
                    <a:pt x="916866" y="289054"/>
                  </a:lnTo>
                  <a:lnTo>
                    <a:pt x="876530" y="260404"/>
                  </a:lnTo>
                  <a:lnTo>
                    <a:pt x="830326" y="235458"/>
                  </a:lnTo>
                  <a:lnTo>
                    <a:pt x="786374" y="217519"/>
                  </a:lnTo>
                  <a:lnTo>
                    <a:pt x="740459" y="203760"/>
                  </a:lnTo>
                  <a:lnTo>
                    <a:pt x="693090" y="194192"/>
                  </a:lnTo>
                  <a:lnTo>
                    <a:pt x="644777" y="188825"/>
                  </a:lnTo>
                  <a:lnTo>
                    <a:pt x="596031" y="187672"/>
                  </a:lnTo>
                  <a:lnTo>
                    <a:pt x="547360" y="190744"/>
                  </a:lnTo>
                  <a:lnTo>
                    <a:pt x="499276" y="198052"/>
                  </a:lnTo>
                  <a:lnTo>
                    <a:pt x="452288" y="209609"/>
                  </a:lnTo>
                  <a:lnTo>
                    <a:pt x="406907" y="225425"/>
                  </a:lnTo>
                  <a:lnTo>
                    <a:pt x="962659" y="666241"/>
                  </a:lnTo>
                  <a:close/>
                </a:path>
                <a:path w="1214754" h="1000125">
                  <a:moveTo>
                    <a:pt x="251714" y="334010"/>
                  </a:moveTo>
                  <a:lnTo>
                    <a:pt x="224692" y="371442"/>
                  </a:lnTo>
                  <a:lnTo>
                    <a:pt x="205116" y="410308"/>
                  </a:lnTo>
                  <a:lnTo>
                    <a:pt x="192829" y="450093"/>
                  </a:lnTo>
                  <a:lnTo>
                    <a:pt x="187673" y="490285"/>
                  </a:lnTo>
                  <a:lnTo>
                    <a:pt x="189489" y="530370"/>
                  </a:lnTo>
                  <a:lnTo>
                    <a:pt x="198120" y="569833"/>
                  </a:lnTo>
                  <a:lnTo>
                    <a:pt x="213407" y="608161"/>
                  </a:lnTo>
                  <a:lnTo>
                    <a:pt x="235194" y="644840"/>
                  </a:lnTo>
                  <a:lnTo>
                    <a:pt x="263322" y="679356"/>
                  </a:lnTo>
                  <a:lnTo>
                    <a:pt x="297633" y="711197"/>
                  </a:lnTo>
                  <a:lnTo>
                    <a:pt x="337970" y="739847"/>
                  </a:lnTo>
                  <a:lnTo>
                    <a:pt x="384175" y="764793"/>
                  </a:lnTo>
                  <a:lnTo>
                    <a:pt x="428092" y="782731"/>
                  </a:lnTo>
                  <a:lnTo>
                    <a:pt x="473989" y="796489"/>
                  </a:lnTo>
                  <a:lnTo>
                    <a:pt x="521353" y="806054"/>
                  </a:lnTo>
                  <a:lnTo>
                    <a:pt x="569670" y="811415"/>
                  </a:lnTo>
                  <a:lnTo>
                    <a:pt x="618428" y="812557"/>
                  </a:lnTo>
                  <a:lnTo>
                    <a:pt x="667112" y="809469"/>
                  </a:lnTo>
                  <a:lnTo>
                    <a:pt x="715209" y="802139"/>
                  </a:lnTo>
                  <a:lnTo>
                    <a:pt x="762207" y="790553"/>
                  </a:lnTo>
                  <a:lnTo>
                    <a:pt x="807593" y="774700"/>
                  </a:lnTo>
                  <a:lnTo>
                    <a:pt x="251714" y="3340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875788" y="1540763"/>
              <a:ext cx="2889504" cy="43982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92777" y="1893824"/>
            <a:ext cx="21901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Empathie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Compassion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Loyauté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Altruisme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720" marR="0" lvl="0" indent="-160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>
                <a:tab pos="17272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esprit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justice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Egoïsme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2720" marR="0" lvl="0" indent="-160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>
                <a:tab pos="172720" algn="l"/>
              </a:tabLst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Sentiments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………….etc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733" y="529462"/>
            <a:ext cx="125112" cy="125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8498" y="427481"/>
            <a:ext cx="8845526" cy="1154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7584" y="2971673"/>
            <a:ext cx="134518" cy="134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94407" y="2170421"/>
            <a:ext cx="7921625" cy="2303780"/>
            <a:chOff x="470406" y="2170421"/>
            <a:chExt cx="7921625" cy="2303780"/>
          </a:xfrm>
        </p:grpSpPr>
        <p:sp>
          <p:nvSpPr>
            <p:cNvPr id="6" name="object 6"/>
            <p:cNvSpPr/>
            <p:nvPr/>
          </p:nvSpPr>
          <p:spPr>
            <a:xfrm>
              <a:off x="470406" y="3955970"/>
              <a:ext cx="125411" cy="1253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33095" y="2170421"/>
              <a:ext cx="7758701" cy="2303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53890" y="3855721"/>
            <a:ext cx="8614410" cy="2778125"/>
            <a:chOff x="529890" y="3855720"/>
            <a:chExt cx="8614410" cy="2778125"/>
          </a:xfrm>
        </p:grpSpPr>
        <p:sp>
          <p:nvSpPr>
            <p:cNvPr id="9" name="object 9"/>
            <p:cNvSpPr/>
            <p:nvPr/>
          </p:nvSpPr>
          <p:spPr>
            <a:xfrm>
              <a:off x="529890" y="4675044"/>
              <a:ext cx="113247" cy="113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88518" y="4583303"/>
              <a:ext cx="8059801" cy="2050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56604" y="3855720"/>
              <a:ext cx="2787396" cy="16459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/>
          <p:nvPr/>
        </p:nvSpPr>
        <p:spPr>
          <a:xfrm>
            <a:off x="1524000" y="1069848"/>
            <a:ext cx="2359152" cy="1671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326" y="461594"/>
            <a:ext cx="4707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Arial Black"/>
                <a:cs typeface="Arial Black"/>
              </a:rPr>
              <a:t>ETHOLOGIE???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0613"/>
            <a:ext cx="3867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  <a:tab pos="274066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éthologie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désigne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6358" y="1610613"/>
            <a:ext cx="3463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927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l'étude	scientifique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2839" y="2037714"/>
            <a:ext cx="77330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 </a:t>
            </a:r>
            <a:r>
              <a:rPr kumimoji="0" sz="2800" b="0" i="0" u="heavy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libri"/>
                <a:ea typeface="+mn-ea"/>
                <a:cs typeface="Calibri"/>
              </a:rPr>
              <a:t>comportement des </a:t>
            </a:r>
            <a:r>
              <a:rPr kumimoji="0" sz="2800" b="0" i="0" u="heavy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libri"/>
                <a:ea typeface="+mn-ea"/>
                <a:cs typeface="Calibri"/>
              </a:rPr>
              <a:t>espèces animales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relativemen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aux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conditions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2800" b="0" i="0" u="heavy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libri"/>
                <a:ea typeface="+mn-ea"/>
                <a:cs typeface="Calibri"/>
              </a:rPr>
              <a:t>leurs </a:t>
            </a:r>
            <a:r>
              <a:rPr kumimoji="0" sz="2800" b="0" i="0" u="heavy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libri"/>
                <a:ea typeface="+mn-ea"/>
                <a:cs typeface="Calibri"/>
              </a:rPr>
              <a:t>milieux </a:t>
            </a:r>
            <a:r>
              <a:rPr kumimoji="0" sz="2800" b="0" i="0" u="heavy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Calibri"/>
                <a:ea typeface="+mn-ea"/>
                <a:cs typeface="Calibri"/>
              </a:rPr>
              <a:t>naturel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(ou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environnement expérimental),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travers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méthodes biologiques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écises d'observation et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quantification des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comportements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animaux.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0" y="4229100"/>
            <a:ext cx="9144000" cy="2628900"/>
            <a:chOff x="0" y="4229100"/>
            <a:chExt cx="9144000" cy="2628900"/>
          </a:xfrm>
        </p:grpSpPr>
        <p:sp>
          <p:nvSpPr>
            <p:cNvPr id="7" name="object 7"/>
            <p:cNvSpPr/>
            <p:nvPr/>
          </p:nvSpPr>
          <p:spPr>
            <a:xfrm>
              <a:off x="0" y="4357750"/>
              <a:ext cx="3617214" cy="2500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857500" y="4357623"/>
              <a:ext cx="3754120" cy="25003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705347" y="4357750"/>
              <a:ext cx="3438651" cy="25002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" y="4229100"/>
              <a:ext cx="2029968" cy="630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74849" y="4321809"/>
            <a:ext cx="1052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Sécurité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83252" y="4183379"/>
            <a:ext cx="2464307" cy="603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4365" y="4284091"/>
            <a:ext cx="1405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Alime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0441" y="4114800"/>
            <a:ext cx="2523743" cy="598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66635" y="4212464"/>
            <a:ext cx="1458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5770" y="1"/>
            <a:ext cx="5221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Un peu</a:t>
            </a:r>
            <a:r>
              <a:rPr sz="4400" spc="-8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 Black"/>
                <a:cs typeface="Arial Black"/>
              </a:rPr>
              <a:t>d'histoire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6849" y="785749"/>
            <a:ext cx="3972052" cy="264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6126" y="785876"/>
            <a:ext cx="40005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8287" y="3500438"/>
            <a:ext cx="1847850" cy="246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8498" y="3500451"/>
            <a:ext cx="1714500" cy="2518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7375" y="3571875"/>
            <a:ext cx="2453640" cy="2000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16879" y="6031992"/>
            <a:ext cx="4723130" cy="582295"/>
            <a:chOff x="3992879" y="6031991"/>
            <a:chExt cx="4723130" cy="582295"/>
          </a:xfrm>
        </p:grpSpPr>
        <p:sp>
          <p:nvSpPr>
            <p:cNvPr id="9" name="object 9"/>
            <p:cNvSpPr/>
            <p:nvPr/>
          </p:nvSpPr>
          <p:spPr>
            <a:xfrm>
              <a:off x="3992879" y="6233687"/>
              <a:ext cx="3328416" cy="343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074407" y="6031991"/>
              <a:ext cx="583692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82611" y="6031991"/>
              <a:ext cx="1533144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9941" y="6112255"/>
            <a:ext cx="7939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1854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français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Etienne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Geoffroy</a:t>
            </a:r>
            <a:r>
              <a:rPr kumimoji="0" sz="2800" b="1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Saint-Hilaire.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4500625"/>
            <a:ext cx="9144000" cy="2357755"/>
            <a:chOff x="0" y="4500624"/>
            <a:chExt cx="9144000" cy="2357755"/>
          </a:xfrm>
        </p:grpSpPr>
        <p:sp>
          <p:nvSpPr>
            <p:cNvPr id="3" name="object 3"/>
            <p:cNvSpPr/>
            <p:nvPr/>
          </p:nvSpPr>
          <p:spPr>
            <a:xfrm>
              <a:off x="3582034" y="4500625"/>
              <a:ext cx="2561590" cy="2357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00624"/>
              <a:ext cx="3857625" cy="2357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357876" y="4527295"/>
              <a:ext cx="3786124" cy="23307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0970" y="258572"/>
            <a:ext cx="5833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Le </a:t>
            </a:r>
            <a:r>
              <a:rPr sz="4400" spc="45" dirty="0">
                <a:solidFill>
                  <a:srgbClr val="000000"/>
                </a:solidFill>
                <a:latin typeface="Arial Black"/>
                <a:cs typeface="Arial Black"/>
              </a:rPr>
              <a:t>terme</a:t>
            </a:r>
            <a:r>
              <a:rPr sz="4400" spc="-8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éthologie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48" y="3810715"/>
            <a:ext cx="100922" cy="100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18674" y="3589020"/>
            <a:ext cx="5749925" cy="455930"/>
            <a:chOff x="594673" y="3589020"/>
            <a:chExt cx="5749925" cy="455930"/>
          </a:xfrm>
        </p:grpSpPr>
        <p:sp>
          <p:nvSpPr>
            <p:cNvPr id="9" name="object 9"/>
            <p:cNvSpPr/>
            <p:nvPr/>
          </p:nvSpPr>
          <p:spPr>
            <a:xfrm>
              <a:off x="594673" y="3748506"/>
              <a:ext cx="558695" cy="227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58596" y="3589020"/>
              <a:ext cx="463296" cy="4556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940" y="3589020"/>
              <a:ext cx="5300472" cy="455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45692" y="1169923"/>
            <a:ext cx="8528685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ts val="237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 éthologie »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signifie étymologiquement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 étude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mœurs</a:t>
            </a:r>
            <a:r>
              <a:rPr kumimoji="0" sz="2200" b="0" i="0" u="none" strike="noStrike" kern="1200" cap="none" spc="3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dans le sens de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81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confondre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avec: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L'ethnologie: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L'étude des nations et des</a:t>
            </a:r>
            <a:r>
              <a:rPr kumimoji="0" sz="2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peuples.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739140" lvl="0" indent="-342900" algn="l" defTabSz="914400" rtl="0" eaLnBrk="1" fontAlgn="auto" latinLnBrk="0" hangingPunct="1">
              <a:lnSpc>
                <a:spcPct val="801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L'écologie: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L'étude des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interactions entre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organismes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leur 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environnement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biotique et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abiotique. Son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accent est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entièrement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adaptatif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(fonctionnel).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EXISTE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DOCTRINE /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Behavorisme</a:t>
            </a:r>
            <a:r>
              <a:rPr kumimoji="0" sz="2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….etc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3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L’éco-éthologie </a:t>
            </a:r>
            <a:r>
              <a:rPr kumimoji="0" sz="2200" b="1" i="0" u="none" strike="noStrike" kern="1200" cap="none" spc="-4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c’est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écologie</a:t>
            </a:r>
            <a:r>
              <a:rPr kumimoji="0" sz="2200" b="1" i="0" u="none" strike="noStrike" kern="1200" cap="none" spc="14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1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comportementale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4171" y="115571"/>
            <a:ext cx="6824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spc="20" dirty="0">
                <a:solidFill>
                  <a:srgbClr val="000000"/>
                </a:solidFill>
                <a:latin typeface="Arial Black"/>
                <a:cs typeface="Arial Black"/>
              </a:rPr>
              <a:t>Comportement</a:t>
            </a:r>
            <a:r>
              <a:rPr sz="4400" spc="-1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000000"/>
                </a:solidFill>
                <a:latin typeface="Arial Black"/>
                <a:cs typeface="Arial Black"/>
              </a:rPr>
              <a:t>animal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855346"/>
            <a:ext cx="8990330" cy="40493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8890" lvl="0" indent="60960" algn="just" defTabSz="914400" rtl="0" eaLnBrk="1" fontAlgn="auto" latinLnBrk="0" hangingPunct="1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l'ensemble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activités 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l'animal qui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manifeste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observateur</a:t>
            </a:r>
            <a:r>
              <a:rPr kumimoji="0" sz="3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extérieur.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8255" lvl="0" indent="-342900" algn="just" defTabSz="914400" rtl="0" eaLnBrk="1" fontAlgn="auto" latinLnBrk="0" hangingPunct="1">
              <a:lnSpc>
                <a:spcPts val="288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discipline scientifique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 étudie le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 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animal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s'appelle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l'éthologie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6350" lvl="0" indent="-256540" algn="just" defTabSz="914400" rtl="0" eaLnBrk="1" fontAlgn="auto" latinLnBrk="0" hangingPunct="1">
              <a:lnSpc>
                <a:spcPct val="8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appelle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unité</a:t>
            </a:r>
            <a:r>
              <a:rPr kumimoji="0" sz="3000" b="0" i="0" u="none" strike="noStrike" kern="1200" cap="none" spc="6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comportementale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 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individualisable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depuis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début jusqu'à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fin, 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chaque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unité comportementale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peut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ainsi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être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classée 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étudiée par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rapport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aux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autres.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256540" algn="just" defTabSz="914400" rtl="0" eaLnBrk="1" fontAlgn="auto" latinLnBrk="0" hangingPunct="1">
              <a:lnSpc>
                <a:spcPts val="288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L'ensemble des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unités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comportementales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d'une espèce 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s'appelle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l'éthogramme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2499" y="5547486"/>
            <a:ext cx="1786001" cy="1310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001" y="4929251"/>
            <a:ext cx="887323" cy="1928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65575" y="5342905"/>
            <a:ext cx="1837548" cy="1500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0101" y="4857749"/>
            <a:ext cx="3200400" cy="2000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286250"/>
            <a:ext cx="4286250" cy="257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10500" y="2857500"/>
            <a:ext cx="285750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2857500" y="0"/>
              <a:ext cx="3785870" cy="25286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214623" y="2428875"/>
              <a:ext cx="3214624" cy="2857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071623"/>
              <a:ext cx="3365627" cy="22146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286500" y="0"/>
              <a:ext cx="2857499" cy="28652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227953" y="4857750"/>
              <a:ext cx="2916046" cy="20002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3222752" cy="21431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796919" y="5286375"/>
              <a:ext cx="2521712" cy="15716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74904" y="470916"/>
              <a:ext cx="2958084" cy="11018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68676" y="717932"/>
            <a:ext cx="1826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/>
              <a:t>Nourriture</a:t>
            </a:r>
            <a:endParaRPr sz="3200"/>
          </a:p>
        </p:txBody>
      </p:sp>
      <p:grpSp>
        <p:nvGrpSpPr>
          <p:cNvPr id="14" name="object 14"/>
          <p:cNvGrpSpPr/>
          <p:nvPr/>
        </p:nvGrpSpPr>
        <p:grpSpPr>
          <a:xfrm>
            <a:off x="5615940" y="3182112"/>
            <a:ext cx="5052060" cy="3319779"/>
            <a:chOff x="4091940" y="3182111"/>
            <a:chExt cx="5052060" cy="3319779"/>
          </a:xfrm>
        </p:grpSpPr>
        <p:sp>
          <p:nvSpPr>
            <p:cNvPr id="15" name="object 15"/>
            <p:cNvSpPr/>
            <p:nvPr/>
          </p:nvSpPr>
          <p:spPr>
            <a:xfrm>
              <a:off x="4091940" y="3182111"/>
              <a:ext cx="955548" cy="9601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31636" y="5399532"/>
              <a:ext cx="2912364" cy="11018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68410" y="5715102"/>
            <a:ext cx="17456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475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Arial Black</vt:lpstr>
      <vt:lpstr>Calibri</vt:lpstr>
      <vt:lpstr>Office Theme</vt:lpstr>
      <vt:lpstr>Université Larbi Ben Mhidi Oum El Bouaghi  Faculté des sciences de la terre et de la vie  Département des science de la nature et de la vie  Master :Ecologie des milieux naturels Module Eco-éthologie</vt:lpstr>
      <vt:lpstr>PowerPoint Presentation</vt:lpstr>
      <vt:lpstr>C’est quoi l'éthologie ?</vt:lpstr>
      <vt:lpstr>PowerPoint Presentation</vt:lpstr>
      <vt:lpstr>ETHOLOGIE???</vt:lpstr>
      <vt:lpstr>Un peu d'histoire</vt:lpstr>
      <vt:lpstr>Le terme éthologie</vt:lpstr>
      <vt:lpstr>Comportement animal</vt:lpstr>
      <vt:lpstr>Nourriture</vt:lpstr>
      <vt:lpstr>La communication animale</vt:lpstr>
      <vt:lpstr>La zoosémiotique</vt:lpstr>
      <vt:lpstr>Béhaviorisme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ariana salam</cp:lastModifiedBy>
  <cp:revision>2</cp:revision>
  <dcterms:created xsi:type="dcterms:W3CDTF">2021-02-06T11:01:00Z</dcterms:created>
  <dcterms:modified xsi:type="dcterms:W3CDTF">2024-12-14T07:05:00Z</dcterms:modified>
</cp:coreProperties>
</file>