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4" r:id="rId3"/>
    <p:sldId id="285" r:id="rId4"/>
    <p:sldId id="286" r:id="rId5"/>
    <p:sldId id="287" r:id="rId6"/>
    <p:sldId id="275" r:id="rId7"/>
    <p:sldId id="294" r:id="rId8"/>
    <p:sldId id="295" r:id="rId9"/>
    <p:sldId id="293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3" autoAdjust="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829B7-F80C-49F8-A130-67EC1A30E9E1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02354-5832-46EF-B9FF-88104458C5F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25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85728"/>
            <a:ext cx="8501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latin typeface="Algerian" pitchFamily="82" charset="0"/>
            </a:endParaRPr>
          </a:p>
          <a:p>
            <a:endParaRPr lang="fr-FR" sz="2400" dirty="0" smtClean="0">
              <a:latin typeface="Algerian" pitchFamily="82" charset="0"/>
            </a:endParaRPr>
          </a:p>
          <a:p>
            <a:endParaRPr lang="fr-FR" sz="2400" dirty="0">
              <a:latin typeface="Algerian" pitchFamily="82" charset="0"/>
            </a:endParaRPr>
          </a:p>
          <a:p>
            <a:endParaRPr lang="fr-FR" sz="2400" dirty="0" smtClean="0">
              <a:latin typeface="Algerian" pitchFamily="82" charset="0"/>
            </a:endParaRPr>
          </a:p>
          <a:p>
            <a:endParaRPr lang="fr-FR" sz="2400" dirty="0">
              <a:latin typeface="Algerian" pitchFamily="82" charset="0"/>
            </a:endParaRPr>
          </a:p>
          <a:p>
            <a:endParaRPr lang="fr-FR" sz="2400" dirty="0" smtClean="0">
              <a:latin typeface="Algerian" pitchFamily="82" charset="0"/>
            </a:endParaRPr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42844" y="214290"/>
            <a:ext cx="2759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lgerian" pitchFamily="82" charset="0"/>
              </a:rPr>
              <a:t>L’expression  génique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282" y="2244060"/>
            <a:ext cx="864399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oper Black" pitchFamily="18" charset="0"/>
              </a:rPr>
              <a:t>La traduction </a:t>
            </a:r>
          </a:p>
          <a:p>
            <a:endParaRPr lang="fr-FR" sz="6600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algn="r"/>
            <a:endParaRPr lang="fr-FR" b="1" dirty="0">
              <a:solidFill>
                <a:schemeClr val="bg2">
                  <a:lumMod val="1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r"/>
            <a:endParaRPr lang="fr-FR" b="1" dirty="0" smtClean="0">
              <a:solidFill>
                <a:schemeClr val="bg2">
                  <a:lumMod val="1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r"/>
            <a:endParaRPr lang="fr-FR" b="1" dirty="0">
              <a:solidFill>
                <a:schemeClr val="bg2">
                  <a:lumMod val="1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r"/>
            <a:endParaRPr lang="fr-FR" b="1" dirty="0" smtClean="0">
              <a:solidFill>
                <a:schemeClr val="bg2">
                  <a:lumMod val="1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r"/>
            <a:r>
              <a:rPr lang="fr-FR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haroni" pitchFamily="2" charset="-79"/>
                <a:cs typeface="Aharoni" pitchFamily="2" charset="-79"/>
              </a:rPr>
              <a:t>Responsable M: HAMDOUCHE.N</a:t>
            </a:r>
            <a:endParaRPr lang="fr-FR" b="1" dirty="0">
              <a:solidFill>
                <a:schemeClr val="accent2">
                  <a:lumMod val="20000"/>
                  <a:lumOff val="8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lok\Pictures\Image1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" y="1095375"/>
            <a:ext cx="81153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lok\Pictures\Image1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" y="1857364"/>
            <a:ext cx="8477250" cy="463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57166"/>
            <a:ext cx="59340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lok\Pictures\Image1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100" y="409575"/>
            <a:ext cx="601980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lok\Pictures\Image1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" y="214313"/>
            <a:ext cx="90297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676275"/>
            <a:ext cx="814387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28800"/>
            <a:ext cx="91440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6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58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34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lok\Pictures\Image1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  <p:pic>
        <p:nvPicPr>
          <p:cNvPr id="24578" name="Picture 2" descr="E:\mariage\Pictures\103PHOTO\SAM_0210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l="2343" t="8333" r="3906"/>
          <a:stretch>
            <a:fillRect/>
          </a:stretch>
        </p:blipFill>
        <p:spPr bwMode="auto">
          <a:xfrm>
            <a:off x="571440" y="285728"/>
            <a:ext cx="8572560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8</Words>
  <Application>Microsoft Office PowerPoint</Application>
  <PresentationFormat>Affichage à l'écran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Aharoni</vt:lpstr>
      <vt:lpstr>Algerian</vt:lpstr>
      <vt:lpstr>Arial</vt:lpstr>
      <vt:lpstr>Calibri</vt:lpstr>
      <vt:lpstr>Cooper Black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lok</dc:creator>
  <cp:lastModifiedBy>Utilisateur Windows</cp:lastModifiedBy>
  <cp:revision>74</cp:revision>
  <dcterms:created xsi:type="dcterms:W3CDTF">2016-04-08T14:15:25Z</dcterms:created>
  <dcterms:modified xsi:type="dcterms:W3CDTF">2020-09-12T21:22:35Z</dcterms:modified>
</cp:coreProperties>
</file>