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5F4496-CA4E-42EA-91F8-CC42ADC496EF}" v="31" dt="2023-10-07T12:43:41.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ffice User" userId="1d7004cb-c6ed-4528-9288-4b7c1efb7dc4" providerId="ADAL" clId="{C65F4496-CA4E-42EA-91F8-CC42ADC496EF}"/>
    <pc:docChg chg="undo custSel addSld delSld modSld addMainMaster delMainMaster">
      <pc:chgData name="Office User" userId="1d7004cb-c6ed-4528-9288-4b7c1efb7dc4" providerId="ADAL" clId="{C65F4496-CA4E-42EA-91F8-CC42ADC496EF}" dt="2023-10-07T12:43:41.626" v="1181" actId="20577"/>
      <pc:docMkLst>
        <pc:docMk/>
      </pc:docMkLst>
      <pc:sldChg chg="addSp delSp modSp new mod setBg modClrScheme modAnim chgLayout">
        <pc:chgData name="Office User" userId="1d7004cb-c6ed-4528-9288-4b7c1efb7dc4" providerId="ADAL" clId="{C65F4496-CA4E-42EA-91F8-CC42ADC496EF}" dt="2023-10-07T08:30:10.155" v="207" actId="1076"/>
        <pc:sldMkLst>
          <pc:docMk/>
          <pc:sldMk cId="2870605545" sldId="256"/>
        </pc:sldMkLst>
        <pc:spChg chg="mod">
          <ac:chgData name="Office User" userId="1d7004cb-c6ed-4528-9288-4b7c1efb7dc4" providerId="ADAL" clId="{C65F4496-CA4E-42EA-91F8-CC42ADC496EF}" dt="2023-10-07T08:30:10.155" v="207" actId="1076"/>
          <ac:spMkLst>
            <pc:docMk/>
            <pc:sldMk cId="2870605545" sldId="256"/>
            <ac:spMk id="2" creationId="{409315BE-4BEF-425B-90F4-C79DBC593FEB}"/>
          </ac:spMkLst>
        </pc:spChg>
        <pc:spChg chg="mod">
          <ac:chgData name="Office User" userId="1d7004cb-c6ed-4528-9288-4b7c1efb7dc4" providerId="ADAL" clId="{C65F4496-CA4E-42EA-91F8-CC42ADC496EF}" dt="2023-10-07T08:30:02.487" v="206" actId="1076"/>
          <ac:spMkLst>
            <pc:docMk/>
            <pc:sldMk cId="2870605545" sldId="256"/>
            <ac:spMk id="3" creationId="{77443E76-E62F-4850-88FB-9B73C49E21AA}"/>
          </ac:spMkLst>
        </pc:spChg>
        <pc:spChg chg="add del">
          <ac:chgData name="Office User" userId="1d7004cb-c6ed-4528-9288-4b7c1efb7dc4" providerId="ADAL" clId="{C65F4496-CA4E-42EA-91F8-CC42ADC496EF}" dt="2023-10-07T08:25:51.806" v="84" actId="26606"/>
          <ac:spMkLst>
            <pc:docMk/>
            <pc:sldMk cId="2870605545" sldId="256"/>
            <ac:spMk id="9" creationId="{0BE66D35-6371-4809-9433-1EBF879150EC}"/>
          </ac:spMkLst>
        </pc:spChg>
        <pc:spChg chg="add del">
          <ac:chgData name="Office User" userId="1d7004cb-c6ed-4528-9288-4b7c1efb7dc4" providerId="ADAL" clId="{C65F4496-CA4E-42EA-91F8-CC42ADC496EF}" dt="2023-10-07T08:25:51.806" v="84" actId="26606"/>
          <ac:spMkLst>
            <pc:docMk/>
            <pc:sldMk cId="2870605545" sldId="256"/>
            <ac:spMk id="11" creationId="{72EF3F9A-9717-4ACB-A30D-96694842C4F7}"/>
          </ac:spMkLst>
        </pc:spChg>
        <pc:picChg chg="add del">
          <ac:chgData name="Office User" userId="1d7004cb-c6ed-4528-9288-4b7c1efb7dc4" providerId="ADAL" clId="{C65F4496-CA4E-42EA-91F8-CC42ADC496EF}" dt="2023-10-07T08:25:51.806" v="84" actId="26606"/>
          <ac:picMkLst>
            <pc:docMk/>
            <pc:sldMk cId="2870605545" sldId="256"/>
            <ac:picMk id="4" creationId="{2BD61DCF-B319-1643-5FC4-34D8A2B1E8F0}"/>
          </ac:picMkLst>
        </pc:picChg>
      </pc:sldChg>
      <pc:sldChg chg="addSp modSp del mod setBg modClrScheme chgLayout">
        <pc:chgData name="Office User" userId="1d7004cb-c6ed-4528-9288-4b7c1efb7dc4" providerId="ADAL" clId="{C65F4496-CA4E-42EA-91F8-CC42ADC496EF}" dt="2023-10-07T08:23:57.677" v="12" actId="47"/>
        <pc:sldMkLst>
          <pc:docMk/>
          <pc:sldMk cId="3370771881" sldId="256"/>
        </pc:sldMkLst>
        <pc:spChg chg="mod">
          <ac:chgData name="Office User" userId="1d7004cb-c6ed-4528-9288-4b7c1efb7dc4" providerId="ADAL" clId="{C65F4496-CA4E-42EA-91F8-CC42ADC496EF}" dt="2023-10-07T08:23:43.727" v="11" actId="20577"/>
          <ac:spMkLst>
            <pc:docMk/>
            <pc:sldMk cId="3370771881" sldId="256"/>
            <ac:spMk id="2" creationId="{52156E2D-1B70-42C7-B208-CBE908D6028F}"/>
          </ac:spMkLst>
        </pc:spChg>
        <pc:spChg chg="mod">
          <ac:chgData name="Office User" userId="1d7004cb-c6ed-4528-9288-4b7c1efb7dc4" providerId="ADAL" clId="{C65F4496-CA4E-42EA-91F8-CC42ADC496EF}" dt="2023-10-07T08:22:36.621" v="0" actId="26606"/>
          <ac:spMkLst>
            <pc:docMk/>
            <pc:sldMk cId="3370771881" sldId="256"/>
            <ac:spMk id="3" creationId="{FD21B070-1EE0-4B77-AEC1-6F6AC8FECEDD}"/>
          </ac:spMkLst>
        </pc:spChg>
        <pc:spChg chg="add">
          <ac:chgData name="Office User" userId="1d7004cb-c6ed-4528-9288-4b7c1efb7dc4" providerId="ADAL" clId="{C65F4496-CA4E-42EA-91F8-CC42ADC496EF}" dt="2023-10-07T08:22:36.621" v="0" actId="26606"/>
          <ac:spMkLst>
            <pc:docMk/>
            <pc:sldMk cId="3370771881" sldId="256"/>
            <ac:spMk id="10" creationId="{FB1D5CC7-31D1-4E22-A813-58A58E0DD12D}"/>
          </ac:spMkLst>
        </pc:spChg>
        <pc:spChg chg="add">
          <ac:chgData name="Office User" userId="1d7004cb-c6ed-4528-9288-4b7c1efb7dc4" providerId="ADAL" clId="{C65F4496-CA4E-42EA-91F8-CC42ADC496EF}" dt="2023-10-07T08:22:36.621" v="0" actId="26606"/>
          <ac:spMkLst>
            <pc:docMk/>
            <pc:sldMk cId="3370771881" sldId="256"/>
            <ac:spMk id="12" creationId="{B567997C-1F1F-4881-B5BA-DD2B0C3E0777}"/>
          </ac:spMkLst>
        </pc:spChg>
        <pc:spChg chg="add">
          <ac:chgData name="Office User" userId="1d7004cb-c6ed-4528-9288-4b7c1efb7dc4" providerId="ADAL" clId="{C65F4496-CA4E-42EA-91F8-CC42ADC496EF}" dt="2023-10-07T08:22:36.621" v="0" actId="26606"/>
          <ac:spMkLst>
            <pc:docMk/>
            <pc:sldMk cId="3370771881" sldId="256"/>
            <ac:spMk id="14" creationId="{C970F45A-B7CD-4B32-95EF-849531E69B19}"/>
          </ac:spMkLst>
        </pc:spChg>
        <pc:spChg chg="add">
          <ac:chgData name="Office User" userId="1d7004cb-c6ed-4528-9288-4b7c1efb7dc4" providerId="ADAL" clId="{C65F4496-CA4E-42EA-91F8-CC42ADC496EF}" dt="2023-10-07T08:22:36.621" v="0" actId="26606"/>
          <ac:spMkLst>
            <pc:docMk/>
            <pc:sldMk cId="3370771881" sldId="256"/>
            <ac:spMk id="16" creationId="{4F8484A2-9B2C-4822-B096-6718E6CE4163}"/>
          </ac:spMkLst>
        </pc:spChg>
        <pc:spChg chg="add">
          <ac:chgData name="Office User" userId="1d7004cb-c6ed-4528-9288-4b7c1efb7dc4" providerId="ADAL" clId="{C65F4496-CA4E-42EA-91F8-CC42ADC496EF}" dt="2023-10-07T08:22:36.621" v="0" actId="26606"/>
          <ac:spMkLst>
            <pc:docMk/>
            <pc:sldMk cId="3370771881" sldId="256"/>
            <ac:spMk id="18" creationId="{58D39B85-7449-406D-9486-2E01E9362A20}"/>
          </ac:spMkLst>
        </pc:spChg>
        <pc:spChg chg="add">
          <ac:chgData name="Office User" userId="1d7004cb-c6ed-4528-9288-4b7c1efb7dc4" providerId="ADAL" clId="{C65F4496-CA4E-42EA-91F8-CC42ADC496EF}" dt="2023-10-07T08:22:36.621" v="0" actId="26606"/>
          <ac:spMkLst>
            <pc:docMk/>
            <pc:sldMk cId="3370771881" sldId="256"/>
            <ac:spMk id="20" creationId="{12638833-5608-4FD5-A4EB-58F1A95D99BB}"/>
          </ac:spMkLst>
        </pc:spChg>
        <pc:spChg chg="add">
          <ac:chgData name="Office User" userId="1d7004cb-c6ed-4528-9288-4b7c1efb7dc4" providerId="ADAL" clId="{C65F4496-CA4E-42EA-91F8-CC42ADC496EF}" dt="2023-10-07T08:22:36.621" v="0" actId="26606"/>
          <ac:spMkLst>
            <pc:docMk/>
            <pc:sldMk cId="3370771881" sldId="256"/>
            <ac:spMk id="22" creationId="{20896541-5597-4AC1-A368-BD8251506ABB}"/>
          </ac:spMkLst>
        </pc:spChg>
        <pc:spChg chg="add">
          <ac:chgData name="Office User" userId="1d7004cb-c6ed-4528-9288-4b7c1efb7dc4" providerId="ADAL" clId="{C65F4496-CA4E-42EA-91F8-CC42ADC496EF}" dt="2023-10-07T08:22:36.621" v="0" actId="26606"/>
          <ac:spMkLst>
            <pc:docMk/>
            <pc:sldMk cId="3370771881" sldId="256"/>
            <ac:spMk id="24" creationId="{525295DF-CC03-4EFE-BCB0-908091ACCB5B}"/>
          </ac:spMkLst>
        </pc:spChg>
        <pc:spChg chg="add">
          <ac:chgData name="Office User" userId="1d7004cb-c6ed-4528-9288-4b7c1efb7dc4" providerId="ADAL" clId="{C65F4496-CA4E-42EA-91F8-CC42ADC496EF}" dt="2023-10-07T08:22:36.621" v="0" actId="26606"/>
          <ac:spMkLst>
            <pc:docMk/>
            <pc:sldMk cId="3370771881" sldId="256"/>
            <ac:spMk id="26" creationId="{BEF0CF7B-B7C5-4388-80C3-83B1D2759D70}"/>
          </ac:spMkLst>
        </pc:spChg>
        <pc:spChg chg="add">
          <ac:chgData name="Office User" userId="1d7004cb-c6ed-4528-9288-4b7c1efb7dc4" providerId="ADAL" clId="{C65F4496-CA4E-42EA-91F8-CC42ADC496EF}" dt="2023-10-07T08:22:36.621" v="0" actId="26606"/>
          <ac:spMkLst>
            <pc:docMk/>
            <pc:sldMk cId="3370771881" sldId="256"/>
            <ac:spMk id="28" creationId="{1E46289A-A61F-440B-9FDE-5ECDF9DD7B66}"/>
          </ac:spMkLst>
        </pc:spChg>
        <pc:spChg chg="add">
          <ac:chgData name="Office User" userId="1d7004cb-c6ed-4528-9288-4b7c1efb7dc4" providerId="ADAL" clId="{C65F4496-CA4E-42EA-91F8-CC42ADC496EF}" dt="2023-10-07T08:22:36.621" v="0" actId="26606"/>
          <ac:spMkLst>
            <pc:docMk/>
            <pc:sldMk cId="3370771881" sldId="256"/>
            <ac:spMk id="30" creationId="{DD8EBB1F-14FA-4F51-A5D2-56C3EFB370A1}"/>
          </ac:spMkLst>
        </pc:spChg>
        <pc:spChg chg="add">
          <ac:chgData name="Office User" userId="1d7004cb-c6ed-4528-9288-4b7c1efb7dc4" providerId="ADAL" clId="{C65F4496-CA4E-42EA-91F8-CC42ADC496EF}" dt="2023-10-07T08:22:36.621" v="0" actId="26606"/>
          <ac:spMkLst>
            <pc:docMk/>
            <pc:sldMk cId="3370771881" sldId="256"/>
            <ac:spMk id="32" creationId="{808A01CC-0F77-401A-8A7C-C9811B109CDF}"/>
          </ac:spMkLst>
        </pc:spChg>
        <pc:spChg chg="add">
          <ac:chgData name="Office User" userId="1d7004cb-c6ed-4528-9288-4b7c1efb7dc4" providerId="ADAL" clId="{C65F4496-CA4E-42EA-91F8-CC42ADC496EF}" dt="2023-10-07T08:22:36.621" v="0" actId="26606"/>
          <ac:spMkLst>
            <pc:docMk/>
            <pc:sldMk cId="3370771881" sldId="256"/>
            <ac:spMk id="34" creationId="{6D1BD83D-C3F0-438D-A050-E5C5E0AE9C0D}"/>
          </ac:spMkLst>
        </pc:spChg>
        <pc:spChg chg="add">
          <ac:chgData name="Office User" userId="1d7004cb-c6ed-4528-9288-4b7c1efb7dc4" providerId="ADAL" clId="{C65F4496-CA4E-42EA-91F8-CC42ADC496EF}" dt="2023-10-07T08:22:36.621" v="0" actId="26606"/>
          <ac:spMkLst>
            <pc:docMk/>
            <pc:sldMk cId="3370771881" sldId="256"/>
            <ac:spMk id="36" creationId="{54AFCA83-2AFA-4A6A-B027-FD819DB0E7AA}"/>
          </ac:spMkLst>
        </pc:spChg>
        <pc:grpChg chg="add">
          <ac:chgData name="Office User" userId="1d7004cb-c6ed-4528-9288-4b7c1efb7dc4" providerId="ADAL" clId="{C65F4496-CA4E-42EA-91F8-CC42ADC496EF}" dt="2023-10-07T08:22:36.621" v="0" actId="26606"/>
          <ac:grpSpMkLst>
            <pc:docMk/>
            <pc:sldMk cId="3370771881" sldId="256"/>
            <ac:grpSpMk id="38" creationId="{071E3174-0472-4CE6-861A-9A6178A62899}"/>
          </ac:grpSpMkLst>
        </pc:grpChg>
        <pc:picChg chg="add mod">
          <ac:chgData name="Office User" userId="1d7004cb-c6ed-4528-9288-4b7c1efb7dc4" providerId="ADAL" clId="{C65F4496-CA4E-42EA-91F8-CC42ADC496EF}" dt="2023-10-07T08:23:35.071" v="2" actId="27614"/>
          <ac:picMkLst>
            <pc:docMk/>
            <pc:sldMk cId="3370771881" sldId="256"/>
            <ac:picMk id="4" creationId="{160CDC3F-7161-C7AE-BEEF-AFB562AA4386}"/>
          </ac:picMkLst>
        </pc:picChg>
        <pc:picChg chg="add mod">
          <ac:chgData name="Office User" userId="1d7004cb-c6ed-4528-9288-4b7c1efb7dc4" providerId="ADAL" clId="{C65F4496-CA4E-42EA-91F8-CC42ADC496EF}" dt="2023-10-07T08:23:35.257" v="4" actId="27614"/>
          <ac:picMkLst>
            <pc:docMk/>
            <pc:sldMk cId="3370771881" sldId="256"/>
            <ac:picMk id="5" creationId="{D356400D-A002-F742-615F-4000DB86F750}"/>
          </ac:picMkLst>
        </pc:picChg>
      </pc:sldChg>
      <pc:sldChg chg="modSp new mod modAnim">
        <pc:chgData name="Office User" userId="1d7004cb-c6ed-4528-9288-4b7c1efb7dc4" providerId="ADAL" clId="{C65F4496-CA4E-42EA-91F8-CC42ADC496EF}" dt="2023-10-07T12:43:04.602" v="1166" actId="14100"/>
        <pc:sldMkLst>
          <pc:docMk/>
          <pc:sldMk cId="459590818" sldId="257"/>
        </pc:sldMkLst>
        <pc:spChg chg="mod">
          <ac:chgData name="Office User" userId="1d7004cb-c6ed-4528-9288-4b7c1efb7dc4" providerId="ADAL" clId="{C65F4496-CA4E-42EA-91F8-CC42ADC496EF}" dt="2023-10-07T08:42:00.035" v="553" actId="14100"/>
          <ac:spMkLst>
            <pc:docMk/>
            <pc:sldMk cId="459590818" sldId="257"/>
            <ac:spMk id="2" creationId="{6D71FA7D-2622-4E81-9871-0ACFD3387153}"/>
          </ac:spMkLst>
        </pc:spChg>
        <pc:spChg chg="mod">
          <ac:chgData name="Office User" userId="1d7004cb-c6ed-4528-9288-4b7c1efb7dc4" providerId="ADAL" clId="{C65F4496-CA4E-42EA-91F8-CC42ADC496EF}" dt="2023-10-07T12:43:04.602" v="1166" actId="14100"/>
          <ac:spMkLst>
            <pc:docMk/>
            <pc:sldMk cId="459590818" sldId="257"/>
            <ac:spMk id="3" creationId="{7CB749FF-F744-4A89-911F-C8958602806C}"/>
          </ac:spMkLst>
        </pc:spChg>
      </pc:sldChg>
      <pc:sldChg chg="delSp modSp new mod modAnim">
        <pc:chgData name="Office User" userId="1d7004cb-c6ed-4528-9288-4b7c1efb7dc4" providerId="ADAL" clId="{C65F4496-CA4E-42EA-91F8-CC42ADC496EF}" dt="2023-10-07T08:42:20.089" v="556"/>
        <pc:sldMkLst>
          <pc:docMk/>
          <pc:sldMk cId="1275224324" sldId="258"/>
        </pc:sldMkLst>
        <pc:spChg chg="del">
          <ac:chgData name="Office User" userId="1d7004cb-c6ed-4528-9288-4b7c1efb7dc4" providerId="ADAL" clId="{C65F4496-CA4E-42EA-91F8-CC42ADC496EF}" dt="2023-10-07T08:37:49.345" v="500" actId="478"/>
          <ac:spMkLst>
            <pc:docMk/>
            <pc:sldMk cId="1275224324" sldId="258"/>
            <ac:spMk id="2" creationId="{CD5E444A-F609-437E-AC7A-9B767E58A457}"/>
          </ac:spMkLst>
        </pc:spChg>
        <pc:spChg chg="mod">
          <ac:chgData name="Office User" userId="1d7004cb-c6ed-4528-9288-4b7c1efb7dc4" providerId="ADAL" clId="{C65F4496-CA4E-42EA-91F8-CC42ADC496EF}" dt="2023-10-07T08:38:09.688" v="509" actId="1076"/>
          <ac:spMkLst>
            <pc:docMk/>
            <pc:sldMk cId="1275224324" sldId="258"/>
            <ac:spMk id="3" creationId="{2EFFC5AF-C6B2-458A-97B2-50EF7C8D8B08}"/>
          </ac:spMkLst>
        </pc:spChg>
      </pc:sldChg>
      <pc:sldChg chg="modSp new mod modAnim">
        <pc:chgData name="Office User" userId="1d7004cb-c6ed-4528-9288-4b7c1efb7dc4" providerId="ADAL" clId="{C65F4496-CA4E-42EA-91F8-CC42ADC496EF}" dt="2023-10-07T12:43:41.626" v="1181" actId="20577"/>
        <pc:sldMkLst>
          <pc:docMk/>
          <pc:sldMk cId="4138719784" sldId="259"/>
        </pc:sldMkLst>
        <pc:spChg chg="mod">
          <ac:chgData name="Office User" userId="1d7004cb-c6ed-4528-9288-4b7c1efb7dc4" providerId="ADAL" clId="{C65F4496-CA4E-42EA-91F8-CC42ADC496EF}" dt="2023-10-07T12:43:41.626" v="1181" actId="20577"/>
          <ac:spMkLst>
            <pc:docMk/>
            <pc:sldMk cId="4138719784" sldId="259"/>
            <ac:spMk id="2" creationId="{E82107C4-3723-4599-9DD3-B3A495FF2DC5}"/>
          </ac:spMkLst>
        </pc:spChg>
        <pc:spChg chg="mod">
          <ac:chgData name="Office User" userId="1d7004cb-c6ed-4528-9288-4b7c1efb7dc4" providerId="ADAL" clId="{C65F4496-CA4E-42EA-91F8-CC42ADC496EF}" dt="2023-10-07T12:43:22.052" v="1169" actId="14100"/>
          <ac:spMkLst>
            <pc:docMk/>
            <pc:sldMk cId="4138719784" sldId="259"/>
            <ac:spMk id="3" creationId="{355FCF8D-1B59-4421-B7E3-3747B884C626}"/>
          </ac:spMkLst>
        </pc:spChg>
      </pc:sldChg>
      <pc:sldChg chg="modSp new mod modTransition modAnim">
        <pc:chgData name="Office User" userId="1d7004cb-c6ed-4528-9288-4b7c1efb7dc4" providerId="ADAL" clId="{C65F4496-CA4E-42EA-91F8-CC42ADC496EF}" dt="2023-10-07T08:55:21.258" v="1159" actId="27636"/>
        <pc:sldMkLst>
          <pc:docMk/>
          <pc:sldMk cId="4229326992" sldId="260"/>
        </pc:sldMkLst>
        <pc:spChg chg="mod">
          <ac:chgData name="Office User" userId="1d7004cb-c6ed-4528-9288-4b7c1efb7dc4" providerId="ADAL" clId="{C65F4496-CA4E-42EA-91F8-CC42ADC496EF}" dt="2023-10-07T08:44:51.103" v="572" actId="207"/>
          <ac:spMkLst>
            <pc:docMk/>
            <pc:sldMk cId="4229326992" sldId="260"/>
            <ac:spMk id="2" creationId="{7B950B31-6DCD-4186-ADF3-EFA8519C5E57}"/>
          </ac:spMkLst>
        </pc:spChg>
        <pc:spChg chg="mod">
          <ac:chgData name="Office User" userId="1d7004cb-c6ed-4528-9288-4b7c1efb7dc4" providerId="ADAL" clId="{C65F4496-CA4E-42EA-91F8-CC42ADC496EF}" dt="2023-10-07T08:55:21.258" v="1159" actId="27636"/>
          <ac:spMkLst>
            <pc:docMk/>
            <pc:sldMk cId="4229326992" sldId="260"/>
            <ac:spMk id="3" creationId="{3991F525-85B5-4443-A3DB-B69DC6ECD357}"/>
          </ac:spMkLst>
        </pc:spChg>
      </pc:sldChg>
      <pc:sldChg chg="delSp modSp new mod modAnim">
        <pc:chgData name="Office User" userId="1d7004cb-c6ed-4528-9288-4b7c1efb7dc4" providerId="ADAL" clId="{C65F4496-CA4E-42EA-91F8-CC42ADC496EF}" dt="2023-10-07T11:08:48.930" v="1161"/>
        <pc:sldMkLst>
          <pc:docMk/>
          <pc:sldMk cId="1780225993" sldId="261"/>
        </pc:sldMkLst>
        <pc:spChg chg="del">
          <ac:chgData name="Office User" userId="1d7004cb-c6ed-4528-9288-4b7c1efb7dc4" providerId="ADAL" clId="{C65F4496-CA4E-42EA-91F8-CC42ADC496EF}" dt="2023-10-07T08:49:26.658" v="655" actId="478"/>
          <ac:spMkLst>
            <pc:docMk/>
            <pc:sldMk cId="1780225993" sldId="261"/>
            <ac:spMk id="2" creationId="{E37E9E2A-3EF7-4C65-8ADC-6DC9F9874DFA}"/>
          </ac:spMkLst>
        </pc:spChg>
        <pc:spChg chg="mod">
          <ac:chgData name="Office User" userId="1d7004cb-c6ed-4528-9288-4b7c1efb7dc4" providerId="ADAL" clId="{C65F4496-CA4E-42EA-91F8-CC42ADC496EF}" dt="2023-10-07T08:54:41.006" v="1154" actId="20577"/>
          <ac:spMkLst>
            <pc:docMk/>
            <pc:sldMk cId="1780225993" sldId="261"/>
            <ac:spMk id="3" creationId="{DB682E5D-841B-4197-B5BA-FA509F16C005}"/>
          </ac:spMkLst>
        </pc:spChg>
      </pc:sldChg>
      <pc:sldMasterChg chg="del delSldLayout">
        <pc:chgData name="Office User" userId="1d7004cb-c6ed-4528-9288-4b7c1efb7dc4" providerId="ADAL" clId="{C65F4496-CA4E-42EA-91F8-CC42ADC496EF}" dt="2023-10-07T08:22:36.621" v="0" actId="26606"/>
        <pc:sldMasterMkLst>
          <pc:docMk/>
          <pc:sldMasterMk cId="747971401" sldId="2147483648"/>
        </pc:sldMasterMkLst>
        <pc:sldLayoutChg chg="del">
          <pc:chgData name="Office User" userId="1d7004cb-c6ed-4528-9288-4b7c1efb7dc4" providerId="ADAL" clId="{C65F4496-CA4E-42EA-91F8-CC42ADC496EF}" dt="2023-10-07T08:22:36.621" v="0" actId="26606"/>
          <pc:sldLayoutMkLst>
            <pc:docMk/>
            <pc:sldMasterMk cId="747971401" sldId="2147483648"/>
            <pc:sldLayoutMk cId="3463995811" sldId="2147483649"/>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92751486" sldId="2147483650"/>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2951391762" sldId="2147483651"/>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3305794144" sldId="2147483652"/>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4245410349" sldId="2147483653"/>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874131154" sldId="2147483654"/>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1593683257" sldId="2147483655"/>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3970108476" sldId="2147483656"/>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1197006963" sldId="2147483657"/>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3676277183" sldId="2147483658"/>
          </pc:sldLayoutMkLst>
        </pc:sldLayoutChg>
        <pc:sldLayoutChg chg="del">
          <pc:chgData name="Office User" userId="1d7004cb-c6ed-4528-9288-4b7c1efb7dc4" providerId="ADAL" clId="{C65F4496-CA4E-42EA-91F8-CC42ADC496EF}" dt="2023-10-07T08:22:36.621" v="0" actId="26606"/>
          <pc:sldLayoutMkLst>
            <pc:docMk/>
            <pc:sldMasterMk cId="747971401" sldId="2147483648"/>
            <pc:sldLayoutMk cId="2336724990" sldId="2147483659"/>
          </pc:sldLayoutMkLst>
        </pc:sldLayoutChg>
      </pc:sldMasterChg>
      <pc:sldMasterChg chg="add replId addSldLayout">
        <pc:chgData name="Office User" userId="1d7004cb-c6ed-4528-9288-4b7c1efb7dc4" providerId="ADAL" clId="{C65F4496-CA4E-42EA-91F8-CC42ADC496EF}" dt="2023-10-07T08:22:36.621" v="0" actId="26606"/>
        <pc:sldMasterMkLst>
          <pc:docMk/>
          <pc:sldMasterMk cId="2508884075" sldId="2147483660"/>
        </pc:sldMasterMkLst>
        <pc:sldLayoutChg chg="add">
          <pc:chgData name="Office User" userId="1d7004cb-c6ed-4528-9288-4b7c1efb7dc4" providerId="ADAL" clId="{C65F4496-CA4E-42EA-91F8-CC42ADC496EF}" dt="2023-10-07T08:22:36.621" v="0" actId="26606"/>
          <pc:sldLayoutMkLst>
            <pc:docMk/>
            <pc:sldMasterMk cId="2508884075" sldId="2147483660"/>
            <pc:sldLayoutMk cId="2110139939" sldId="2147483661"/>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435711931" sldId="2147483662"/>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1744879495" sldId="2147483663"/>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199790792" sldId="2147483664"/>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2743445435" sldId="2147483665"/>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542992854" sldId="2147483666"/>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3374321128" sldId="2147483667"/>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520645098" sldId="2147483668"/>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62323065" sldId="2147483669"/>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4155466981" sldId="2147483670"/>
          </pc:sldLayoutMkLst>
        </pc:sldLayoutChg>
        <pc:sldLayoutChg chg="add replId">
          <pc:chgData name="Office User" userId="1d7004cb-c6ed-4528-9288-4b7c1efb7dc4" providerId="ADAL" clId="{C65F4496-CA4E-42EA-91F8-CC42ADC496EF}" dt="2023-10-07T08:22:36.621" v="0" actId="26606"/>
          <pc:sldLayoutMkLst>
            <pc:docMk/>
            <pc:sldMasterMk cId="2508884075" sldId="2147483660"/>
            <pc:sldLayoutMk cId="2037110495" sldId="2147483671"/>
          </pc:sldLayoutMkLst>
        </pc:sldLayoutChg>
      </pc:sldMasterChg>
      <pc:sldMasterChg chg="add del addSldLayout delSldLayout">
        <pc:chgData name="Office User" userId="1d7004cb-c6ed-4528-9288-4b7c1efb7dc4" providerId="ADAL" clId="{C65F4496-CA4E-42EA-91F8-CC42ADC496EF}" dt="2023-10-07T08:25:51.806" v="84" actId="26606"/>
        <pc:sldMasterMkLst>
          <pc:docMk/>
          <pc:sldMasterMk cId="2416831487" sldId="2147483672"/>
        </pc:sldMasterMkLst>
        <pc:sldLayoutChg chg="add del">
          <pc:chgData name="Office User" userId="1d7004cb-c6ed-4528-9288-4b7c1efb7dc4" providerId="ADAL" clId="{C65F4496-CA4E-42EA-91F8-CC42ADC496EF}" dt="2023-10-07T08:25:51.806" v="84" actId="26606"/>
          <pc:sldLayoutMkLst>
            <pc:docMk/>
            <pc:sldMasterMk cId="2416831487" sldId="2147483672"/>
            <pc:sldLayoutMk cId="1425919669" sldId="2147483673"/>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3183383270" sldId="2147483674"/>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2823439106" sldId="2147483675"/>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2534542244" sldId="2147483676"/>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963717117" sldId="2147483677"/>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2237228381" sldId="2147483678"/>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2250032325" sldId="2147483679"/>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1052248005" sldId="2147483680"/>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1278323486" sldId="2147483681"/>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2050942173" sldId="2147483682"/>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2278404583" sldId="2147483683"/>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3647489668" sldId="2147483684"/>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1627288509" sldId="2147483685"/>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3049224325" sldId="2147483686"/>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1153640154" sldId="2147483687"/>
          </pc:sldLayoutMkLst>
        </pc:sldLayoutChg>
        <pc:sldLayoutChg chg="add del">
          <pc:chgData name="Office User" userId="1d7004cb-c6ed-4528-9288-4b7c1efb7dc4" providerId="ADAL" clId="{C65F4496-CA4E-42EA-91F8-CC42ADC496EF}" dt="2023-10-07T08:25:51.806" v="84" actId="26606"/>
          <pc:sldLayoutMkLst>
            <pc:docMk/>
            <pc:sldMasterMk cId="2416831487" sldId="2147483672"/>
            <pc:sldLayoutMk cId="709808423" sldId="2147483688"/>
          </pc:sldLayoutMkLst>
        </pc:sldLayoutChg>
      </pc:sldMasterChg>
      <pc:sldMasterChg chg="add del replId addSldLayout delSldLayout">
        <pc:chgData name="Office User" userId="1d7004cb-c6ed-4528-9288-4b7c1efb7dc4" providerId="ADAL" clId="{C65F4496-CA4E-42EA-91F8-CC42ADC496EF}" dt="2023-10-07T08:25:51.806" v="84" actId="26606"/>
        <pc:sldMasterMkLst>
          <pc:docMk/>
          <pc:sldMasterMk cId="2877609530" sldId="2147483689"/>
        </pc:sldMasterMkLst>
        <pc:sldLayoutChg chg="add del replId">
          <pc:chgData name="Office User" userId="1d7004cb-c6ed-4528-9288-4b7c1efb7dc4" providerId="ADAL" clId="{C65F4496-CA4E-42EA-91F8-CC42ADC496EF}" dt="2023-10-07T08:25:51.806" v="84" actId="26606"/>
          <pc:sldLayoutMkLst>
            <pc:docMk/>
            <pc:sldMasterMk cId="2877609530" sldId="2147483689"/>
            <pc:sldLayoutMk cId="1486677183" sldId="2147483690"/>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3740507605" sldId="2147483691"/>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3780564531" sldId="2147483692"/>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4181097911" sldId="2147483693"/>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2891865588" sldId="2147483694"/>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1338740569" sldId="2147483695"/>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1104321160" sldId="2147483696"/>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744843537" sldId="2147483697"/>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500013303" sldId="2147483698"/>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1154763072" sldId="2147483699"/>
          </pc:sldLayoutMkLst>
        </pc:sldLayoutChg>
        <pc:sldLayoutChg chg="add del replId">
          <pc:chgData name="Office User" userId="1d7004cb-c6ed-4528-9288-4b7c1efb7dc4" providerId="ADAL" clId="{C65F4496-CA4E-42EA-91F8-CC42ADC496EF}" dt="2023-10-07T08:25:51.806" v="84" actId="26606"/>
          <pc:sldLayoutMkLst>
            <pc:docMk/>
            <pc:sldMasterMk cId="2877609530" sldId="2147483689"/>
            <pc:sldLayoutMk cId="2491172841" sldId="2147483700"/>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BFF81C-1FCB-4DBA-8044-F1A0FCFD45A6}" type="datetime1">
              <a:rPr lang="en-US" smtClean="0"/>
              <a:t>10/7/2023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1425919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543EDD-D0D2-447F-B24F-3717AF4B109D}" type="datetime1">
              <a:rPr lang="en-US" smtClean="0"/>
              <a:pPr/>
              <a:t>10/7/2023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450C42-9A0B-4425-92C2-70FCF7C45734}" type="slidenum">
              <a:rPr lang="en-US" smtClean="0"/>
              <a:pPr/>
              <a:t>‹#›</a:t>
            </a:fld>
            <a:endParaRPr lang="en-US" dirty="0"/>
          </a:p>
        </p:txBody>
      </p:sp>
    </p:spTree>
    <p:extLst>
      <p:ext uri="{BB962C8B-B14F-4D97-AF65-F5344CB8AC3E}">
        <p14:creationId xmlns:p14="http://schemas.microsoft.com/office/powerpoint/2010/main" val="20509421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543EDD-D0D2-447F-B24F-3717AF4B109D}" type="datetime1">
              <a:rPr lang="en-US" smtClean="0"/>
              <a:pPr/>
              <a:t>10/7/2023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450C42-9A0B-4425-92C2-70FCF7C45734}"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840458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A543EDD-D0D2-447F-B24F-3717AF4B109D}" type="datetime1">
              <a:rPr lang="en-US" smtClean="0"/>
              <a:pPr/>
              <a:t>10/7/2023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50C42-9A0B-4425-92C2-70FCF7C45734}" type="slidenum">
              <a:rPr lang="en-US" smtClean="0"/>
              <a:pPr/>
              <a:t>‹#›</a:t>
            </a:fld>
            <a:endParaRPr lang="en-US" dirty="0"/>
          </a:p>
        </p:txBody>
      </p:sp>
    </p:spTree>
    <p:extLst>
      <p:ext uri="{BB962C8B-B14F-4D97-AF65-F5344CB8AC3E}">
        <p14:creationId xmlns:p14="http://schemas.microsoft.com/office/powerpoint/2010/main" val="36474896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A543EDD-D0D2-447F-B24F-3717AF4B109D}" type="datetime1">
              <a:rPr lang="en-US" smtClean="0"/>
              <a:pPr/>
              <a:t>10/7/2023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50C42-9A0B-4425-92C2-70FCF7C45734}"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728850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A543EDD-D0D2-447F-B24F-3717AF4B109D}" type="datetime1">
              <a:rPr lang="en-US" smtClean="0"/>
              <a:pPr/>
              <a:t>10/7/2023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50C42-9A0B-4425-92C2-70FCF7C45734}" type="slidenum">
              <a:rPr lang="en-US" smtClean="0"/>
              <a:pPr/>
              <a:t>‹#›</a:t>
            </a:fld>
            <a:endParaRPr lang="en-US" dirty="0"/>
          </a:p>
        </p:txBody>
      </p:sp>
    </p:spTree>
    <p:extLst>
      <p:ext uri="{BB962C8B-B14F-4D97-AF65-F5344CB8AC3E}">
        <p14:creationId xmlns:p14="http://schemas.microsoft.com/office/powerpoint/2010/main" val="304922432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092B3-2D87-4CDF-B84B-C46E5F5D31F7}" type="datetime1">
              <a:rPr lang="en-US" smtClean="0"/>
              <a:t>10/7/2023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1153640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769E57-47B1-47B0-B526-3153E4B1E729}" type="datetime1">
              <a:rPr lang="en-US" smtClean="0"/>
              <a:t>10/7/2023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709808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87773D-8987-489A-A650-3D6F7D5C7C38}" type="datetime1">
              <a:rPr lang="en-US" smtClean="0"/>
              <a:t>10/7/2023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318338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150C1-1D78-4D80-810D-E9E86F6E88AB}" type="datetime1">
              <a:rPr lang="en-US" smtClean="0"/>
              <a:t>10/7/2023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2823439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E9CBD8-1588-4B6B-B74D-87480DDE94C0}" type="datetime1">
              <a:rPr lang="en-US" smtClean="0"/>
              <a:t>10/7/2023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253454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794440-721C-4D75-BD4F-4CFB3D51CDCA}" type="datetime1">
              <a:rPr lang="en-US" smtClean="0"/>
              <a:t>10/7/2023</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963717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701A64-483B-4532-94FB-D8F90CB6DEE0}" type="datetime1">
              <a:rPr lang="en-US" smtClean="0"/>
              <a:t>10/7/2023</a:t>
            </a:fld>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223722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8FB39-20FB-4E2E-B861-45B709B9C3C5}" type="datetime1">
              <a:rPr lang="en-US" smtClean="0"/>
              <a:t>10/7/2023</a:t>
            </a:fld>
            <a:endParaRPr lang="en-US" dirty="0"/>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2250032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48AC19-8BD6-476C-9770-8884373BCF00}" type="datetime1">
              <a:rPr lang="en-US" smtClean="0"/>
              <a:t>10/7/2023</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1052248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F68C53-8AD1-4F09-9486-FB3406B99CFA}" type="datetime1">
              <a:rPr lang="en-US" smtClean="0"/>
              <a:t>10/7/2023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127832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A543EDD-D0D2-447F-B24F-3717AF4B109D}" type="datetime1">
              <a:rPr lang="en-US" smtClean="0"/>
              <a:pPr/>
              <a:t>10/7/2023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3450C42-9A0B-4425-92C2-70FCF7C45734}" type="slidenum">
              <a:rPr lang="en-US" smtClean="0"/>
              <a:pPr/>
              <a:t>‹#›</a:t>
            </a:fld>
            <a:endParaRPr lang="en-US" dirty="0"/>
          </a:p>
        </p:txBody>
      </p:sp>
    </p:spTree>
    <p:extLst>
      <p:ext uri="{BB962C8B-B14F-4D97-AF65-F5344CB8AC3E}">
        <p14:creationId xmlns:p14="http://schemas.microsoft.com/office/powerpoint/2010/main" val="24168314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315BE-4BEF-425B-90F4-C79DBC593FEB}"/>
              </a:ext>
            </a:extLst>
          </p:cNvPr>
          <p:cNvSpPr>
            <a:spLocks noGrp="1"/>
          </p:cNvSpPr>
          <p:nvPr>
            <p:ph type="ctrTitle"/>
          </p:nvPr>
        </p:nvSpPr>
        <p:spPr>
          <a:xfrm>
            <a:off x="2204202" y="1748126"/>
            <a:ext cx="8915399" cy="2262781"/>
          </a:xfrm>
        </p:spPr>
        <p:txBody>
          <a:bodyPr>
            <a:normAutofit/>
          </a:bodyPr>
          <a:lstStyle/>
          <a:p>
            <a:pPr algn="ctr"/>
            <a:r>
              <a:rPr lang="ar-DZ" sz="4000" dirty="0">
                <a:solidFill>
                  <a:srgbClr val="00B0F0"/>
                </a:solidFill>
                <a:latin typeface="Abadi Extra Light" panose="020B0204020104020204" pitchFamily="34" charset="0"/>
                <a:cs typeface="Akhbar MT" pitchFamily="2" charset="-78"/>
              </a:rPr>
              <a:t>المحاضرة الثانية</a:t>
            </a:r>
            <a:br>
              <a:rPr lang="ar-DZ" sz="4000" dirty="0">
                <a:latin typeface="Abadi Extra Light" panose="020B0204020104020204" pitchFamily="34" charset="0"/>
                <a:cs typeface="Akhbar MT" pitchFamily="2" charset="-78"/>
              </a:rPr>
            </a:br>
            <a:r>
              <a:rPr lang="ar-DZ" sz="4000" b="1" dirty="0">
                <a:solidFill>
                  <a:srgbClr val="FF0000"/>
                </a:solidFill>
                <a:effectLst/>
                <a:latin typeface="Abadi Extra Light" panose="020B0204020104020204" pitchFamily="34" charset="0"/>
                <a:ea typeface="Times New Roman" panose="02020603050405020304" pitchFamily="18" charset="0"/>
                <a:cs typeface="Akhbar MT" pitchFamily="2" charset="-78"/>
              </a:rPr>
              <a:t>أوضاع الدول المغاربية أواخر القرن 15م ومطلع القرن 16م.</a:t>
            </a:r>
            <a:br>
              <a:rPr lang="fr-FR" sz="1800" dirty="0">
                <a:effectLst/>
                <a:latin typeface="Arial" panose="020B0604020202020204" pitchFamily="34" charset="0"/>
                <a:ea typeface="Times New Roman" panose="02020603050405020304" pitchFamily="18" charset="0"/>
                <a:cs typeface="Arial" panose="020B0604020202020204" pitchFamily="34" charset="0"/>
              </a:rPr>
            </a:br>
            <a:endParaRPr lang="fr-FR" dirty="0"/>
          </a:p>
        </p:txBody>
      </p:sp>
      <p:sp>
        <p:nvSpPr>
          <p:cNvPr id="3" name="Subtitle 2">
            <a:extLst>
              <a:ext uri="{FF2B5EF4-FFF2-40B4-BE49-F238E27FC236}">
                <a16:creationId xmlns:a16="http://schemas.microsoft.com/office/drawing/2014/main" id="{77443E76-E62F-4850-88FB-9B73C49E21AA}"/>
              </a:ext>
            </a:extLst>
          </p:cNvPr>
          <p:cNvSpPr>
            <a:spLocks noGrp="1"/>
          </p:cNvSpPr>
          <p:nvPr>
            <p:ph type="subTitle" idx="1"/>
          </p:nvPr>
        </p:nvSpPr>
        <p:spPr>
          <a:xfrm>
            <a:off x="9567528" y="4218271"/>
            <a:ext cx="2492927" cy="1126283"/>
          </a:xfrm>
        </p:spPr>
        <p:txBody>
          <a:bodyPr>
            <a:normAutofit lnSpcReduction="10000"/>
          </a:bodyPr>
          <a:lstStyle/>
          <a:p>
            <a:r>
              <a:rPr lang="ar-DZ" sz="3200" b="1" dirty="0">
                <a:solidFill>
                  <a:srgbClr val="00B0F0"/>
                </a:solidFill>
                <a:cs typeface="Akhbar MT" pitchFamily="2" charset="-78"/>
              </a:rPr>
              <a:t>د. قرباش بلقاسم</a:t>
            </a:r>
          </a:p>
          <a:p>
            <a:r>
              <a:rPr lang="ar-DZ" sz="3200" b="1" dirty="0">
                <a:solidFill>
                  <a:srgbClr val="00B0F0"/>
                </a:solidFill>
                <a:cs typeface="Akhbar MT" pitchFamily="2" charset="-78"/>
              </a:rPr>
              <a:t>جامعة أم البواقي</a:t>
            </a:r>
            <a:endParaRPr lang="fr-FR" sz="3200" b="1" dirty="0">
              <a:solidFill>
                <a:srgbClr val="00B0F0"/>
              </a:solidFill>
              <a:cs typeface="Akhbar MT" pitchFamily="2" charset="-78"/>
            </a:endParaRPr>
          </a:p>
        </p:txBody>
      </p:sp>
    </p:spTree>
    <p:extLst>
      <p:ext uri="{BB962C8B-B14F-4D97-AF65-F5344CB8AC3E}">
        <p14:creationId xmlns:p14="http://schemas.microsoft.com/office/powerpoint/2010/main" val="287060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FA7D-2622-4E81-9871-0ACFD3387153}"/>
              </a:ext>
            </a:extLst>
          </p:cNvPr>
          <p:cNvSpPr>
            <a:spLocks noGrp="1"/>
          </p:cNvSpPr>
          <p:nvPr>
            <p:ph type="title"/>
          </p:nvPr>
        </p:nvSpPr>
        <p:spPr>
          <a:xfrm>
            <a:off x="2506298" y="152472"/>
            <a:ext cx="9525282" cy="511671"/>
          </a:xfrm>
        </p:spPr>
        <p:txBody>
          <a:bodyPr>
            <a:noAutofit/>
          </a:bodyPr>
          <a:lstStyle/>
          <a:p>
            <a:pPr algn="just"/>
            <a:r>
              <a:rPr lang="ar-SA" b="1" dirty="0">
                <a:solidFill>
                  <a:srgbClr val="00B0F0"/>
                </a:solidFill>
                <a:effectLst/>
                <a:latin typeface="Arial" panose="020B0604020202020204" pitchFamily="34" charset="0"/>
                <a:ea typeface="Times New Roman" panose="02020603050405020304" pitchFamily="18" charset="0"/>
                <a:cs typeface="Simplified Arabic" panose="02020603050405020304" pitchFamily="18" charset="-78"/>
              </a:rPr>
              <a:t>الصراع السياسي في دول المغرب العربي 1492-1500م</a:t>
            </a:r>
            <a:br>
              <a:rPr lang="fr-FR"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br>
            <a:endParaRPr lang="fr-FR" dirty="0">
              <a:solidFill>
                <a:srgbClr val="00B0F0"/>
              </a:solidFill>
            </a:endParaRPr>
          </a:p>
        </p:txBody>
      </p:sp>
      <p:sp>
        <p:nvSpPr>
          <p:cNvPr id="3" name="Content Placeholder 2">
            <a:extLst>
              <a:ext uri="{FF2B5EF4-FFF2-40B4-BE49-F238E27FC236}">
                <a16:creationId xmlns:a16="http://schemas.microsoft.com/office/drawing/2014/main" id="{7CB749FF-F744-4A89-911F-C8958602806C}"/>
              </a:ext>
            </a:extLst>
          </p:cNvPr>
          <p:cNvSpPr>
            <a:spLocks noGrp="1"/>
          </p:cNvSpPr>
          <p:nvPr>
            <p:ph idx="1"/>
          </p:nvPr>
        </p:nvSpPr>
        <p:spPr>
          <a:xfrm>
            <a:off x="4071486" y="912868"/>
            <a:ext cx="7960094" cy="5792660"/>
          </a:xfrm>
        </p:spPr>
        <p:txBody>
          <a:bodyPr>
            <a:normAutofit fontScale="92500" lnSpcReduction="10000"/>
          </a:bodyPr>
          <a:lstStyle/>
          <a:p>
            <a:pPr algn="just" rtl="1"/>
            <a:r>
              <a:rPr lang="ar-SA" sz="2800" b="1" dirty="0">
                <a:effectLst/>
                <a:ea typeface="Times New Roman" panose="02020603050405020304" pitchFamily="18" charset="0"/>
                <a:cs typeface="Simplified Arabic" panose="02020603050405020304" pitchFamily="18" charset="-78"/>
              </a:rPr>
              <a:t>كان المغرب العربي مقسما لثلاث دول: المرينيون في المغرب والزيانيون في الجزائر والحفصيون في تونس</a:t>
            </a:r>
            <a:r>
              <a:rPr lang="ar-DZ" sz="2800" b="1" dirty="0">
                <a:ea typeface="Times New Roman" panose="02020603050405020304" pitchFamily="18" charset="0"/>
                <a:cs typeface="Simplified Arabic" panose="02020603050405020304" pitchFamily="18" charset="-78"/>
              </a:rPr>
              <a:t>، وقد انفصلت كل هذه الدويلات عن الدولة الموحدية.</a:t>
            </a:r>
          </a:p>
          <a:p>
            <a:pPr algn="just" rtl="1"/>
            <a:r>
              <a:rPr lang="ar-SA" sz="2800" b="1" dirty="0">
                <a:effectLst/>
                <a:latin typeface="Arial" panose="020B0604020202020204" pitchFamily="34" charset="0"/>
                <a:ea typeface="Times New Roman" panose="02020603050405020304" pitchFamily="18" charset="0"/>
                <a:cs typeface="Simplified Arabic" panose="02020603050405020304" pitchFamily="18" charset="-78"/>
              </a:rPr>
              <a:t>سرعان ما أصبحت دولا متقاتلة فيما بينها، حيث حاول المرينيون والحفصيون مرارا احتلال الجزائر وإلحاقها بدولتهم، فاحتل الحفصيون بجاية وقسنطينة والزاب.</a:t>
            </a:r>
            <a:endParaRPr lang="fr-FR" sz="2800" b="1" dirty="0">
              <a:effectLst/>
              <a:latin typeface="Arial" panose="020B0604020202020204" pitchFamily="34" charset="0"/>
              <a:ea typeface="Times New Roman" panose="02020603050405020304" pitchFamily="18" charset="0"/>
              <a:cs typeface="Arial" panose="020B0604020202020204" pitchFamily="34" charset="0"/>
            </a:endParaRPr>
          </a:p>
          <a:p>
            <a:pPr algn="just" rtl="1"/>
            <a:r>
              <a:rPr lang="ar-DZ" sz="2800" b="1" dirty="0">
                <a:effectLst/>
                <a:ea typeface="Times New Roman" panose="02020603050405020304" pitchFamily="18" charset="0"/>
                <a:cs typeface="Simplified Arabic" panose="02020603050405020304" pitchFamily="18" charset="-78"/>
              </a:rPr>
              <a:t>لم يتجاوز الامتداد الفعلي للدولة الزيانية في الغالب مدينة تلمسان وساحلها، حيث كانت هناك إمارات مستقلة في كل من تنس والجزائر العاصمة وشرشال ومملكة كوكو وغيرها.</a:t>
            </a:r>
          </a:p>
          <a:p>
            <a:pPr algn="just" rtl="1"/>
            <a:r>
              <a:rPr lang="ar-DZ" sz="2800" b="1" dirty="0">
                <a:effectLst/>
                <a:ea typeface="Times New Roman" panose="02020603050405020304" pitchFamily="18" charset="0"/>
                <a:cs typeface="Simplified Arabic" panose="02020603050405020304" pitchFamily="18" charset="-78"/>
              </a:rPr>
              <a:t>وأما سلطة الحفصيين "فقد امتدت لتشمل الجزء الشرقي من الجزائر، مثل: قلعة بني عباس وإمارات أخرى راوحت مكانها فمرّة تستقل لنفسها بالحكم وتارة أخرى تدين بالولاء إما للزيانيين أو الحفصيين، مثل "إمارة بني المهلهل، وإمارة عائلة بوعكاز التي تمثل العرب الذواوة في الزاب والحضنة وبعض جهات الصحراء، وجهة حمزة وقبائل صنهاجة.</a:t>
            </a:r>
          </a:p>
          <a:p>
            <a:pPr algn="r" rtl="1"/>
            <a:endParaRPr lang="ar-DZ" sz="1800" dirty="0">
              <a:effectLst/>
              <a:ea typeface="Times New Roman" panose="02020603050405020304" pitchFamily="18" charset="0"/>
              <a:cs typeface="Simplified Arabic" panose="02020603050405020304" pitchFamily="18" charset="-78"/>
            </a:endParaRPr>
          </a:p>
          <a:p>
            <a:pPr algn="r" rtl="1"/>
            <a:endParaRPr lang="fr-FR" dirty="0"/>
          </a:p>
        </p:txBody>
      </p:sp>
    </p:spTree>
    <p:extLst>
      <p:ext uri="{BB962C8B-B14F-4D97-AF65-F5344CB8AC3E}">
        <p14:creationId xmlns:p14="http://schemas.microsoft.com/office/powerpoint/2010/main" val="45959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FFC5AF-C6B2-458A-97B2-50EF7C8D8B08}"/>
              </a:ext>
            </a:extLst>
          </p:cNvPr>
          <p:cNvSpPr>
            <a:spLocks noGrp="1"/>
          </p:cNvSpPr>
          <p:nvPr>
            <p:ph idx="1"/>
          </p:nvPr>
        </p:nvSpPr>
        <p:spPr>
          <a:xfrm>
            <a:off x="3022349" y="2422358"/>
            <a:ext cx="8915400" cy="3777622"/>
          </a:xfrm>
        </p:spPr>
        <p:txBody>
          <a:bodyPr/>
          <a:lstStyle/>
          <a:p>
            <a:pPr algn="ctr"/>
            <a:r>
              <a:rPr lang="ar-SA" sz="2800" b="1" dirty="0">
                <a:effectLst/>
                <a:ea typeface="Times New Roman" panose="02020603050405020304" pitchFamily="18" charset="0"/>
                <a:cs typeface="Simplified Arabic" panose="02020603050405020304" pitchFamily="18" charset="-78"/>
              </a:rPr>
              <a:t>وأما في الجهة الغربية فقد كان المغرب الأقصى تحت سلطة بني مرين، </a:t>
            </a:r>
            <a:r>
              <a:rPr lang="ar-SA" sz="2800" b="1" dirty="0">
                <a:effectLst/>
                <a:latin typeface="Arial" panose="020B0604020202020204" pitchFamily="34" charset="0"/>
                <a:ea typeface="Times New Roman" panose="02020603050405020304" pitchFamily="18" charset="0"/>
                <a:cs typeface="Simplified Arabic" panose="02020603050405020304" pitchFamily="18" charset="-78"/>
              </a:rPr>
              <a:t>وما إن أتت سنة 1472م حتى استولى الوطاسيون على فاس ونصّبوا أنفسهم حكاما جددا على المغرب الأقصى عامّة، حيث أطلق الملك المغربي لنفسه لقب "السلطان" وفي أحيان أخرى "أمير المؤمنين".</a:t>
            </a:r>
            <a:endParaRPr lang="fr-FR" sz="2800" b="1" dirty="0">
              <a:effectLst/>
              <a:latin typeface="Arial" panose="020B0604020202020204"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127522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107C4-3723-4599-9DD3-B3A495FF2DC5}"/>
              </a:ext>
            </a:extLst>
          </p:cNvPr>
          <p:cNvSpPr>
            <a:spLocks noGrp="1"/>
          </p:cNvSpPr>
          <p:nvPr>
            <p:ph type="title"/>
          </p:nvPr>
        </p:nvSpPr>
        <p:spPr>
          <a:xfrm>
            <a:off x="3280313" y="104345"/>
            <a:ext cx="8911687" cy="530922"/>
          </a:xfrm>
        </p:spPr>
        <p:txBody>
          <a:bodyPr>
            <a:noAutofit/>
          </a:bodyPr>
          <a:lstStyle/>
          <a:p>
            <a:pPr algn="ctr" rtl="1"/>
            <a:r>
              <a:rPr lang="ar-SA" b="1" dirty="0">
                <a:solidFill>
                  <a:srgbClr val="00B0F0"/>
                </a:solidFill>
                <a:effectLst/>
                <a:ea typeface="Times New Roman" panose="02020603050405020304" pitchFamily="18" charset="0"/>
                <a:cs typeface="Simplified Arabic" panose="02020603050405020304" pitchFamily="18" charset="-78"/>
              </a:rPr>
              <a:t>أسباب الإحتلال الإيبيري للمغرب العربي</a:t>
            </a:r>
            <a:r>
              <a:rPr lang="ar-DZ" b="1">
                <a:solidFill>
                  <a:srgbClr val="00B0F0"/>
                </a:solidFill>
                <a:effectLst/>
                <a:ea typeface="Times New Roman" panose="02020603050405020304" pitchFamily="18" charset="0"/>
                <a:cs typeface="Simplified Arabic" panose="02020603050405020304" pitchFamily="18" charset="-78"/>
              </a:rPr>
              <a:t> 1492-1510م</a:t>
            </a:r>
            <a:endParaRPr lang="fr-FR" sz="6000" dirty="0">
              <a:solidFill>
                <a:srgbClr val="00B0F0"/>
              </a:solidFill>
            </a:endParaRPr>
          </a:p>
        </p:txBody>
      </p:sp>
      <p:sp>
        <p:nvSpPr>
          <p:cNvPr id="3" name="Content Placeholder 2">
            <a:extLst>
              <a:ext uri="{FF2B5EF4-FFF2-40B4-BE49-F238E27FC236}">
                <a16:creationId xmlns:a16="http://schemas.microsoft.com/office/drawing/2014/main" id="{355FCF8D-1B59-4421-B7E3-3747B884C626}"/>
              </a:ext>
            </a:extLst>
          </p:cNvPr>
          <p:cNvSpPr>
            <a:spLocks noGrp="1"/>
          </p:cNvSpPr>
          <p:nvPr>
            <p:ph idx="1"/>
          </p:nvPr>
        </p:nvSpPr>
        <p:spPr>
          <a:xfrm>
            <a:off x="3811604" y="770021"/>
            <a:ext cx="8162222" cy="5983634"/>
          </a:xfrm>
        </p:spPr>
        <p:txBody>
          <a:bodyPr>
            <a:normAutofit fontScale="85000" lnSpcReduction="20000"/>
          </a:bodyPr>
          <a:lstStyle/>
          <a:p>
            <a:pPr indent="228600" algn="just" rtl="1">
              <a:lnSpc>
                <a:spcPct val="115000"/>
              </a:lnSpc>
              <a:spcBef>
                <a:spcPts val="600"/>
              </a:spcBef>
              <a:spcAft>
                <a:spcPts val="600"/>
              </a:spcAft>
            </a:pP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ضعف السلطات المغاربية سياسيا وعسكريا، ما جعلها في حالة لا تسمح لها بالدفاع عن ثغورها وسواحلها.</a:t>
            </a:r>
            <a:endPar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endParaRPr>
          </a:p>
          <a:p>
            <a:pPr indent="228600" algn="just" rtl="1">
              <a:lnSpc>
                <a:spcPct val="115000"/>
              </a:lnSpc>
              <a:spcBef>
                <a:spcPts val="600"/>
              </a:spcBef>
              <a:spcAft>
                <a:spcPts val="600"/>
              </a:spcAft>
            </a:pP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الروح الصليبية وسيطرة الكنيسة على السياسة حيث انعكس هاته الروح  على قائديها الملكان الصليبيان المتعصبان إيزابيلا وفيرديناند، ضد كل ما هو إسلامي في المغرب العربي، أين سميّت هاته الحروب بـ "حروب الإسترداد أو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Reconquista</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endParaRPr>
          </a:p>
          <a:p>
            <a:pPr indent="228600" algn="just" rtl="1">
              <a:lnSpc>
                <a:spcPct val="115000"/>
              </a:lnSpc>
              <a:spcBef>
                <a:spcPts val="600"/>
              </a:spcBef>
              <a:spcAft>
                <a:spcPts val="600"/>
              </a:spcAft>
            </a:pP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استغلال ثروات المنطقة خاصة مع تدهور الاقتصاد الاسباني نتيجة هجرة ساكنة الأندلس واستقرارهم على سواحل المغرب العربي.</a:t>
            </a:r>
            <a:endPar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endParaRPr>
          </a:p>
          <a:p>
            <a:pPr indent="228600" algn="just" rtl="1">
              <a:lnSpc>
                <a:spcPct val="115000"/>
              </a:lnSpc>
              <a:spcBef>
                <a:spcPts val="600"/>
              </a:spcBef>
              <a:spcAft>
                <a:spcPts val="600"/>
              </a:spcAft>
            </a:pP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السعي للسي</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ط</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رة على تجارة الجزء الغربي من البحر الأبيض المتوسط، خاصة مع "أهمية الموقع الاستراتيجي الذي تزخر به المدن الساحلية الممتدة من طرابلس ووصولا إلى المغرب الأقصى".</a:t>
            </a:r>
            <a:endPar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endParaRPr>
          </a:p>
          <a:p>
            <a:pPr indent="228600" algn="just" rtl="1">
              <a:lnSpc>
                <a:spcPct val="115000"/>
              </a:lnSpc>
              <a:spcBef>
                <a:spcPts val="600"/>
              </a:spcBef>
              <a:spcAft>
                <a:spcPts val="600"/>
              </a:spcAft>
            </a:pP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ادعى الإسبان أن سكان المدن الساحلية </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الواقعة</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منطقة المغرب العربي، وبخاصة بعد أن انضمّ إليها  مسلمي غرناطة والاندلس عامة، أصبحت منطقة تنطلق منها الغارات البحرية ضد السواحل الإسبانية، مثل: مدينة وهران طرابلس الغرب وجربة</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2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13871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0B31-6DCD-4186-ADF3-EFA8519C5E57}"/>
              </a:ext>
            </a:extLst>
          </p:cNvPr>
          <p:cNvSpPr>
            <a:spLocks noGrp="1"/>
          </p:cNvSpPr>
          <p:nvPr>
            <p:ph type="title"/>
          </p:nvPr>
        </p:nvSpPr>
        <p:spPr>
          <a:xfrm>
            <a:off x="2592925" y="200598"/>
            <a:ext cx="8911687" cy="521296"/>
          </a:xfrm>
        </p:spPr>
        <p:txBody>
          <a:bodyPr>
            <a:noAutofit/>
          </a:bodyPr>
          <a:lstStyle/>
          <a:p>
            <a:pPr algn="ctr"/>
            <a:r>
              <a:rPr lang="ar-SA" sz="3200" b="1" dirty="0">
                <a:solidFill>
                  <a:srgbClr val="00B0F0"/>
                </a:solidFill>
                <a:effectLst/>
                <a:ea typeface="Times New Roman" panose="02020603050405020304" pitchFamily="18" charset="0"/>
                <a:cs typeface="Simplified Arabic" panose="02020603050405020304" pitchFamily="18" charset="-78"/>
              </a:rPr>
              <a:t>الاحتلال البرتغالي والاسباني لمناطق المغرب العربي:</a:t>
            </a:r>
            <a:endParaRPr lang="fr-FR" sz="5400" dirty="0">
              <a:solidFill>
                <a:srgbClr val="00B0F0"/>
              </a:solidFill>
            </a:endParaRPr>
          </a:p>
        </p:txBody>
      </p:sp>
      <p:sp>
        <p:nvSpPr>
          <p:cNvPr id="3" name="Content Placeholder 2">
            <a:extLst>
              <a:ext uri="{FF2B5EF4-FFF2-40B4-BE49-F238E27FC236}">
                <a16:creationId xmlns:a16="http://schemas.microsoft.com/office/drawing/2014/main" id="{3991F525-85B5-4443-A3DB-B69DC6ECD357}"/>
              </a:ext>
            </a:extLst>
          </p:cNvPr>
          <p:cNvSpPr>
            <a:spLocks noGrp="1"/>
          </p:cNvSpPr>
          <p:nvPr>
            <p:ph idx="1"/>
          </p:nvPr>
        </p:nvSpPr>
        <p:spPr>
          <a:xfrm>
            <a:off x="2589212" y="952901"/>
            <a:ext cx="9326864" cy="5704501"/>
          </a:xfrm>
        </p:spPr>
        <p:txBody>
          <a:bodyPr>
            <a:normAutofit fontScale="92500" lnSpcReduction="10000"/>
          </a:bodyPr>
          <a:lstStyle/>
          <a:p>
            <a:pPr algn="just" rtl="1"/>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وتعود أولى عمليات الاحتلال في المغرب العربي إلى محاولة الإسبان احتلال مدينة تطوان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1400</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 حيث يذكر أحمد توفيق المدني أن الاسبان "قد احتلوا مدينة تطوان وأثخنوا فيها القتل حتى ذهب البعض إلى أن الاسبان قد قتلوا نصف أهل المدينة</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a:t>
            </a:r>
          </a:p>
          <a:p>
            <a:pPr algn="just" rtl="1"/>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وفي جانب آخر "فقد احتل البرتغاليون مليلية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1497</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 تحت قيادة بيدرو إيستوبنيان</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a:t>
            </a:r>
          </a:p>
          <a:p>
            <a:pPr algn="just" rtl="1"/>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راسل كاتب الملكين المدعو فيرديناند زافر الملك الاسباني</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سنة 1492م،</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يقول: إن البلاد [المغرب العربي] في حالة بحيث يبدو أن الرب يريد أن يهبها لصاحبي الجلالة</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و</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دعى رئيس الأساقفة الإسبان الملكة إيزابيلا إلى الاحتلال الكامل للمغرب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1499</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a:t>
            </a:r>
            <a:endParaRPr lang="ar-DZ" sz="2800" b="1" dirty="0">
              <a:latin typeface="Simplified Arabic" panose="02020603050405020304" pitchFamily="18" charset="-78"/>
              <a:ea typeface="Times New Roman" panose="02020603050405020304" pitchFamily="18" charset="0"/>
              <a:cs typeface="Simplified Arabic" panose="02020603050405020304" pitchFamily="18" charset="-78"/>
            </a:endParaRPr>
          </a:p>
          <a:p>
            <a:pPr algn="just" rtl="1"/>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توصل الطرفان</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البرتغالي والاسباني</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إلى اتفاق بتوقيع معاهد "تورديلاس بتاريخ الـ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07</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 جوان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1494</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 حيث تعود الأراضي التي تقع في الجهة الغربية من جزيرة الرأس الأخضر للاحتلال الاسباني، أما تلك الواقعة في الجهة الغربية فهي ملك للبرتغاليين"</a:t>
            </a:r>
            <a:r>
              <a:rPr lang="ar-DZ" sz="2800" b="1" dirty="0">
                <a:effectLst/>
                <a:latin typeface="Simplified Arabic" panose="02020603050405020304" pitchFamily="18" charset="-78"/>
                <a:ea typeface="Times New Roman" panose="02020603050405020304" pitchFamily="18" charset="0"/>
                <a:cs typeface="Simplified Arabic" panose="02020603050405020304" pitchFamily="18" charset="-78"/>
              </a:rPr>
              <a:t>.</a:t>
            </a:r>
          </a:p>
          <a:p>
            <a:pPr marL="0" indent="0" algn="just" rtl="1">
              <a:buNone/>
            </a:pPr>
            <a:endParaRPr lang="ar-DZ" sz="1800" dirty="0">
              <a:effectLst/>
              <a:latin typeface="Simplified Arabic" panose="02020603050405020304" pitchFamily="18" charset="-78"/>
              <a:ea typeface="Times New Roman" panose="02020603050405020304" pitchFamily="18" charset="0"/>
            </a:endParaRPr>
          </a:p>
        </p:txBody>
      </p:sp>
    </p:spTree>
    <p:extLst>
      <p:ext uri="{BB962C8B-B14F-4D97-AF65-F5344CB8AC3E}">
        <p14:creationId xmlns:p14="http://schemas.microsoft.com/office/powerpoint/2010/main" val="42293269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682E5D-841B-4197-B5BA-FA509F16C005}"/>
              </a:ext>
            </a:extLst>
          </p:cNvPr>
          <p:cNvSpPr>
            <a:spLocks noGrp="1"/>
          </p:cNvSpPr>
          <p:nvPr>
            <p:ph idx="1"/>
          </p:nvPr>
        </p:nvSpPr>
        <p:spPr>
          <a:xfrm>
            <a:off x="3041582" y="375385"/>
            <a:ext cx="8893743" cy="6179419"/>
          </a:xfrm>
        </p:spPr>
        <p:txBody>
          <a:bodyPr/>
          <a:lstStyle/>
          <a:p>
            <a:pPr algn="just" rtl="1"/>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وفي المقابل فقد بدأت الأطماع الاحتلالية البرتغالية مبكرا في الغرب الجزائري، "حيث احتل البرتغاليون المرسى الكبير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1471</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 ولم يغادروه إلا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1477</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 ثم أقاموا مؤسسة تجارية في وهران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1483</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 وأخرى سنة </a:t>
            </a:r>
            <a:r>
              <a:rPr lang="fr-FR" sz="2800" b="1" dirty="0">
                <a:effectLst/>
                <a:latin typeface="Simplified Arabic" panose="02020603050405020304" pitchFamily="18" charset="-78"/>
                <a:ea typeface="Times New Roman" panose="02020603050405020304" pitchFamily="18" charset="0"/>
                <a:cs typeface="Simplified Arabic" panose="02020603050405020304" pitchFamily="18" charset="-78"/>
              </a:rPr>
              <a:t>1487</a:t>
            </a:r>
            <a:r>
              <a:rPr lang="ar-SA" sz="2800" b="1" dirty="0">
                <a:effectLst/>
                <a:latin typeface="Simplified Arabic" panose="02020603050405020304" pitchFamily="18" charset="-78"/>
                <a:ea typeface="Times New Roman" panose="02020603050405020304" pitchFamily="18" charset="0"/>
                <a:cs typeface="Simplified Arabic" panose="02020603050405020304" pitchFamily="18" charset="-78"/>
              </a:rPr>
              <a:t>م</a:t>
            </a:r>
            <a:endParaRPr lang="ar-DZ" sz="2800" b="1" dirty="0">
              <a:latin typeface="Simplified Arabic" panose="02020603050405020304" pitchFamily="18" charset="-78"/>
              <a:cs typeface="Simplified Arabic" panose="02020603050405020304" pitchFamily="18" charset="-78"/>
            </a:endParaRPr>
          </a:p>
          <a:p>
            <a:pPr algn="just" rtl="1"/>
            <a:r>
              <a:rPr lang="ar-DZ" sz="2800" b="1" dirty="0">
                <a:latin typeface="Simplified Arabic" panose="02020603050405020304" pitchFamily="18" charset="-78"/>
                <a:cs typeface="Simplified Arabic" panose="02020603050405020304" pitchFamily="18" charset="-78"/>
              </a:rPr>
              <a:t>احتل الاسبان المرسى الكبير سنة 1505م، ثم احتل الاسبان قلعة باديس المغربية سنة 1508م، ثم وهران سنة 1509م.</a:t>
            </a:r>
          </a:p>
          <a:p>
            <a:pPr algn="just" rtl="1"/>
            <a:r>
              <a:rPr lang="ar-DZ" sz="2800" b="1" dirty="0">
                <a:latin typeface="Simplified Arabic" panose="02020603050405020304" pitchFamily="18" charset="-78"/>
                <a:cs typeface="Simplified Arabic" panose="02020603050405020304" pitchFamily="18" charset="-78"/>
              </a:rPr>
              <a:t>احتل الاسبان طرابلس في جويلية سنة 1510م، فقتلوا ما عدده ثلاثة آلاف أو خمسة آلاف من أهل المدينة التي بلغ عدد سكانها خمسة عشر ألف نسمة.</a:t>
            </a:r>
          </a:p>
          <a:p>
            <a:pPr algn="just" rtl="1"/>
            <a:r>
              <a:rPr lang="ar-DZ" sz="2800" b="1" dirty="0">
                <a:latin typeface="Simplified Arabic" panose="02020603050405020304" pitchFamily="18" charset="-78"/>
                <a:cs typeface="Simplified Arabic" panose="02020603050405020304" pitchFamily="18" charset="-78"/>
              </a:rPr>
              <a:t>وفي المقابل أجبرت باقي المدن الساحلية على دفع الضريبة للمحتل الاسباني، مثل الجزائر العاصمة ودلس ومستغانم وشرشال وتنس .... إلخ، ونصب الاسبان قلعة البنيون قبالة الجزائر العاصمة سنة 1510م.</a:t>
            </a:r>
          </a:p>
          <a:p>
            <a:pPr algn="r" rtl="1"/>
            <a:endParaRPr lang="fr-FR" dirty="0"/>
          </a:p>
        </p:txBody>
      </p:sp>
    </p:spTree>
    <p:extLst>
      <p:ext uri="{BB962C8B-B14F-4D97-AF65-F5344CB8AC3E}">
        <p14:creationId xmlns:p14="http://schemas.microsoft.com/office/powerpoint/2010/main" val="178022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261</TotalTime>
  <Words>650</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Abadi Extra Light</vt:lpstr>
      <vt:lpstr>Arial</vt:lpstr>
      <vt:lpstr>Century Gothic</vt:lpstr>
      <vt:lpstr>Simplified Arabic</vt:lpstr>
      <vt:lpstr>Wingdings 3</vt:lpstr>
      <vt:lpstr>Wisp</vt:lpstr>
      <vt:lpstr>المحاضرة الثانية أوضاع الدول المغاربية أواخر القرن 15م ومطلع القرن 16م. </vt:lpstr>
      <vt:lpstr>الصراع السياسي في دول المغرب العربي 1492-1500م </vt:lpstr>
      <vt:lpstr>PowerPoint Presentation</vt:lpstr>
      <vt:lpstr>أسباب الإحتلال الإيبيري للمغرب العربي 1492-1510م</vt:lpstr>
      <vt:lpstr>الاحتلال البرتغالي والاسباني لمناطق المغرب العربي: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User</dc:creator>
  <cp:lastModifiedBy>Office User</cp:lastModifiedBy>
  <cp:revision>1</cp:revision>
  <dcterms:created xsi:type="dcterms:W3CDTF">2023-10-07T08:21:55Z</dcterms:created>
  <dcterms:modified xsi:type="dcterms:W3CDTF">2023-10-07T12:43:48Z</dcterms:modified>
</cp:coreProperties>
</file>