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Chapter</a:t>
            </a:r>
            <a:r>
              <a:rPr lang="fr-FR" dirty="0" smtClean="0"/>
              <a:t>  </a:t>
            </a:r>
            <a:r>
              <a:rPr lang="fr-FR" dirty="0"/>
              <a:t>03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Efficient </a:t>
            </a:r>
            <a:r>
              <a:rPr lang="fr-FR" dirty="0" err="1" smtClean="0"/>
              <a:t>advertising</a:t>
            </a:r>
            <a:r>
              <a:rPr lang="fr-FR" dirty="0" smtClean="0"/>
              <a:t> on internet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advertising</a:t>
            </a:r>
            <a:r>
              <a:rPr lang="fr-FR" dirty="0" smtClean="0"/>
              <a:t> on Internet</a:t>
            </a:r>
            <a:r>
              <a:rPr lang="fr-FR" dirty="0"/>
              <a:t>?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814052" y="2908961"/>
            <a:ext cx="8453544" cy="222690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0nline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advertising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means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using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the Internet as an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advertising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medium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publish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your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ads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different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sites and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search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engine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results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pages.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Targeted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online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advertising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allows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you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deliver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a message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inexpensively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to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specific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segment 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market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. It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also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clever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mix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precision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,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order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reach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well-targeted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audience,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reach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,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order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reach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broader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  segment of the </a:t>
            </a:r>
            <a:r>
              <a:rPr kumimoji="0" lang="fr-FR" altLang="fr-FR" sz="17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+mj-lt"/>
              </a:rPr>
              <a:t>ma</a:t>
            </a:r>
            <a:r>
              <a:rPr lang="fr-FR" altLang="fr-FR" sz="1700" dirty="0" err="1" smtClean="0">
                <a:solidFill>
                  <a:schemeClr val="tx1"/>
                </a:solidFill>
                <a:latin typeface="+mj-lt"/>
              </a:rPr>
              <a:t>rket</a:t>
            </a:r>
            <a:endParaRPr kumimoji="0" lang="fr-FR" altLang="fr-FR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97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Types of </a:t>
            </a:r>
            <a:r>
              <a:rPr lang="fr-FR" dirty="0" err="1" smtClean="0"/>
              <a:t>advertising</a:t>
            </a:r>
            <a:r>
              <a:rPr lang="fr-FR" dirty="0" smtClean="0"/>
              <a:t> on  </a:t>
            </a:r>
            <a:r>
              <a:rPr lang="fr-FR" dirty="0" smtClean="0"/>
              <a:t>Internet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Advertising</a:t>
            </a:r>
            <a:r>
              <a:rPr lang="fr-FR" dirty="0" smtClean="0"/>
              <a:t> on  </a:t>
            </a:r>
            <a:r>
              <a:rPr lang="fr-FR" dirty="0"/>
              <a:t>Internet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diverse </a:t>
            </a:r>
            <a:r>
              <a:rPr lang="fr-FR" dirty="0" err="1" smtClean="0"/>
              <a:t>forms</a:t>
            </a:r>
            <a:r>
              <a:rPr lang="fr-FR" dirty="0" smtClean="0"/>
              <a:t>.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These</a:t>
            </a:r>
            <a:r>
              <a:rPr lang="fr-FR" dirty="0" smtClean="0"/>
              <a:t> are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examples</a:t>
            </a:r>
            <a:r>
              <a:rPr lang="fr-FR" dirty="0" smtClean="0"/>
              <a:t>: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174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92925" y="1120600"/>
            <a:ext cx="1919949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 web banner ?</a:t>
            </a:r>
            <a:r>
              <a:rPr kumimoji="0" lang="fr-FR" alt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448232" y="2301450"/>
            <a:ext cx="7855974" cy="255006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 web banner or Internet advertisement is an often animated image that is inserted into a website to promote a brand, a product or an offer during an online advertising campaign. They are generally at the top of the page, bottom of the page or on the side of a website, in short almost everywhere except the center! Its goal is simple: to make the Internet user want to click on it in order to be redirected to another page of your choice giving more details on the associated advertising campaign.</a:t>
            </a:r>
            <a:r>
              <a:rPr kumimoji="0" lang="fr-FR" altLang="fr-F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What</a:t>
            </a:r>
            <a:r>
              <a:rPr lang="fr-FR" b="1" dirty="0" smtClean="0"/>
              <a:t> are the dimensions of  banner on </a:t>
            </a:r>
            <a:r>
              <a:rPr lang="fr-FR" b="1" dirty="0"/>
              <a:t>Internet?</a:t>
            </a:r>
            <a:br>
              <a:rPr lang="fr-FR" b="1" dirty="0"/>
            </a:br>
            <a:endParaRPr lang="fr-F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89211" y="2585796"/>
            <a:ext cx="9106259" cy="287323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 dimensions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banners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advertisements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defined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pixels (px)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vary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depending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Internet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'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terminals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(computers,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mobiles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tablets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). There are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number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standard banner formats,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best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known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vertical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banners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e.g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.: 160 x 600px)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horizontal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banners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e.g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.: 1000 x 90 px)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Square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banners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e.g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.: 250 x 250 px)</a:t>
            </a:r>
            <a:r>
              <a:rPr kumimoji="0" lang="fr-FR" alt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5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How do you distribute web banners?</a:t>
            </a:r>
            <a:r>
              <a:rPr kumimoji="0" lang="fr-FR" altLang="fr-F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645315" y="2379319"/>
            <a:ext cx="9736576" cy="287323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Once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banners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created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distributed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2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different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ways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1- Self-promotion: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banners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will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integrated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directly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by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service provider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general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self-promotion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promotional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offers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promotion of a new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product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2-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External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Promotion: The objective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here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different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You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want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banners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displayed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other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yours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It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requires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use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companies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specialized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the distribution of online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advertising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campaigns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Interstitial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894609" y="1581836"/>
            <a:ext cx="10082825" cy="3519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advertisements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web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banners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interrupt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user's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visit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use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their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attention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advertising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purposes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created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different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ways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also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practical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mobile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advertising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common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so-called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pop-up.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word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derivative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interstice,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which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means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intermediate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space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This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advertising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creates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intermediate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space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between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user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viewed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most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cases,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also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called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“commercial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breaks”. Excessive use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mobile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result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 a penalty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by Google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since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January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2017.</a:t>
            </a:r>
            <a:r>
              <a:rPr kumimoji="0" lang="fr-FR" alt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6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Advantages and disadvantages</a:t>
            </a:r>
            <a:r>
              <a:rPr kumimoji="0" lang="fr-FR" altLang="fr-FR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89212" y="1616302"/>
            <a:ext cx="9789539" cy="481222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often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associated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high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effectiveness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because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appear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most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the time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unexpectedly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therefore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effective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means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advertising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are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perfect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drawing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attention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special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offers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campaigns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branding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If not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correctly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lead to user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uncertainty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as “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just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click on?”, “I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just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wanted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search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a new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recipe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a cake,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I’m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shown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car?” ;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even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prevent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the user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from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returning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visited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page.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Therefore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superstitials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must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carefully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designed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tailored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the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targeted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audience.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Another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disadvantage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cause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ranking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losses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when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on mobile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In August, Google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introduced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new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algorithm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that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penalizes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mobile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websites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overlaying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some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form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interstitials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Google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sees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interruptions as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sign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a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damaged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user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experience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cryptography</a:t>
            </a:r>
            <a:endParaRPr lang="fr-FR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42077" y="2406867"/>
            <a:ext cx="10524291" cy="190373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general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cryptography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 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writing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technique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where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encrypted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message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written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secret codes or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encryption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keys.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Cryptography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mainly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used</a:t>
            </a:r>
            <a:endParaRPr kumimoji="0" lang="fr-FR" altLang="fr-FR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protect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message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considered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confidential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100" dirty="0">
              <a:solidFill>
                <a:srgbClr val="202124"/>
              </a:solidFill>
              <a:latin typeface="inheri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ensure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these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uses,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cryptology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brings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together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four main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functions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hashing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without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a key, digital signature and </a:t>
            </a:r>
            <a:r>
              <a:rPr kumimoji="0" lang="fr-FR" altLang="fr-FR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encryption</a:t>
            </a: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fr-FR" alt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680</Words>
  <Application>Microsoft Office PowerPoint</Application>
  <PresentationFormat>Grand écran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inherit</vt:lpstr>
      <vt:lpstr>Wingdings</vt:lpstr>
      <vt:lpstr>Wingdings 3</vt:lpstr>
      <vt:lpstr>Brin</vt:lpstr>
      <vt:lpstr>Chapter  03</vt:lpstr>
      <vt:lpstr>What is advertising on Internet?</vt:lpstr>
      <vt:lpstr>Types of advertising on  Internet </vt:lpstr>
      <vt:lpstr>A web banner ? </vt:lpstr>
      <vt:lpstr>What are the dimensions of  banner on Internet? </vt:lpstr>
      <vt:lpstr>How do you distribute web banners? </vt:lpstr>
      <vt:lpstr>Interstitial </vt:lpstr>
      <vt:lpstr>Advantages and disadvantages </vt:lpstr>
      <vt:lpstr>cryptography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 03</dc:title>
  <dc:creator>test</dc:creator>
  <cp:lastModifiedBy>hp</cp:lastModifiedBy>
  <cp:revision>14</cp:revision>
  <dcterms:created xsi:type="dcterms:W3CDTF">2023-04-17T14:39:45Z</dcterms:created>
  <dcterms:modified xsi:type="dcterms:W3CDTF">2024-05-07T12:43:30Z</dcterms:modified>
</cp:coreProperties>
</file>