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56" r:id="rId12"/>
    <p:sldId id="257" r:id="rId1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E9121-A34F-493B-BACF-597888E820D0}" type="datetimeFigureOut">
              <a:rPr lang="fr-FR" smtClean="0"/>
              <a:pPr/>
              <a:t>09/01/2021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FF466-6A62-4CAD-A132-6CF9B578435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E9121-A34F-493B-BACF-597888E820D0}" type="datetimeFigureOut">
              <a:rPr lang="fr-FR" smtClean="0"/>
              <a:pPr/>
              <a:t>09/01/2021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FF466-6A62-4CAD-A132-6CF9B578435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E9121-A34F-493B-BACF-597888E820D0}" type="datetimeFigureOut">
              <a:rPr lang="fr-FR" smtClean="0"/>
              <a:pPr/>
              <a:t>09/01/2021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FF466-6A62-4CAD-A132-6CF9B578435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E9121-A34F-493B-BACF-597888E820D0}" type="datetimeFigureOut">
              <a:rPr lang="fr-FR" smtClean="0"/>
              <a:pPr/>
              <a:t>09/01/2021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FF466-6A62-4CAD-A132-6CF9B578435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E9121-A34F-493B-BACF-597888E820D0}" type="datetimeFigureOut">
              <a:rPr lang="fr-FR" smtClean="0"/>
              <a:pPr/>
              <a:t>09/01/2021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FF466-6A62-4CAD-A132-6CF9B578435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E9121-A34F-493B-BACF-597888E820D0}" type="datetimeFigureOut">
              <a:rPr lang="fr-FR" smtClean="0"/>
              <a:pPr/>
              <a:t>09/01/2021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FF466-6A62-4CAD-A132-6CF9B578435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E9121-A34F-493B-BACF-597888E820D0}" type="datetimeFigureOut">
              <a:rPr lang="fr-FR" smtClean="0"/>
              <a:pPr/>
              <a:t>09/01/2021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FF466-6A62-4CAD-A132-6CF9B578435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E9121-A34F-493B-BACF-597888E820D0}" type="datetimeFigureOut">
              <a:rPr lang="fr-FR" smtClean="0"/>
              <a:pPr/>
              <a:t>09/01/2021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FF466-6A62-4CAD-A132-6CF9B578435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E9121-A34F-493B-BACF-597888E820D0}" type="datetimeFigureOut">
              <a:rPr lang="fr-FR" smtClean="0"/>
              <a:pPr/>
              <a:t>09/01/2021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FF466-6A62-4CAD-A132-6CF9B578435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E9121-A34F-493B-BACF-597888E820D0}" type="datetimeFigureOut">
              <a:rPr lang="fr-FR" smtClean="0"/>
              <a:pPr/>
              <a:t>09/01/2021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FF466-6A62-4CAD-A132-6CF9B578435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E9121-A34F-493B-BACF-597888E820D0}" type="datetimeFigureOut">
              <a:rPr lang="fr-FR" smtClean="0"/>
              <a:pPr/>
              <a:t>09/01/2021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FF466-6A62-4CAD-A132-6CF9B578435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7E9121-A34F-493B-BACF-597888E820D0}" type="datetimeFigureOut">
              <a:rPr lang="fr-FR" smtClean="0"/>
              <a:pPr/>
              <a:t>09/01/2021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4FF466-6A62-4CAD-A132-6CF9B578435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357290" y="3000372"/>
            <a:ext cx="5214974" cy="156966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4800" dirty="0" smtClean="0"/>
              <a:t>Solution de</a:t>
            </a:r>
          </a:p>
          <a:p>
            <a:r>
              <a:rPr lang="fr-FR" sz="4800" dirty="0" smtClean="0"/>
              <a:t> l’exercice1 du TD1</a:t>
            </a:r>
            <a:endParaRPr lang="fr-FR" sz="4800" dirty="0"/>
          </a:p>
        </p:txBody>
      </p:sp>
      <p:sp>
        <p:nvSpPr>
          <p:cNvPr id="5" name="ZoneTexte 4"/>
          <p:cNvSpPr txBox="1"/>
          <p:nvPr/>
        </p:nvSpPr>
        <p:spPr>
          <a:xfrm>
            <a:off x="500034" y="500042"/>
            <a:ext cx="7643866" cy="15696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4800" dirty="0" smtClean="0"/>
              <a:t>Master    Physique</a:t>
            </a:r>
          </a:p>
          <a:p>
            <a:pPr algn="ctr"/>
            <a:r>
              <a:rPr lang="fr-FR" sz="4800" dirty="0" smtClean="0"/>
              <a:t>2021/2020</a:t>
            </a:r>
            <a:endParaRPr lang="fr-FR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643306" y="500042"/>
            <a:ext cx="1785950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fr-FR" dirty="0" smtClean="0"/>
              <a:t>3. exécution</a:t>
            </a:r>
            <a:endParaRPr lang="ar-DZ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428736"/>
            <a:ext cx="8161337" cy="496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14282" y="214290"/>
            <a:ext cx="871543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/>
              <a:t>	</a:t>
            </a:r>
            <a:r>
              <a:rPr lang="fr-FR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program</a:t>
            </a:r>
            <a:r>
              <a:rPr lang="fr-FR" sz="2400" dirty="0" smtClean="0"/>
              <a:t> TD1ex1</a:t>
            </a:r>
          </a:p>
          <a:p>
            <a:r>
              <a:rPr lang="fr-FR" sz="2400" dirty="0" smtClean="0"/>
              <a:t>	</a:t>
            </a:r>
            <a:r>
              <a:rPr lang="fr-FR" sz="24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doubleprecision</a:t>
            </a:r>
            <a:r>
              <a:rPr lang="fr-FR" sz="2400" dirty="0" smtClean="0"/>
              <a:t>  pi,h,c,me,mmol,hbar,v,term1,term2,term3,k</a:t>
            </a:r>
          </a:p>
          <a:p>
            <a:r>
              <a:rPr lang="fr-FR" sz="2400" dirty="0" smtClean="0"/>
              <a:t>	pi=4*</a:t>
            </a:r>
            <a:r>
              <a:rPr lang="fr-FR" sz="24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atan</a:t>
            </a:r>
            <a:r>
              <a:rPr lang="fr-FR" sz="2400" dirty="0" smtClean="0"/>
              <a:t>(1.)</a:t>
            </a:r>
          </a:p>
          <a:p>
            <a:r>
              <a:rPr lang="fr-FR" sz="2400" dirty="0" smtClean="0"/>
              <a:t>c            pi=3.14</a:t>
            </a:r>
          </a:p>
          <a:p>
            <a:r>
              <a:rPr lang="fr-FR" sz="2400" dirty="0" smtClean="0"/>
              <a:t>	beta=137</a:t>
            </a:r>
          </a:p>
          <a:p>
            <a:r>
              <a:rPr lang="fr-FR" sz="2400" dirty="0" smtClean="0"/>
              <a:t>	h=6.6262E-34</a:t>
            </a:r>
          </a:p>
          <a:p>
            <a:r>
              <a:rPr lang="fr-FR" sz="2400" dirty="0" smtClean="0"/>
              <a:t>	c=3.0E8</a:t>
            </a:r>
          </a:p>
          <a:p>
            <a:r>
              <a:rPr lang="fr-FR" sz="2400" dirty="0" smtClean="0"/>
              <a:t>	me=9.1093891E-31</a:t>
            </a:r>
          </a:p>
          <a:p>
            <a:r>
              <a:rPr lang="fr-FR" sz="2400" dirty="0" smtClean="0"/>
              <a:t>	</a:t>
            </a:r>
            <a:r>
              <a:rPr lang="fr-FR" sz="2400" dirty="0" err="1" smtClean="0"/>
              <a:t>mmol</a:t>
            </a:r>
            <a:r>
              <a:rPr lang="fr-FR" sz="2400" dirty="0" smtClean="0"/>
              <a:t>=1.52E-22</a:t>
            </a:r>
          </a:p>
          <a:p>
            <a:r>
              <a:rPr lang="fr-FR" sz="2400" dirty="0" smtClean="0"/>
              <a:t>	alpha=1/beta</a:t>
            </a:r>
          </a:p>
          <a:p>
            <a:r>
              <a:rPr lang="fr-FR" sz="2400" dirty="0" smtClean="0"/>
              <a:t>	</a:t>
            </a:r>
            <a:r>
              <a:rPr lang="fr-FR" sz="2400" dirty="0" err="1" smtClean="0"/>
              <a:t>hbar</a:t>
            </a:r>
            <a:r>
              <a:rPr lang="fr-FR" sz="2400" dirty="0" smtClean="0"/>
              <a:t>=h/(2*pi)</a:t>
            </a:r>
          </a:p>
          <a:p>
            <a:r>
              <a:rPr lang="fr-FR" sz="2400" dirty="0" smtClean="0"/>
              <a:t>	v=alpha*</a:t>
            </a:r>
            <a:r>
              <a:rPr lang="fr-FR" sz="24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sqrt</a:t>
            </a:r>
            <a:r>
              <a:rPr lang="fr-FR" sz="2400" dirty="0" smtClean="0"/>
              <a:t>(me/</a:t>
            </a:r>
            <a:r>
              <a:rPr lang="fr-FR" sz="2400" dirty="0" err="1" smtClean="0"/>
              <a:t>mmol</a:t>
            </a:r>
            <a:r>
              <a:rPr lang="fr-FR" sz="2400" dirty="0" smtClean="0"/>
              <a:t>)*c</a:t>
            </a:r>
          </a:p>
          <a:p>
            <a:r>
              <a:rPr lang="fr-FR" sz="2400" dirty="0" smtClean="0"/>
              <a:t>	</a:t>
            </a:r>
            <a:endParaRPr lang="fr-FR" sz="2400" dirty="0"/>
          </a:p>
        </p:txBody>
      </p:sp>
      <p:sp>
        <p:nvSpPr>
          <p:cNvPr id="5" name="Rectangle 4"/>
          <p:cNvSpPr/>
          <p:nvPr/>
        </p:nvSpPr>
        <p:spPr>
          <a:xfrm>
            <a:off x="1000100" y="428604"/>
            <a:ext cx="71438" cy="4857784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1538" y="428604"/>
            <a:ext cx="764386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/>
              <a:t>             term1=alpha*me*c</a:t>
            </a:r>
          </a:p>
          <a:p>
            <a:r>
              <a:rPr lang="fr-FR" sz="2400" dirty="0" smtClean="0"/>
              <a:t>	term11=term1*term1</a:t>
            </a:r>
          </a:p>
          <a:p>
            <a:r>
              <a:rPr lang="fr-FR" sz="2400" dirty="0" smtClean="0"/>
              <a:t>	</a:t>
            </a:r>
            <a:r>
              <a:rPr lang="fr-FR" sz="2400" dirty="0" err="1" smtClean="0"/>
              <a:t>xlambda</a:t>
            </a:r>
            <a:r>
              <a:rPr lang="fr-FR" sz="2400" dirty="0" smtClean="0"/>
              <a:t>=term11/</a:t>
            </a:r>
            <a:r>
              <a:rPr lang="fr-FR" sz="2400" dirty="0" err="1" smtClean="0"/>
              <a:t>mmol</a:t>
            </a:r>
            <a:endParaRPr lang="fr-FR" sz="2400" dirty="0" smtClean="0"/>
          </a:p>
          <a:p>
            <a:r>
              <a:rPr lang="fr-FR" sz="2400" dirty="0" smtClean="0"/>
              <a:t>	psi=</a:t>
            </a:r>
            <a:r>
              <a:rPr lang="fr-FR" sz="2400" dirty="0" err="1" smtClean="0"/>
              <a:t>xlambda</a:t>
            </a:r>
            <a:r>
              <a:rPr lang="fr-FR" sz="2400" dirty="0" smtClean="0"/>
              <a:t>/8</a:t>
            </a:r>
          </a:p>
          <a:p>
            <a:r>
              <a:rPr lang="fr-FR" sz="2400" dirty="0" smtClean="0"/>
              <a:t>	term2=me*v/(2*</a:t>
            </a:r>
            <a:r>
              <a:rPr lang="fr-FR" sz="2400" dirty="0" err="1" smtClean="0"/>
              <a:t>hbar</a:t>
            </a:r>
            <a:r>
              <a:rPr lang="fr-FR" sz="2400" dirty="0" smtClean="0"/>
              <a:t>)</a:t>
            </a:r>
          </a:p>
          <a:p>
            <a:r>
              <a:rPr lang="fr-FR" sz="2400" dirty="0" smtClean="0"/>
              <a:t>	term3=2*psi*me/(</a:t>
            </a:r>
            <a:r>
              <a:rPr lang="fr-FR" sz="2400" dirty="0" err="1" smtClean="0"/>
              <a:t>hbar</a:t>
            </a:r>
            <a:r>
              <a:rPr lang="fr-FR" sz="2400" dirty="0" smtClean="0"/>
              <a:t>**2)</a:t>
            </a:r>
          </a:p>
          <a:p>
            <a:r>
              <a:rPr lang="fr-FR" sz="2400" dirty="0" smtClean="0"/>
              <a:t>	q=term3-(term2**2)</a:t>
            </a:r>
          </a:p>
          <a:p>
            <a:r>
              <a:rPr lang="fr-FR" sz="2400" dirty="0" smtClean="0"/>
              <a:t>	k=2.E3</a:t>
            </a:r>
          </a:p>
          <a:p>
            <a:r>
              <a:rPr lang="fr-FR" sz="2400" dirty="0" smtClean="0"/>
              <a:t>              z=</a:t>
            </a:r>
            <a:r>
              <a:rPr lang="fr-FR" sz="24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exp</a:t>
            </a:r>
            <a:r>
              <a:rPr lang="fr-FR" sz="2400" dirty="0" smtClean="0"/>
              <a:t>(q/(2*k))</a:t>
            </a:r>
          </a:p>
          <a:p>
            <a:r>
              <a:rPr lang="fr-FR" sz="2400" dirty="0" smtClean="0"/>
              <a:t> 	</a:t>
            </a:r>
            <a:r>
              <a:rPr lang="fr-FR" sz="2400" dirty="0" err="1" smtClean="0"/>
              <a:t>write</a:t>
            </a:r>
            <a:r>
              <a:rPr lang="fr-FR" sz="2400" smtClean="0"/>
              <a:t>(*,*)'z=',z</a:t>
            </a:r>
            <a:endParaRPr lang="fr-FR" sz="2400" dirty="0" smtClean="0"/>
          </a:p>
          <a:p>
            <a:r>
              <a:rPr lang="fr-FR" sz="2400" dirty="0" smtClean="0"/>
              <a:t>	</a:t>
            </a:r>
            <a:r>
              <a:rPr lang="fr-FR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stop</a:t>
            </a:r>
          </a:p>
          <a:p>
            <a:r>
              <a:rPr lang="fr-FR" sz="2400" dirty="0" smtClean="0"/>
              <a:t>	</a:t>
            </a:r>
            <a:r>
              <a:rPr lang="fr-FR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end program</a:t>
            </a:r>
            <a:endParaRPr lang="fr-FR" sz="2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785918" y="642918"/>
            <a:ext cx="71438" cy="4143404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285984" y="214290"/>
            <a:ext cx="5357850" cy="46166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r>
              <a:rPr lang="fr-FR" sz="2400" dirty="0" smtClean="0"/>
              <a:t>Programme Fortran             </a:t>
            </a:r>
            <a:r>
              <a:rPr lang="fr-FR" sz="2400" b="1" dirty="0" smtClean="0">
                <a:solidFill>
                  <a:srgbClr val="FF0000"/>
                </a:solidFill>
              </a:rPr>
              <a:t>MSDEV</a:t>
            </a:r>
            <a:endParaRPr lang="ar-DZ" sz="2400" b="1" dirty="0">
              <a:solidFill>
                <a:srgbClr val="FF0000"/>
              </a:solidFill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1000100" y="916528"/>
            <a:ext cx="228601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r-FR" dirty="0" smtClean="0"/>
              <a:t>Trois étapes:</a:t>
            </a:r>
            <a:endParaRPr lang="ar-DZ" dirty="0"/>
          </a:p>
        </p:txBody>
      </p:sp>
      <p:sp>
        <p:nvSpPr>
          <p:cNvPr id="4" name="ZoneTexte 3"/>
          <p:cNvSpPr txBox="1"/>
          <p:nvPr/>
        </p:nvSpPr>
        <p:spPr>
          <a:xfrm>
            <a:off x="1071538" y="1702346"/>
            <a:ext cx="1285884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fr-FR" dirty="0" smtClean="0"/>
              <a:t>1. Ecriture </a:t>
            </a:r>
            <a:endParaRPr lang="ar-DZ" dirty="0"/>
          </a:p>
        </p:txBody>
      </p:sp>
      <p:sp>
        <p:nvSpPr>
          <p:cNvPr id="5" name="ZoneTexte 4"/>
          <p:cNvSpPr txBox="1"/>
          <p:nvPr/>
        </p:nvSpPr>
        <p:spPr>
          <a:xfrm>
            <a:off x="3643306" y="1702346"/>
            <a:ext cx="1714512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fr-FR" dirty="0" smtClean="0"/>
              <a:t>2. Compilation</a:t>
            </a:r>
            <a:endParaRPr lang="ar-DZ" dirty="0"/>
          </a:p>
        </p:txBody>
      </p:sp>
      <p:sp>
        <p:nvSpPr>
          <p:cNvPr id="6" name="ZoneTexte 5"/>
          <p:cNvSpPr txBox="1"/>
          <p:nvPr/>
        </p:nvSpPr>
        <p:spPr>
          <a:xfrm>
            <a:off x="6500826" y="1643050"/>
            <a:ext cx="1785950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fr-FR" dirty="0" smtClean="0"/>
              <a:t>3. exécution</a:t>
            </a:r>
            <a:endParaRPr lang="ar-DZ" dirty="0"/>
          </a:p>
        </p:txBody>
      </p:sp>
      <p:cxnSp>
        <p:nvCxnSpPr>
          <p:cNvPr id="8" name="Connecteur droit avec flèche 7"/>
          <p:cNvCxnSpPr/>
          <p:nvPr/>
        </p:nvCxnSpPr>
        <p:spPr>
          <a:xfrm>
            <a:off x="2500298" y="1857364"/>
            <a:ext cx="857256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Connecteur droit avec flèche 8"/>
          <p:cNvCxnSpPr/>
          <p:nvPr/>
        </p:nvCxnSpPr>
        <p:spPr>
          <a:xfrm>
            <a:off x="5500694" y="1857364"/>
            <a:ext cx="857256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3143248"/>
            <a:ext cx="1990725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86050" y="3143248"/>
            <a:ext cx="3143272" cy="215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72198" y="3133738"/>
            <a:ext cx="2833684" cy="215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8" name="Connecteur droit avec flèche 17"/>
          <p:cNvCxnSpPr/>
          <p:nvPr/>
        </p:nvCxnSpPr>
        <p:spPr>
          <a:xfrm rot="5400000">
            <a:off x="607191" y="2536025"/>
            <a:ext cx="1285884" cy="50006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0" name="Connecteur droit avec flèche 19"/>
          <p:cNvCxnSpPr/>
          <p:nvPr/>
        </p:nvCxnSpPr>
        <p:spPr>
          <a:xfrm rot="16200000" flipH="1">
            <a:off x="3929058" y="2571744"/>
            <a:ext cx="1500198" cy="64294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1" name="Connecteur droit avec flèche 20"/>
          <p:cNvCxnSpPr/>
          <p:nvPr/>
        </p:nvCxnSpPr>
        <p:spPr>
          <a:xfrm rot="16200000" flipH="1">
            <a:off x="3857620" y="2928934"/>
            <a:ext cx="1785950" cy="7143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3" name="Connecteur droit avec flèche 22"/>
          <p:cNvCxnSpPr/>
          <p:nvPr/>
        </p:nvCxnSpPr>
        <p:spPr>
          <a:xfrm rot="16200000" flipH="1">
            <a:off x="5893603" y="3178967"/>
            <a:ext cx="3214710" cy="85725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4143372" y="357166"/>
            <a:ext cx="1285884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fr-FR" dirty="0" smtClean="0"/>
              <a:t>1. Ecriture </a:t>
            </a:r>
            <a:endParaRPr lang="ar-DZ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000108"/>
            <a:ext cx="8291692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3643306" y="428604"/>
            <a:ext cx="1714512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fr-FR" dirty="0" smtClean="0"/>
              <a:t>2. Compilation</a:t>
            </a:r>
            <a:endParaRPr lang="ar-DZ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142984"/>
            <a:ext cx="7973032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643306" y="500042"/>
            <a:ext cx="1785950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fr-FR" dirty="0" smtClean="0"/>
              <a:t>3. exécution</a:t>
            </a:r>
            <a:endParaRPr lang="ar-DZ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329" y="1071546"/>
            <a:ext cx="8644513" cy="4367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285984" y="214290"/>
            <a:ext cx="5357850" cy="46166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r>
              <a:rPr lang="fr-FR" sz="2400" dirty="0" smtClean="0"/>
              <a:t>Programme Fortran             </a:t>
            </a:r>
            <a:r>
              <a:rPr lang="fr-FR" sz="2400" b="1" dirty="0" err="1" smtClean="0">
                <a:solidFill>
                  <a:srgbClr val="FF0000"/>
                </a:solidFill>
              </a:rPr>
              <a:t>Plato</a:t>
            </a:r>
            <a:endParaRPr lang="ar-DZ" sz="2400" b="1" dirty="0">
              <a:solidFill>
                <a:srgbClr val="FF000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9578" y="2500306"/>
            <a:ext cx="2705100" cy="300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ZoneTexte 4"/>
          <p:cNvSpPr txBox="1"/>
          <p:nvPr/>
        </p:nvSpPr>
        <p:spPr>
          <a:xfrm>
            <a:off x="1071538" y="1345156"/>
            <a:ext cx="1285884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fr-FR" dirty="0" smtClean="0"/>
              <a:t>1. Ecriture </a:t>
            </a:r>
            <a:endParaRPr lang="ar-DZ" dirty="0"/>
          </a:p>
        </p:txBody>
      </p:sp>
      <p:sp>
        <p:nvSpPr>
          <p:cNvPr id="6" name="ZoneTexte 5"/>
          <p:cNvSpPr txBox="1"/>
          <p:nvPr/>
        </p:nvSpPr>
        <p:spPr>
          <a:xfrm>
            <a:off x="3643306" y="1345156"/>
            <a:ext cx="1714512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fr-FR" dirty="0" smtClean="0"/>
              <a:t>2. Compilation</a:t>
            </a:r>
            <a:endParaRPr lang="ar-DZ" dirty="0"/>
          </a:p>
        </p:txBody>
      </p:sp>
      <p:sp>
        <p:nvSpPr>
          <p:cNvPr id="7" name="ZoneTexte 6"/>
          <p:cNvSpPr txBox="1"/>
          <p:nvPr/>
        </p:nvSpPr>
        <p:spPr>
          <a:xfrm>
            <a:off x="6500826" y="1285860"/>
            <a:ext cx="1785950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fr-FR" dirty="0" smtClean="0"/>
              <a:t>3. exécution</a:t>
            </a:r>
            <a:endParaRPr lang="ar-DZ" dirty="0"/>
          </a:p>
        </p:txBody>
      </p:sp>
      <p:cxnSp>
        <p:nvCxnSpPr>
          <p:cNvPr id="8" name="Connecteur droit avec flèche 7"/>
          <p:cNvCxnSpPr/>
          <p:nvPr/>
        </p:nvCxnSpPr>
        <p:spPr>
          <a:xfrm>
            <a:off x="2500298" y="1500174"/>
            <a:ext cx="857256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Connecteur droit avec flèche 8"/>
          <p:cNvCxnSpPr/>
          <p:nvPr/>
        </p:nvCxnSpPr>
        <p:spPr>
          <a:xfrm>
            <a:off x="5500694" y="1500174"/>
            <a:ext cx="857256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Connecteur droit avec flèche 12"/>
          <p:cNvCxnSpPr/>
          <p:nvPr/>
        </p:nvCxnSpPr>
        <p:spPr>
          <a:xfrm rot="5400000">
            <a:off x="607191" y="2178835"/>
            <a:ext cx="1285884" cy="50006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7554" y="2571744"/>
            <a:ext cx="3400425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9" name="Connecteur droit avec flèche 18"/>
          <p:cNvCxnSpPr/>
          <p:nvPr/>
        </p:nvCxnSpPr>
        <p:spPr>
          <a:xfrm rot="16200000" flipH="1">
            <a:off x="3428992" y="2285992"/>
            <a:ext cx="2500330" cy="107157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" name="Connecteur droit avec flèche 19"/>
          <p:cNvCxnSpPr/>
          <p:nvPr/>
        </p:nvCxnSpPr>
        <p:spPr>
          <a:xfrm rot="16200000" flipH="1">
            <a:off x="4179091" y="1964521"/>
            <a:ext cx="1428760" cy="78581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58016" y="2571744"/>
            <a:ext cx="1971675" cy="247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3" name="Connecteur droit avec flèche 22"/>
          <p:cNvCxnSpPr/>
          <p:nvPr/>
        </p:nvCxnSpPr>
        <p:spPr>
          <a:xfrm rot="16200000" flipH="1">
            <a:off x="5929322" y="2786058"/>
            <a:ext cx="2643206" cy="21431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4071934" y="214290"/>
            <a:ext cx="1285884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fr-FR" dirty="0" smtClean="0"/>
              <a:t>1. Ecriture </a:t>
            </a:r>
            <a:endParaRPr lang="ar-DZ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857232"/>
            <a:ext cx="6572295" cy="58160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071802" y="357166"/>
            <a:ext cx="3500462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fr-FR" dirty="0" smtClean="0"/>
              <a:t>2. Compilation1</a:t>
            </a:r>
            <a:endParaRPr lang="ar-DZ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1000108"/>
            <a:ext cx="4500594" cy="5499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214422"/>
            <a:ext cx="8210144" cy="4262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ZoneTexte 2"/>
          <p:cNvSpPr txBox="1"/>
          <p:nvPr/>
        </p:nvSpPr>
        <p:spPr>
          <a:xfrm>
            <a:off x="3071802" y="357166"/>
            <a:ext cx="3500462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fr-FR" dirty="0" smtClean="0"/>
              <a:t>2. Compilation2   (</a:t>
            </a:r>
            <a:r>
              <a:rPr lang="fr-FR" dirty="0" err="1" smtClean="0"/>
              <a:t>build</a:t>
            </a:r>
            <a:r>
              <a:rPr lang="fr-FR" dirty="0" smtClean="0"/>
              <a:t>)</a:t>
            </a:r>
            <a:endParaRPr lang="ar-D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</TotalTime>
  <Words>62</Words>
  <Application>Microsoft Office PowerPoint</Application>
  <PresentationFormat>Affichage à l'écran (4:3)</PresentationFormat>
  <Paragraphs>45</Paragraphs>
  <Slides>12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3" baseType="lpstr"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Ahras Informatique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Ahras Administrateur  /passwordreq:no</dc:creator>
  <cp:lastModifiedBy>Utilisateur Windows</cp:lastModifiedBy>
  <cp:revision>27</cp:revision>
  <dcterms:created xsi:type="dcterms:W3CDTF">2013-12-03T10:32:40Z</dcterms:created>
  <dcterms:modified xsi:type="dcterms:W3CDTF">2021-01-09T15:11:41Z</dcterms:modified>
</cp:coreProperties>
</file>