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6" r:id="rId2"/>
    <p:sldMasterId id="2147483727" r:id="rId3"/>
  </p:sldMasterIdLst>
  <p:notesMasterIdLst>
    <p:notesMasterId r:id="rId16"/>
  </p:notesMasterIdLst>
  <p:sldIdLst>
    <p:sldId id="263" r:id="rId4"/>
    <p:sldId id="350" r:id="rId5"/>
    <p:sldId id="352" r:id="rId6"/>
    <p:sldId id="300" r:id="rId7"/>
    <p:sldId id="317" r:id="rId8"/>
    <p:sldId id="289" r:id="rId9"/>
    <p:sldId id="272" r:id="rId10"/>
    <p:sldId id="367" r:id="rId11"/>
    <p:sldId id="321" r:id="rId12"/>
    <p:sldId id="329" r:id="rId13"/>
    <p:sldId id="330" r:id="rId14"/>
    <p:sldId id="328"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4D63"/>
    <a:srgbClr val="FF9933"/>
    <a:srgbClr val="FF9900"/>
    <a:srgbClr val="0066FF"/>
    <a:srgbClr val="5F86A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559" autoAdjust="0"/>
    <p:restoredTop sz="93171" autoAdjust="0"/>
  </p:normalViewPr>
  <p:slideViewPr>
    <p:cSldViewPr snapToGrid="0">
      <p:cViewPr varScale="1">
        <p:scale>
          <a:sx n="69" d="100"/>
          <a:sy n="69" d="100"/>
        </p:scale>
        <p:origin x="-55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235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F6D33D-5875-4DC4-BD6F-3B2A966AFD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3DA5D2B3-4EB0-44FA-8BB9-585C1840BAF4}">
      <dgm:prSet phldrT="[Texte]" custT="1"/>
      <dgm:spPr/>
      <dgm:t>
        <a:bodyPr/>
        <a:lstStyle/>
        <a:p>
          <a:r>
            <a:rPr lang="ar-DZ" sz="1600" b="1" dirty="0" smtClean="0">
              <a:latin typeface="Sakkal Majalla" pitchFamily="2" charset="-78"/>
              <a:cs typeface="Sakkal Majalla" pitchFamily="2" charset="-78"/>
            </a:rPr>
            <a:t>تكريس هيمنة الدولة</a:t>
          </a:r>
          <a:endParaRPr lang="fr-FR" sz="1600" b="1" dirty="0">
            <a:latin typeface="Sakkal Majalla" pitchFamily="2" charset="-78"/>
            <a:cs typeface="Sakkal Majalla" pitchFamily="2" charset="-78"/>
          </a:endParaRPr>
        </a:p>
      </dgm:t>
    </dgm:pt>
    <dgm:pt modelId="{58BAAD64-3260-4773-B1EF-EEA4A952015E}" type="parTrans" cxnId="{E4450061-370A-438B-8838-D028FCF6AD08}">
      <dgm:prSet/>
      <dgm:spPr/>
      <dgm:t>
        <a:bodyPr/>
        <a:lstStyle/>
        <a:p>
          <a:endParaRPr lang="fr-FR"/>
        </a:p>
      </dgm:t>
    </dgm:pt>
    <dgm:pt modelId="{1116D9C6-7A0C-4221-8717-880B3A2E28F7}" type="sibTrans" cxnId="{E4450061-370A-438B-8838-D028FCF6AD08}">
      <dgm:prSet/>
      <dgm:spPr/>
      <dgm:t>
        <a:bodyPr/>
        <a:lstStyle/>
        <a:p>
          <a:endParaRPr lang="fr-FR"/>
        </a:p>
      </dgm:t>
    </dgm:pt>
    <dgm:pt modelId="{F687DBCE-D21C-4527-9724-C5663D35ED48}">
      <dgm:prSet phldrT="[Texte]"/>
      <dgm:spPr/>
      <dgm:t>
        <a:bodyPr/>
        <a:lstStyle/>
        <a:p>
          <a:r>
            <a:rPr lang="fr-FR" dirty="0" smtClean="0"/>
            <a:t>BCA, CAD, CNEP</a:t>
          </a:r>
          <a:r>
            <a:rPr lang="fr-FR" smtClean="0"/>
            <a:t>, DA</a:t>
          </a:r>
          <a:endParaRPr lang="fr-FR" dirty="0"/>
        </a:p>
      </dgm:t>
    </dgm:pt>
    <dgm:pt modelId="{706EA4F3-118E-4057-9FA4-03BD131AFA07}" type="parTrans" cxnId="{CBA40445-4AF3-4DC0-AC1F-ADBB280B10A6}">
      <dgm:prSet/>
      <dgm:spPr/>
      <dgm:t>
        <a:bodyPr/>
        <a:lstStyle/>
        <a:p>
          <a:endParaRPr lang="fr-FR"/>
        </a:p>
      </dgm:t>
    </dgm:pt>
    <dgm:pt modelId="{686833FF-1400-4BFA-BDCE-ECCDFCD49508}" type="sibTrans" cxnId="{CBA40445-4AF3-4DC0-AC1F-ADBB280B10A6}">
      <dgm:prSet/>
      <dgm:spPr/>
      <dgm:t>
        <a:bodyPr/>
        <a:lstStyle/>
        <a:p>
          <a:endParaRPr lang="fr-FR"/>
        </a:p>
      </dgm:t>
    </dgm:pt>
    <dgm:pt modelId="{813B2F59-8F68-4975-A545-31D99B60E37B}">
      <dgm:prSet phldrT="[Texte]" custT="1"/>
      <dgm:spPr/>
      <dgm:t>
        <a:bodyPr/>
        <a:lstStyle/>
        <a:p>
          <a:r>
            <a:rPr lang="ar-DZ" sz="1600" b="1" dirty="0" smtClean="0">
              <a:latin typeface="Sakkal Majalla" pitchFamily="2" charset="-78"/>
              <a:cs typeface="Sakkal Majalla" pitchFamily="2" charset="-78"/>
            </a:rPr>
            <a:t>تخصص البنوك</a:t>
          </a:r>
          <a:endParaRPr lang="fr-FR" sz="1600" b="1" dirty="0">
            <a:latin typeface="Sakkal Majalla" pitchFamily="2" charset="-78"/>
            <a:cs typeface="Sakkal Majalla" pitchFamily="2" charset="-78"/>
          </a:endParaRPr>
        </a:p>
      </dgm:t>
    </dgm:pt>
    <dgm:pt modelId="{A590140B-40DF-4A81-A93C-D6473B3155A0}" type="parTrans" cxnId="{DDAB652B-1826-4571-997B-F1A9600C5C67}">
      <dgm:prSet/>
      <dgm:spPr/>
      <dgm:t>
        <a:bodyPr/>
        <a:lstStyle/>
        <a:p>
          <a:endParaRPr lang="fr-FR"/>
        </a:p>
      </dgm:t>
    </dgm:pt>
    <dgm:pt modelId="{7661278A-1F67-4CA7-A9DF-4745625DEAB1}" type="sibTrans" cxnId="{DDAB652B-1826-4571-997B-F1A9600C5C67}">
      <dgm:prSet/>
      <dgm:spPr/>
      <dgm:t>
        <a:bodyPr/>
        <a:lstStyle/>
        <a:p>
          <a:endParaRPr lang="fr-FR"/>
        </a:p>
      </dgm:t>
    </dgm:pt>
    <dgm:pt modelId="{4C3D053C-E743-4B33-882A-21E505449191}">
      <dgm:prSet phldrT="[Texte]"/>
      <dgm:spPr/>
      <dgm:t>
        <a:bodyPr/>
        <a:lstStyle/>
        <a:p>
          <a:r>
            <a:rPr lang="ar-DZ" b="1" dirty="0" smtClean="0">
              <a:latin typeface="Sakkal Majalla" pitchFamily="2" charset="-78"/>
              <a:cs typeface="Sakkal Majalla" pitchFamily="2" charset="-78"/>
            </a:rPr>
            <a:t>قانوني المالية لسنتي 1970 و1971</a:t>
          </a:r>
          <a:endParaRPr lang="fr-FR" b="1" dirty="0">
            <a:latin typeface="Sakkal Majalla" pitchFamily="2" charset="-78"/>
            <a:cs typeface="Sakkal Majalla" pitchFamily="2" charset="-78"/>
          </a:endParaRPr>
        </a:p>
      </dgm:t>
    </dgm:pt>
    <dgm:pt modelId="{FDE0FCDA-ACCF-4D59-BC7A-A3BDDCF54DC5}" type="parTrans" cxnId="{0320C8B5-028D-4C4F-8991-356CA9B6F0FD}">
      <dgm:prSet/>
      <dgm:spPr/>
      <dgm:t>
        <a:bodyPr/>
        <a:lstStyle/>
        <a:p>
          <a:endParaRPr lang="fr-FR"/>
        </a:p>
      </dgm:t>
    </dgm:pt>
    <dgm:pt modelId="{B80CA32F-B1F8-4019-B5B2-36BFFEED6B88}" type="sibTrans" cxnId="{0320C8B5-028D-4C4F-8991-356CA9B6F0FD}">
      <dgm:prSet/>
      <dgm:spPr/>
      <dgm:t>
        <a:bodyPr/>
        <a:lstStyle/>
        <a:p>
          <a:endParaRPr lang="fr-FR"/>
        </a:p>
      </dgm:t>
    </dgm:pt>
    <dgm:pt modelId="{A69CF4B2-E5A0-4FA8-AC46-C01307346D6C}">
      <dgm:prSet phldrT="[Texte]" custT="1"/>
      <dgm:spPr/>
      <dgm:t>
        <a:bodyPr/>
        <a:lstStyle/>
        <a:p>
          <a:r>
            <a:rPr lang="ar-DZ" sz="1600" b="1" dirty="0" smtClean="0">
              <a:latin typeface="Sakkal Majalla" pitchFamily="2" charset="-78"/>
              <a:cs typeface="Sakkal Majalla" pitchFamily="2" charset="-78"/>
            </a:rPr>
            <a:t>إعادة هيكلة المؤسسات البنكية</a:t>
          </a:r>
          <a:endParaRPr lang="fr-FR" sz="1600" b="1" dirty="0">
            <a:latin typeface="Sakkal Majalla" pitchFamily="2" charset="-78"/>
            <a:cs typeface="Sakkal Majalla" pitchFamily="2" charset="-78"/>
          </a:endParaRPr>
        </a:p>
      </dgm:t>
    </dgm:pt>
    <dgm:pt modelId="{868AF0C9-B14C-4F82-BF0F-352E73EB7F74}" type="parTrans" cxnId="{67CB9CC7-AA17-4C84-90BA-A35998739200}">
      <dgm:prSet/>
      <dgm:spPr/>
      <dgm:t>
        <a:bodyPr/>
        <a:lstStyle/>
        <a:p>
          <a:endParaRPr lang="fr-FR"/>
        </a:p>
      </dgm:t>
    </dgm:pt>
    <dgm:pt modelId="{E6BF28A3-8896-4E51-AF0D-FE9F17798B3B}" type="sibTrans" cxnId="{67CB9CC7-AA17-4C84-90BA-A35998739200}">
      <dgm:prSet/>
      <dgm:spPr/>
      <dgm:t>
        <a:bodyPr/>
        <a:lstStyle/>
        <a:p>
          <a:endParaRPr lang="fr-FR"/>
        </a:p>
      </dgm:t>
    </dgm:pt>
    <dgm:pt modelId="{EA083F1C-D7B0-46E6-91E6-129B1D154799}">
      <dgm:prSet phldrT="[Texte]"/>
      <dgm:spPr/>
      <dgm:t>
        <a:bodyPr/>
        <a:lstStyle/>
        <a:p>
          <a:r>
            <a:rPr lang="ar-DZ" b="1" dirty="0" smtClean="0">
              <a:latin typeface="Sakkal Majalla" pitchFamily="2" charset="-78"/>
              <a:cs typeface="Sakkal Majalla" pitchFamily="2" charset="-78"/>
            </a:rPr>
            <a:t>القانون التوجيهي للمؤسسات العمومية الاقتصادية 01/88</a:t>
          </a:r>
          <a:endParaRPr lang="fr-FR" b="1" dirty="0">
            <a:latin typeface="Sakkal Majalla" pitchFamily="2" charset="-78"/>
            <a:cs typeface="Sakkal Majalla" pitchFamily="2" charset="-78"/>
          </a:endParaRPr>
        </a:p>
      </dgm:t>
    </dgm:pt>
    <dgm:pt modelId="{BDBD3C1C-FF6F-41B2-8D46-0D9B5DCD244D}" type="parTrans" cxnId="{D6395473-1226-4CA1-81EF-9952AB3BF7EA}">
      <dgm:prSet/>
      <dgm:spPr/>
      <dgm:t>
        <a:bodyPr/>
        <a:lstStyle/>
        <a:p>
          <a:endParaRPr lang="fr-FR"/>
        </a:p>
      </dgm:t>
    </dgm:pt>
    <dgm:pt modelId="{FF9C45D1-AAA1-4B21-AC6F-65EBF90A3C3D}" type="sibTrans" cxnId="{D6395473-1226-4CA1-81EF-9952AB3BF7EA}">
      <dgm:prSet/>
      <dgm:spPr/>
      <dgm:t>
        <a:bodyPr/>
        <a:lstStyle/>
        <a:p>
          <a:endParaRPr lang="fr-FR"/>
        </a:p>
      </dgm:t>
    </dgm:pt>
    <dgm:pt modelId="{ACEDE609-9966-472A-94F0-101CD1F80993}">
      <dgm:prSet phldrT="[Texte]"/>
      <dgm:spPr/>
      <dgm:t>
        <a:bodyPr/>
        <a:lstStyle/>
        <a:p>
          <a:r>
            <a:rPr lang="ar-DZ" b="1" dirty="0" smtClean="0">
              <a:latin typeface="Sakkal Majalla" pitchFamily="2" charset="-78"/>
              <a:cs typeface="Sakkal Majalla" pitchFamily="2" charset="-78"/>
            </a:rPr>
            <a:t>القانون 06/88 المعدل والمتمم للقانون 12/86</a:t>
          </a:r>
          <a:endParaRPr lang="fr-FR" b="1" dirty="0">
            <a:latin typeface="Sakkal Majalla" pitchFamily="2" charset="-78"/>
            <a:cs typeface="Sakkal Majalla" pitchFamily="2" charset="-78"/>
          </a:endParaRPr>
        </a:p>
      </dgm:t>
    </dgm:pt>
    <dgm:pt modelId="{7E8609D2-11AC-411C-AB03-665E56AC9536}" type="parTrans" cxnId="{5AB653E0-317A-430A-BB61-F3A791C4FB4B}">
      <dgm:prSet/>
      <dgm:spPr/>
      <dgm:t>
        <a:bodyPr/>
        <a:lstStyle/>
        <a:p>
          <a:endParaRPr lang="fr-FR"/>
        </a:p>
      </dgm:t>
    </dgm:pt>
    <dgm:pt modelId="{99B0D564-27D8-4604-8AEE-C771819572C4}" type="sibTrans" cxnId="{5AB653E0-317A-430A-BB61-F3A791C4FB4B}">
      <dgm:prSet/>
      <dgm:spPr/>
      <dgm:t>
        <a:bodyPr/>
        <a:lstStyle/>
        <a:p>
          <a:endParaRPr lang="fr-FR"/>
        </a:p>
      </dgm:t>
    </dgm:pt>
    <dgm:pt modelId="{6027DBEE-8A69-4221-85CE-998FB6C5D1BB}">
      <dgm:prSet custT="1"/>
      <dgm:spPr/>
      <dgm:t>
        <a:bodyPr/>
        <a:lstStyle/>
        <a:p>
          <a:r>
            <a:rPr lang="ar-DZ" sz="1600" b="1" dirty="0" smtClean="0">
              <a:latin typeface="Sakkal Majalla" pitchFamily="2" charset="-78"/>
              <a:cs typeface="Sakkal Majalla" pitchFamily="2" charset="-78"/>
            </a:rPr>
            <a:t>تأطير النشاط البنكي</a:t>
          </a:r>
          <a:endParaRPr lang="fr-FR" sz="1600" b="1" dirty="0">
            <a:latin typeface="Sakkal Majalla" pitchFamily="2" charset="-78"/>
            <a:cs typeface="Sakkal Majalla" pitchFamily="2" charset="-78"/>
          </a:endParaRPr>
        </a:p>
      </dgm:t>
    </dgm:pt>
    <dgm:pt modelId="{34CEB9BA-35B1-4037-B495-05B6CBFA8BA4}" type="parTrans" cxnId="{8C99F3D1-E96C-4514-AE3A-68C05AABE3C5}">
      <dgm:prSet/>
      <dgm:spPr/>
      <dgm:t>
        <a:bodyPr/>
        <a:lstStyle/>
        <a:p>
          <a:endParaRPr lang="fr-FR"/>
        </a:p>
      </dgm:t>
    </dgm:pt>
    <dgm:pt modelId="{B4EA3240-4F47-431C-B995-08548F275F47}" type="sibTrans" cxnId="{8C99F3D1-E96C-4514-AE3A-68C05AABE3C5}">
      <dgm:prSet/>
      <dgm:spPr/>
      <dgm:t>
        <a:bodyPr/>
        <a:lstStyle/>
        <a:p>
          <a:endParaRPr lang="fr-FR"/>
        </a:p>
      </dgm:t>
    </dgm:pt>
    <dgm:pt modelId="{F1F9EBCD-3120-4F2F-84A7-A16B0D21838B}">
      <dgm:prSet phldrT="[Texte]"/>
      <dgm:spPr/>
      <dgm:t>
        <a:bodyPr/>
        <a:lstStyle/>
        <a:p>
          <a:r>
            <a:rPr lang="fr-FR" dirty="0" smtClean="0"/>
            <a:t>BNA, CPA, BEA</a:t>
          </a:r>
          <a:endParaRPr lang="fr-FR" dirty="0"/>
        </a:p>
      </dgm:t>
    </dgm:pt>
    <dgm:pt modelId="{92C5AC44-A20B-4EA7-A466-BA62BB3E4DDB}" type="sibTrans" cxnId="{F36DFDD9-8B01-42D9-BD4A-46AD15DC828F}">
      <dgm:prSet/>
      <dgm:spPr/>
      <dgm:t>
        <a:bodyPr/>
        <a:lstStyle/>
        <a:p>
          <a:endParaRPr lang="fr-FR"/>
        </a:p>
      </dgm:t>
    </dgm:pt>
    <dgm:pt modelId="{D8C81F15-49DB-433E-A81C-AACCE8314982}" type="parTrans" cxnId="{F36DFDD9-8B01-42D9-BD4A-46AD15DC828F}">
      <dgm:prSet/>
      <dgm:spPr/>
      <dgm:t>
        <a:bodyPr/>
        <a:lstStyle/>
        <a:p>
          <a:endParaRPr lang="fr-FR"/>
        </a:p>
      </dgm:t>
    </dgm:pt>
    <dgm:pt modelId="{B2F9B801-4E9E-4490-8B2C-2EDC150015A9}">
      <dgm:prSet/>
      <dgm:spPr/>
      <dgm:t>
        <a:bodyPr/>
        <a:lstStyle/>
        <a:p>
          <a:r>
            <a:rPr lang="ar-DZ" b="1" dirty="0" smtClean="0">
              <a:latin typeface="Sakkal Majalla" pitchFamily="2" charset="-78"/>
              <a:cs typeface="Sakkal Majalla" pitchFamily="2" charset="-78"/>
            </a:rPr>
            <a:t>قانون البنوك والقرض 12/86</a:t>
          </a:r>
          <a:endParaRPr lang="fr-FR" b="1" dirty="0">
            <a:latin typeface="Sakkal Majalla" pitchFamily="2" charset="-78"/>
            <a:cs typeface="Sakkal Majalla" pitchFamily="2" charset="-78"/>
          </a:endParaRPr>
        </a:p>
      </dgm:t>
    </dgm:pt>
    <dgm:pt modelId="{594CBC92-30E1-4DAF-A7FC-29B6CFA73E7C}" type="parTrans" cxnId="{1CBA5846-F73F-47BB-93BE-AA0A8EE3F159}">
      <dgm:prSet/>
      <dgm:spPr/>
      <dgm:t>
        <a:bodyPr/>
        <a:lstStyle/>
        <a:p>
          <a:endParaRPr lang="fr-FR"/>
        </a:p>
      </dgm:t>
    </dgm:pt>
    <dgm:pt modelId="{BDB83154-FD89-4495-A0E5-193F18F3EFBE}" type="sibTrans" cxnId="{1CBA5846-F73F-47BB-93BE-AA0A8EE3F159}">
      <dgm:prSet/>
      <dgm:spPr/>
      <dgm:t>
        <a:bodyPr/>
        <a:lstStyle/>
        <a:p>
          <a:endParaRPr lang="fr-FR"/>
        </a:p>
      </dgm:t>
    </dgm:pt>
    <dgm:pt modelId="{DD1E27AD-340F-4993-BE4D-E67E8C18CD75}" type="pres">
      <dgm:prSet presAssocID="{65F6D33D-5875-4DC4-BD6F-3B2A966AFD45}" presName="linearFlow" presStyleCnt="0">
        <dgm:presLayoutVars>
          <dgm:dir/>
          <dgm:animLvl val="lvl"/>
          <dgm:resizeHandles val="exact"/>
        </dgm:presLayoutVars>
      </dgm:prSet>
      <dgm:spPr/>
      <dgm:t>
        <a:bodyPr/>
        <a:lstStyle/>
        <a:p>
          <a:endParaRPr lang="fr-FR"/>
        </a:p>
      </dgm:t>
    </dgm:pt>
    <dgm:pt modelId="{F3C42831-A5E1-4A26-9975-628A4A76E093}" type="pres">
      <dgm:prSet presAssocID="{3DA5D2B3-4EB0-44FA-8BB9-585C1840BAF4}" presName="composite" presStyleCnt="0"/>
      <dgm:spPr/>
    </dgm:pt>
    <dgm:pt modelId="{5C0C4AF0-7B4E-4025-9233-66C8320AB2A7}" type="pres">
      <dgm:prSet presAssocID="{3DA5D2B3-4EB0-44FA-8BB9-585C1840BAF4}" presName="parentText" presStyleLbl="alignNode1" presStyleIdx="0" presStyleCnt="4">
        <dgm:presLayoutVars>
          <dgm:chMax val="1"/>
          <dgm:bulletEnabled val="1"/>
        </dgm:presLayoutVars>
      </dgm:prSet>
      <dgm:spPr/>
      <dgm:t>
        <a:bodyPr/>
        <a:lstStyle/>
        <a:p>
          <a:endParaRPr lang="fr-FR"/>
        </a:p>
      </dgm:t>
    </dgm:pt>
    <dgm:pt modelId="{D078B2DA-3614-44A4-B89A-9384C52EF980}" type="pres">
      <dgm:prSet presAssocID="{3DA5D2B3-4EB0-44FA-8BB9-585C1840BAF4}" presName="descendantText" presStyleLbl="alignAcc1" presStyleIdx="0" presStyleCnt="4" custLinFactNeighborX="494" custLinFactNeighborY="-4308">
        <dgm:presLayoutVars>
          <dgm:bulletEnabled val="1"/>
        </dgm:presLayoutVars>
      </dgm:prSet>
      <dgm:spPr/>
      <dgm:t>
        <a:bodyPr/>
        <a:lstStyle/>
        <a:p>
          <a:endParaRPr lang="fr-FR"/>
        </a:p>
      </dgm:t>
    </dgm:pt>
    <dgm:pt modelId="{EBC6E659-89AE-4CFF-973F-1FB6150D21BB}" type="pres">
      <dgm:prSet presAssocID="{1116D9C6-7A0C-4221-8717-880B3A2E28F7}" presName="sp" presStyleCnt="0"/>
      <dgm:spPr/>
    </dgm:pt>
    <dgm:pt modelId="{1CC0D4F4-1F24-40DE-AC9D-34C16D1568A9}" type="pres">
      <dgm:prSet presAssocID="{813B2F59-8F68-4975-A545-31D99B60E37B}" presName="composite" presStyleCnt="0"/>
      <dgm:spPr/>
    </dgm:pt>
    <dgm:pt modelId="{8B078A0F-529E-4B22-9BFD-7AA27560E3D6}" type="pres">
      <dgm:prSet presAssocID="{813B2F59-8F68-4975-A545-31D99B60E37B}" presName="parentText" presStyleLbl="alignNode1" presStyleIdx="1" presStyleCnt="4">
        <dgm:presLayoutVars>
          <dgm:chMax val="1"/>
          <dgm:bulletEnabled val="1"/>
        </dgm:presLayoutVars>
      </dgm:prSet>
      <dgm:spPr/>
      <dgm:t>
        <a:bodyPr/>
        <a:lstStyle/>
        <a:p>
          <a:endParaRPr lang="fr-FR"/>
        </a:p>
      </dgm:t>
    </dgm:pt>
    <dgm:pt modelId="{C283FF58-4288-491D-8B16-D8A2E523A0B0}" type="pres">
      <dgm:prSet presAssocID="{813B2F59-8F68-4975-A545-31D99B60E37B}" presName="descendantText" presStyleLbl="alignAcc1" presStyleIdx="1" presStyleCnt="4">
        <dgm:presLayoutVars>
          <dgm:bulletEnabled val="1"/>
        </dgm:presLayoutVars>
      </dgm:prSet>
      <dgm:spPr/>
      <dgm:t>
        <a:bodyPr/>
        <a:lstStyle/>
        <a:p>
          <a:endParaRPr lang="fr-FR"/>
        </a:p>
      </dgm:t>
    </dgm:pt>
    <dgm:pt modelId="{4A9307AB-1490-4C16-B347-261EAF92D6E2}" type="pres">
      <dgm:prSet presAssocID="{7661278A-1F67-4CA7-A9DF-4745625DEAB1}" presName="sp" presStyleCnt="0"/>
      <dgm:spPr/>
    </dgm:pt>
    <dgm:pt modelId="{E73B676D-2A30-4B1D-B2EE-2ADCE9807813}" type="pres">
      <dgm:prSet presAssocID="{6027DBEE-8A69-4221-85CE-998FB6C5D1BB}" presName="composite" presStyleCnt="0"/>
      <dgm:spPr/>
    </dgm:pt>
    <dgm:pt modelId="{DFAF8F3C-32C9-4F6D-8E35-3A909DFA72A9}" type="pres">
      <dgm:prSet presAssocID="{6027DBEE-8A69-4221-85CE-998FB6C5D1BB}" presName="parentText" presStyleLbl="alignNode1" presStyleIdx="2" presStyleCnt="4">
        <dgm:presLayoutVars>
          <dgm:chMax val="1"/>
          <dgm:bulletEnabled val="1"/>
        </dgm:presLayoutVars>
      </dgm:prSet>
      <dgm:spPr/>
      <dgm:t>
        <a:bodyPr/>
        <a:lstStyle/>
        <a:p>
          <a:endParaRPr lang="fr-FR"/>
        </a:p>
      </dgm:t>
    </dgm:pt>
    <dgm:pt modelId="{6E7C6EC8-6E07-4A2E-903B-DEE9DEF68A56}" type="pres">
      <dgm:prSet presAssocID="{6027DBEE-8A69-4221-85CE-998FB6C5D1BB}" presName="descendantText" presStyleLbl="alignAcc1" presStyleIdx="2" presStyleCnt="4">
        <dgm:presLayoutVars>
          <dgm:bulletEnabled val="1"/>
        </dgm:presLayoutVars>
      </dgm:prSet>
      <dgm:spPr/>
      <dgm:t>
        <a:bodyPr/>
        <a:lstStyle/>
        <a:p>
          <a:endParaRPr lang="fr-FR"/>
        </a:p>
      </dgm:t>
    </dgm:pt>
    <dgm:pt modelId="{ED223F3E-EB16-4B80-A498-8DBED47CED73}" type="pres">
      <dgm:prSet presAssocID="{B4EA3240-4F47-431C-B995-08548F275F47}" presName="sp" presStyleCnt="0"/>
      <dgm:spPr/>
    </dgm:pt>
    <dgm:pt modelId="{BF544AF1-D99C-4888-B8A6-1C9DE77701F1}" type="pres">
      <dgm:prSet presAssocID="{A69CF4B2-E5A0-4FA8-AC46-C01307346D6C}" presName="composite" presStyleCnt="0"/>
      <dgm:spPr/>
    </dgm:pt>
    <dgm:pt modelId="{BFF0FA9D-32B9-45B6-AF0B-9302CA62E35A}" type="pres">
      <dgm:prSet presAssocID="{A69CF4B2-E5A0-4FA8-AC46-C01307346D6C}" presName="parentText" presStyleLbl="alignNode1" presStyleIdx="3" presStyleCnt="4">
        <dgm:presLayoutVars>
          <dgm:chMax val="1"/>
          <dgm:bulletEnabled val="1"/>
        </dgm:presLayoutVars>
      </dgm:prSet>
      <dgm:spPr/>
      <dgm:t>
        <a:bodyPr/>
        <a:lstStyle/>
        <a:p>
          <a:endParaRPr lang="fr-FR"/>
        </a:p>
      </dgm:t>
    </dgm:pt>
    <dgm:pt modelId="{0E120EC5-57BE-4792-8423-2E82A7165172}" type="pres">
      <dgm:prSet presAssocID="{A69CF4B2-E5A0-4FA8-AC46-C01307346D6C}" presName="descendantText" presStyleLbl="alignAcc1" presStyleIdx="3" presStyleCnt="4">
        <dgm:presLayoutVars>
          <dgm:bulletEnabled val="1"/>
        </dgm:presLayoutVars>
      </dgm:prSet>
      <dgm:spPr/>
      <dgm:t>
        <a:bodyPr/>
        <a:lstStyle/>
        <a:p>
          <a:endParaRPr lang="fr-FR"/>
        </a:p>
      </dgm:t>
    </dgm:pt>
  </dgm:ptLst>
  <dgm:cxnLst>
    <dgm:cxn modelId="{DDAB652B-1826-4571-997B-F1A9600C5C67}" srcId="{65F6D33D-5875-4DC4-BD6F-3B2A966AFD45}" destId="{813B2F59-8F68-4975-A545-31D99B60E37B}" srcOrd="1" destOrd="0" parTransId="{A590140B-40DF-4A81-A93C-D6473B3155A0}" sibTransId="{7661278A-1F67-4CA7-A9DF-4745625DEAB1}"/>
    <dgm:cxn modelId="{43A64CB7-FCFF-4C2D-80C9-33190AEDFD4B}" type="presOf" srcId="{A69CF4B2-E5A0-4FA8-AC46-C01307346D6C}" destId="{BFF0FA9D-32B9-45B6-AF0B-9302CA62E35A}" srcOrd="0" destOrd="0" presId="urn:microsoft.com/office/officeart/2005/8/layout/chevron2"/>
    <dgm:cxn modelId="{DE085185-E318-4C09-9C43-2A4312AACCA7}" type="presOf" srcId="{F687DBCE-D21C-4527-9724-C5663D35ED48}" destId="{D078B2DA-3614-44A4-B89A-9384C52EF980}" srcOrd="0" destOrd="0" presId="urn:microsoft.com/office/officeart/2005/8/layout/chevron2"/>
    <dgm:cxn modelId="{8C99F3D1-E96C-4514-AE3A-68C05AABE3C5}" srcId="{65F6D33D-5875-4DC4-BD6F-3B2A966AFD45}" destId="{6027DBEE-8A69-4221-85CE-998FB6C5D1BB}" srcOrd="2" destOrd="0" parTransId="{34CEB9BA-35B1-4037-B495-05B6CBFA8BA4}" sibTransId="{B4EA3240-4F47-431C-B995-08548F275F47}"/>
    <dgm:cxn modelId="{3F9D7557-7396-4224-A72D-654F3DDDD84C}" type="presOf" srcId="{F1F9EBCD-3120-4F2F-84A7-A16B0D21838B}" destId="{D078B2DA-3614-44A4-B89A-9384C52EF980}" srcOrd="0" destOrd="1" presId="urn:microsoft.com/office/officeart/2005/8/layout/chevron2"/>
    <dgm:cxn modelId="{7D015108-AFB7-421C-BF8D-CBB06F131D2D}" type="presOf" srcId="{65F6D33D-5875-4DC4-BD6F-3B2A966AFD45}" destId="{DD1E27AD-340F-4993-BE4D-E67E8C18CD75}" srcOrd="0" destOrd="0" presId="urn:microsoft.com/office/officeart/2005/8/layout/chevron2"/>
    <dgm:cxn modelId="{67CB9CC7-AA17-4C84-90BA-A35998739200}" srcId="{65F6D33D-5875-4DC4-BD6F-3B2A966AFD45}" destId="{A69CF4B2-E5A0-4FA8-AC46-C01307346D6C}" srcOrd="3" destOrd="0" parTransId="{868AF0C9-B14C-4F82-BF0F-352E73EB7F74}" sibTransId="{E6BF28A3-8896-4E51-AF0D-FE9F17798B3B}"/>
    <dgm:cxn modelId="{9B82C2E0-E6A5-4B8C-9FB9-16DFB6E5A7BE}" type="presOf" srcId="{4C3D053C-E743-4B33-882A-21E505449191}" destId="{C283FF58-4288-491D-8B16-D8A2E523A0B0}" srcOrd="0" destOrd="0" presId="urn:microsoft.com/office/officeart/2005/8/layout/chevron2"/>
    <dgm:cxn modelId="{231CC3F1-C376-41BF-B070-AEE9EC08D018}" type="presOf" srcId="{EA083F1C-D7B0-46E6-91E6-129B1D154799}" destId="{0E120EC5-57BE-4792-8423-2E82A7165172}" srcOrd="0" destOrd="0" presId="urn:microsoft.com/office/officeart/2005/8/layout/chevron2"/>
    <dgm:cxn modelId="{0320C8B5-028D-4C4F-8991-356CA9B6F0FD}" srcId="{813B2F59-8F68-4975-A545-31D99B60E37B}" destId="{4C3D053C-E743-4B33-882A-21E505449191}" srcOrd="0" destOrd="0" parTransId="{FDE0FCDA-ACCF-4D59-BC7A-A3BDDCF54DC5}" sibTransId="{B80CA32F-B1F8-4019-B5B2-36BFFEED6B88}"/>
    <dgm:cxn modelId="{31650A96-06FF-463F-AB5A-3B27C0E93B3E}" type="presOf" srcId="{ACEDE609-9966-472A-94F0-101CD1F80993}" destId="{0E120EC5-57BE-4792-8423-2E82A7165172}" srcOrd="0" destOrd="1" presId="urn:microsoft.com/office/officeart/2005/8/layout/chevron2"/>
    <dgm:cxn modelId="{E4450061-370A-438B-8838-D028FCF6AD08}" srcId="{65F6D33D-5875-4DC4-BD6F-3B2A966AFD45}" destId="{3DA5D2B3-4EB0-44FA-8BB9-585C1840BAF4}" srcOrd="0" destOrd="0" parTransId="{58BAAD64-3260-4773-B1EF-EEA4A952015E}" sibTransId="{1116D9C6-7A0C-4221-8717-880B3A2E28F7}"/>
    <dgm:cxn modelId="{052D3152-E043-4951-9E66-E20EE02ED144}" type="presOf" srcId="{813B2F59-8F68-4975-A545-31D99B60E37B}" destId="{8B078A0F-529E-4B22-9BFD-7AA27560E3D6}" srcOrd="0" destOrd="0" presId="urn:microsoft.com/office/officeart/2005/8/layout/chevron2"/>
    <dgm:cxn modelId="{12DD3144-9415-4413-9118-29FEAED27D90}" type="presOf" srcId="{3DA5D2B3-4EB0-44FA-8BB9-585C1840BAF4}" destId="{5C0C4AF0-7B4E-4025-9233-66C8320AB2A7}" srcOrd="0" destOrd="0" presId="urn:microsoft.com/office/officeart/2005/8/layout/chevron2"/>
    <dgm:cxn modelId="{F36DFDD9-8B01-42D9-BD4A-46AD15DC828F}" srcId="{3DA5D2B3-4EB0-44FA-8BB9-585C1840BAF4}" destId="{F1F9EBCD-3120-4F2F-84A7-A16B0D21838B}" srcOrd="1" destOrd="0" parTransId="{D8C81F15-49DB-433E-A81C-AACCE8314982}" sibTransId="{92C5AC44-A20B-4EA7-A466-BA62BB3E4DDB}"/>
    <dgm:cxn modelId="{5AB653E0-317A-430A-BB61-F3A791C4FB4B}" srcId="{A69CF4B2-E5A0-4FA8-AC46-C01307346D6C}" destId="{ACEDE609-9966-472A-94F0-101CD1F80993}" srcOrd="1" destOrd="0" parTransId="{7E8609D2-11AC-411C-AB03-665E56AC9536}" sibTransId="{99B0D564-27D8-4604-8AEE-C771819572C4}"/>
    <dgm:cxn modelId="{1CBA5846-F73F-47BB-93BE-AA0A8EE3F159}" srcId="{6027DBEE-8A69-4221-85CE-998FB6C5D1BB}" destId="{B2F9B801-4E9E-4490-8B2C-2EDC150015A9}" srcOrd="0" destOrd="0" parTransId="{594CBC92-30E1-4DAF-A7FC-29B6CFA73E7C}" sibTransId="{BDB83154-FD89-4495-A0E5-193F18F3EFBE}"/>
    <dgm:cxn modelId="{D6395473-1226-4CA1-81EF-9952AB3BF7EA}" srcId="{A69CF4B2-E5A0-4FA8-AC46-C01307346D6C}" destId="{EA083F1C-D7B0-46E6-91E6-129B1D154799}" srcOrd="0" destOrd="0" parTransId="{BDBD3C1C-FF6F-41B2-8D46-0D9B5DCD244D}" sibTransId="{FF9C45D1-AAA1-4B21-AC6F-65EBF90A3C3D}"/>
    <dgm:cxn modelId="{CBA40445-4AF3-4DC0-AC1F-ADBB280B10A6}" srcId="{3DA5D2B3-4EB0-44FA-8BB9-585C1840BAF4}" destId="{F687DBCE-D21C-4527-9724-C5663D35ED48}" srcOrd="0" destOrd="0" parTransId="{706EA4F3-118E-4057-9FA4-03BD131AFA07}" sibTransId="{686833FF-1400-4BFA-BDCE-ECCDFCD49508}"/>
    <dgm:cxn modelId="{5028F0BC-44F1-4A3A-81E3-A44B7C112E44}" type="presOf" srcId="{6027DBEE-8A69-4221-85CE-998FB6C5D1BB}" destId="{DFAF8F3C-32C9-4F6D-8E35-3A909DFA72A9}" srcOrd="0" destOrd="0" presId="urn:microsoft.com/office/officeart/2005/8/layout/chevron2"/>
    <dgm:cxn modelId="{ADEC19C3-850E-4A7E-A647-0B3DDBD7878C}" type="presOf" srcId="{B2F9B801-4E9E-4490-8B2C-2EDC150015A9}" destId="{6E7C6EC8-6E07-4A2E-903B-DEE9DEF68A56}" srcOrd="0" destOrd="0" presId="urn:microsoft.com/office/officeart/2005/8/layout/chevron2"/>
    <dgm:cxn modelId="{8947AF7A-7650-47FB-811F-ADEE6FC61AF0}" type="presParOf" srcId="{DD1E27AD-340F-4993-BE4D-E67E8C18CD75}" destId="{F3C42831-A5E1-4A26-9975-628A4A76E093}" srcOrd="0" destOrd="0" presId="urn:microsoft.com/office/officeart/2005/8/layout/chevron2"/>
    <dgm:cxn modelId="{FB974EB7-1197-4D53-9F00-EF81F2F24164}" type="presParOf" srcId="{F3C42831-A5E1-4A26-9975-628A4A76E093}" destId="{5C0C4AF0-7B4E-4025-9233-66C8320AB2A7}" srcOrd="0" destOrd="0" presId="urn:microsoft.com/office/officeart/2005/8/layout/chevron2"/>
    <dgm:cxn modelId="{D332583B-F433-4DE1-ACD7-1F5F2A36254E}" type="presParOf" srcId="{F3C42831-A5E1-4A26-9975-628A4A76E093}" destId="{D078B2DA-3614-44A4-B89A-9384C52EF980}" srcOrd="1" destOrd="0" presId="urn:microsoft.com/office/officeart/2005/8/layout/chevron2"/>
    <dgm:cxn modelId="{30BF9E23-37B9-4355-8AE4-83BF33C08210}" type="presParOf" srcId="{DD1E27AD-340F-4993-BE4D-E67E8C18CD75}" destId="{EBC6E659-89AE-4CFF-973F-1FB6150D21BB}" srcOrd="1" destOrd="0" presId="urn:microsoft.com/office/officeart/2005/8/layout/chevron2"/>
    <dgm:cxn modelId="{CA2D388D-407A-4B9D-A88D-025F2ABF44B3}" type="presParOf" srcId="{DD1E27AD-340F-4993-BE4D-E67E8C18CD75}" destId="{1CC0D4F4-1F24-40DE-AC9D-34C16D1568A9}" srcOrd="2" destOrd="0" presId="urn:microsoft.com/office/officeart/2005/8/layout/chevron2"/>
    <dgm:cxn modelId="{42DC74ED-E7FB-4DC3-9570-21389D03B876}" type="presParOf" srcId="{1CC0D4F4-1F24-40DE-AC9D-34C16D1568A9}" destId="{8B078A0F-529E-4B22-9BFD-7AA27560E3D6}" srcOrd="0" destOrd="0" presId="urn:microsoft.com/office/officeart/2005/8/layout/chevron2"/>
    <dgm:cxn modelId="{5DEB0922-A839-4E92-B0A3-3B94030B7B30}" type="presParOf" srcId="{1CC0D4F4-1F24-40DE-AC9D-34C16D1568A9}" destId="{C283FF58-4288-491D-8B16-D8A2E523A0B0}" srcOrd="1" destOrd="0" presId="urn:microsoft.com/office/officeart/2005/8/layout/chevron2"/>
    <dgm:cxn modelId="{2CE8BF3D-327B-464C-BB47-A8C5EB8408C7}" type="presParOf" srcId="{DD1E27AD-340F-4993-BE4D-E67E8C18CD75}" destId="{4A9307AB-1490-4C16-B347-261EAF92D6E2}" srcOrd="3" destOrd="0" presId="urn:microsoft.com/office/officeart/2005/8/layout/chevron2"/>
    <dgm:cxn modelId="{99397A43-1685-42F3-9529-1FAEF34993AA}" type="presParOf" srcId="{DD1E27AD-340F-4993-BE4D-E67E8C18CD75}" destId="{E73B676D-2A30-4B1D-B2EE-2ADCE9807813}" srcOrd="4" destOrd="0" presId="urn:microsoft.com/office/officeart/2005/8/layout/chevron2"/>
    <dgm:cxn modelId="{7DFF5F7B-26FB-4319-9592-6F8D3671B840}" type="presParOf" srcId="{E73B676D-2A30-4B1D-B2EE-2ADCE9807813}" destId="{DFAF8F3C-32C9-4F6D-8E35-3A909DFA72A9}" srcOrd="0" destOrd="0" presId="urn:microsoft.com/office/officeart/2005/8/layout/chevron2"/>
    <dgm:cxn modelId="{E0D8BE94-35A7-41FC-B198-A3270B2B9A05}" type="presParOf" srcId="{E73B676D-2A30-4B1D-B2EE-2ADCE9807813}" destId="{6E7C6EC8-6E07-4A2E-903B-DEE9DEF68A56}" srcOrd="1" destOrd="0" presId="urn:microsoft.com/office/officeart/2005/8/layout/chevron2"/>
    <dgm:cxn modelId="{4F500CD2-3ED6-4E74-97E3-0AE700F9A97C}" type="presParOf" srcId="{DD1E27AD-340F-4993-BE4D-E67E8C18CD75}" destId="{ED223F3E-EB16-4B80-A498-8DBED47CED73}" srcOrd="5" destOrd="0" presId="urn:microsoft.com/office/officeart/2005/8/layout/chevron2"/>
    <dgm:cxn modelId="{0DA7DFC1-4C68-4717-B776-C16A321A27DA}" type="presParOf" srcId="{DD1E27AD-340F-4993-BE4D-E67E8C18CD75}" destId="{BF544AF1-D99C-4888-B8A6-1C9DE77701F1}" srcOrd="6" destOrd="0" presId="urn:microsoft.com/office/officeart/2005/8/layout/chevron2"/>
    <dgm:cxn modelId="{91A85400-B640-4C43-9F60-6315B23B6EC8}" type="presParOf" srcId="{BF544AF1-D99C-4888-B8A6-1C9DE77701F1}" destId="{BFF0FA9D-32B9-45B6-AF0B-9302CA62E35A}" srcOrd="0" destOrd="0" presId="urn:microsoft.com/office/officeart/2005/8/layout/chevron2"/>
    <dgm:cxn modelId="{560AB76D-4CD8-427D-8496-50DB03D3924F}" type="presParOf" srcId="{BF544AF1-D99C-4888-B8A6-1C9DE77701F1}" destId="{0E120EC5-57BE-4792-8423-2E82A7165172}"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C72294F7-AA50-4072-B0EB-4E3EBC7FB6A7}" type="doc">
      <dgm:prSet loTypeId="urn:microsoft.com/office/officeart/2005/8/layout/equation2" loCatId="process" qsTypeId="urn:microsoft.com/office/officeart/2005/8/quickstyle/simple1" qsCatId="simple" csTypeId="urn:microsoft.com/office/officeart/2005/8/colors/accent1_2" csCatId="accent1" phldr="1"/>
      <dgm:spPr/>
    </dgm:pt>
    <dgm:pt modelId="{83A9F129-4E18-4ED9-AAEF-BD0EDAA2E6F3}">
      <dgm:prSet phldrT="[Texte]" custT="1"/>
      <dgm:spPr/>
      <dgm:t>
        <a:bodyPr/>
        <a:lstStyle/>
        <a:p>
          <a:r>
            <a:rPr lang="ar-DZ" sz="1600" b="1" dirty="0" smtClean="0">
              <a:latin typeface="Sakkal Majalla" pitchFamily="2" charset="-78"/>
              <a:cs typeface="Sakkal Majalla" pitchFamily="2" charset="-78"/>
            </a:rPr>
            <a:t>استقلالية بنك الجزائر</a:t>
          </a:r>
          <a:endParaRPr lang="fr-FR" sz="1600" b="1" dirty="0">
            <a:latin typeface="Sakkal Majalla" pitchFamily="2" charset="-78"/>
            <a:cs typeface="Sakkal Majalla" pitchFamily="2" charset="-78"/>
          </a:endParaRPr>
        </a:p>
      </dgm:t>
    </dgm:pt>
    <dgm:pt modelId="{7D113E27-4B6C-468E-9D11-73C0E6A609D9}" type="parTrans" cxnId="{1478DB4F-59A6-4900-BE6C-1375F74C9110}">
      <dgm:prSet/>
      <dgm:spPr/>
      <dgm:t>
        <a:bodyPr/>
        <a:lstStyle/>
        <a:p>
          <a:endParaRPr lang="fr-FR"/>
        </a:p>
      </dgm:t>
    </dgm:pt>
    <dgm:pt modelId="{03B92CFE-B5CC-4351-A05F-DB07D10DA0CC}" type="sibTrans" cxnId="{1478DB4F-59A6-4900-BE6C-1375F74C9110}">
      <dgm:prSet/>
      <dgm:spPr/>
      <dgm:t>
        <a:bodyPr/>
        <a:lstStyle/>
        <a:p>
          <a:endParaRPr lang="fr-FR"/>
        </a:p>
      </dgm:t>
    </dgm:pt>
    <dgm:pt modelId="{8412E1DE-15BE-431A-8C77-8B339C3D96F7}">
      <dgm:prSet phldrT="[Texte]" custT="1"/>
      <dgm:spPr/>
      <dgm:t>
        <a:bodyPr/>
        <a:lstStyle/>
        <a:p>
          <a:r>
            <a:rPr lang="ar-DZ" sz="1600" b="1" dirty="0" smtClean="0">
              <a:latin typeface="Sakkal Majalla" pitchFamily="2" charset="-78"/>
              <a:cs typeface="Sakkal Majalla" pitchFamily="2" charset="-78"/>
            </a:rPr>
            <a:t>اللجنة المصرفية</a:t>
          </a:r>
          <a:endParaRPr lang="fr-FR" sz="1600" b="1" dirty="0">
            <a:latin typeface="Sakkal Majalla" pitchFamily="2" charset="-78"/>
            <a:cs typeface="Sakkal Majalla" pitchFamily="2" charset="-78"/>
          </a:endParaRPr>
        </a:p>
      </dgm:t>
    </dgm:pt>
    <dgm:pt modelId="{2BDAA08B-A4BC-432B-9A0B-E2406EFA18E2}" type="parTrans" cxnId="{2076CB47-16CE-43EA-8FF9-90E36842E21E}">
      <dgm:prSet/>
      <dgm:spPr/>
      <dgm:t>
        <a:bodyPr/>
        <a:lstStyle/>
        <a:p>
          <a:endParaRPr lang="fr-FR"/>
        </a:p>
      </dgm:t>
    </dgm:pt>
    <dgm:pt modelId="{A6C0922B-3A79-4648-B1F0-02DFEDCB6419}" type="sibTrans" cxnId="{2076CB47-16CE-43EA-8FF9-90E36842E21E}">
      <dgm:prSet/>
      <dgm:spPr/>
      <dgm:t>
        <a:bodyPr/>
        <a:lstStyle/>
        <a:p>
          <a:endParaRPr lang="fr-FR"/>
        </a:p>
      </dgm:t>
    </dgm:pt>
    <dgm:pt modelId="{BF2B1A69-E47B-4062-83E0-79B0C0539F24}">
      <dgm:prSet phldrT="[Texte]" custT="1"/>
      <dgm:spPr/>
      <dgm:t>
        <a:bodyPr/>
        <a:lstStyle/>
        <a:p>
          <a:r>
            <a:rPr lang="ar-DZ" sz="3200" b="1" dirty="0" smtClean="0">
              <a:latin typeface="Sakkal Majalla" pitchFamily="2" charset="-78"/>
              <a:cs typeface="Sakkal Majalla" pitchFamily="2" charset="-78"/>
            </a:rPr>
            <a:t>مضمون القانون 10/90</a:t>
          </a:r>
          <a:endParaRPr lang="fr-FR" sz="3200" b="1" dirty="0">
            <a:latin typeface="Sakkal Majalla" pitchFamily="2" charset="-78"/>
            <a:cs typeface="Sakkal Majalla" pitchFamily="2" charset="-78"/>
          </a:endParaRPr>
        </a:p>
      </dgm:t>
    </dgm:pt>
    <dgm:pt modelId="{AE58E93C-ACB4-4575-999C-8B9CB0A55134}" type="parTrans" cxnId="{6A67FB96-2F9D-4BC2-94B7-3BD1521F6A06}">
      <dgm:prSet/>
      <dgm:spPr/>
      <dgm:t>
        <a:bodyPr/>
        <a:lstStyle/>
        <a:p>
          <a:endParaRPr lang="fr-FR"/>
        </a:p>
      </dgm:t>
    </dgm:pt>
    <dgm:pt modelId="{8B843991-BE46-47E6-B123-F95B8FB5B703}" type="sibTrans" cxnId="{6A67FB96-2F9D-4BC2-94B7-3BD1521F6A06}">
      <dgm:prSet/>
      <dgm:spPr/>
      <dgm:t>
        <a:bodyPr/>
        <a:lstStyle/>
        <a:p>
          <a:endParaRPr lang="fr-FR"/>
        </a:p>
      </dgm:t>
    </dgm:pt>
    <dgm:pt modelId="{6C3588A0-BDAC-4722-8A81-8DBEE20CFA8A}">
      <dgm:prSet custT="1"/>
      <dgm:spPr/>
      <dgm:t>
        <a:bodyPr/>
        <a:lstStyle/>
        <a:p>
          <a:r>
            <a:rPr lang="ar-DZ" sz="1600" b="1" dirty="0" smtClean="0">
              <a:latin typeface="Sakkal Majalla" pitchFamily="2" charset="-78"/>
              <a:cs typeface="Sakkal Majalla" pitchFamily="2" charset="-78"/>
            </a:rPr>
            <a:t>مجلس النقد والقرض</a:t>
          </a:r>
          <a:endParaRPr lang="fr-FR" sz="1600" b="1" dirty="0">
            <a:latin typeface="Sakkal Majalla" pitchFamily="2" charset="-78"/>
            <a:cs typeface="Sakkal Majalla" pitchFamily="2" charset="-78"/>
          </a:endParaRPr>
        </a:p>
      </dgm:t>
    </dgm:pt>
    <dgm:pt modelId="{6259E471-6B82-4A97-BFAD-D2A630BBB56D}" type="parTrans" cxnId="{EB450D9C-80A9-4079-82B1-DF779AC6D7EE}">
      <dgm:prSet/>
      <dgm:spPr/>
      <dgm:t>
        <a:bodyPr/>
        <a:lstStyle/>
        <a:p>
          <a:endParaRPr lang="fr-FR"/>
        </a:p>
      </dgm:t>
    </dgm:pt>
    <dgm:pt modelId="{FA306E5B-170F-4B68-9C38-5D26AEBAE719}" type="sibTrans" cxnId="{EB450D9C-80A9-4079-82B1-DF779AC6D7EE}">
      <dgm:prSet/>
      <dgm:spPr/>
      <dgm:t>
        <a:bodyPr/>
        <a:lstStyle/>
        <a:p>
          <a:endParaRPr lang="fr-FR"/>
        </a:p>
      </dgm:t>
    </dgm:pt>
    <dgm:pt modelId="{D685412D-A21C-4D04-93DE-E3040BC84F3D}" type="pres">
      <dgm:prSet presAssocID="{C72294F7-AA50-4072-B0EB-4E3EBC7FB6A7}" presName="Name0" presStyleCnt="0">
        <dgm:presLayoutVars>
          <dgm:dir/>
          <dgm:resizeHandles val="exact"/>
        </dgm:presLayoutVars>
      </dgm:prSet>
      <dgm:spPr/>
    </dgm:pt>
    <dgm:pt modelId="{954414DB-3506-4845-AA7D-D40D8A12D458}" type="pres">
      <dgm:prSet presAssocID="{C72294F7-AA50-4072-B0EB-4E3EBC7FB6A7}" presName="vNodes" presStyleCnt="0"/>
      <dgm:spPr/>
    </dgm:pt>
    <dgm:pt modelId="{84E1EA6A-553C-4D16-8B9E-803DD44221B3}" type="pres">
      <dgm:prSet presAssocID="{83A9F129-4E18-4ED9-AAEF-BD0EDAA2E6F3}" presName="node" presStyleLbl="node1" presStyleIdx="0" presStyleCnt="4">
        <dgm:presLayoutVars>
          <dgm:bulletEnabled val="1"/>
        </dgm:presLayoutVars>
      </dgm:prSet>
      <dgm:spPr/>
      <dgm:t>
        <a:bodyPr/>
        <a:lstStyle/>
        <a:p>
          <a:endParaRPr lang="fr-FR"/>
        </a:p>
      </dgm:t>
    </dgm:pt>
    <dgm:pt modelId="{2D050045-71FE-44EE-B414-063C431F7C7F}" type="pres">
      <dgm:prSet presAssocID="{03B92CFE-B5CC-4351-A05F-DB07D10DA0CC}" presName="spacerT" presStyleCnt="0"/>
      <dgm:spPr/>
    </dgm:pt>
    <dgm:pt modelId="{B3D495FD-842D-4F79-8866-5B08FF774DE7}" type="pres">
      <dgm:prSet presAssocID="{03B92CFE-B5CC-4351-A05F-DB07D10DA0CC}" presName="sibTrans" presStyleLbl="sibTrans2D1" presStyleIdx="0" presStyleCnt="3"/>
      <dgm:spPr/>
      <dgm:t>
        <a:bodyPr/>
        <a:lstStyle/>
        <a:p>
          <a:endParaRPr lang="fr-FR"/>
        </a:p>
      </dgm:t>
    </dgm:pt>
    <dgm:pt modelId="{2B3E825D-8A76-4DCA-A782-2EA032740A3B}" type="pres">
      <dgm:prSet presAssocID="{03B92CFE-B5CC-4351-A05F-DB07D10DA0CC}" presName="spacerB" presStyleCnt="0"/>
      <dgm:spPr/>
    </dgm:pt>
    <dgm:pt modelId="{80E0357C-D6C3-4EC8-8D9B-CD10F2932518}" type="pres">
      <dgm:prSet presAssocID="{6C3588A0-BDAC-4722-8A81-8DBEE20CFA8A}" presName="node" presStyleLbl="node1" presStyleIdx="1" presStyleCnt="4">
        <dgm:presLayoutVars>
          <dgm:bulletEnabled val="1"/>
        </dgm:presLayoutVars>
      </dgm:prSet>
      <dgm:spPr/>
      <dgm:t>
        <a:bodyPr/>
        <a:lstStyle/>
        <a:p>
          <a:endParaRPr lang="fr-FR"/>
        </a:p>
      </dgm:t>
    </dgm:pt>
    <dgm:pt modelId="{3CC5AB3B-C09E-4C8B-8DF4-5F68B1FC6C03}" type="pres">
      <dgm:prSet presAssocID="{FA306E5B-170F-4B68-9C38-5D26AEBAE719}" presName="spacerT" presStyleCnt="0"/>
      <dgm:spPr/>
    </dgm:pt>
    <dgm:pt modelId="{8AA7D5D7-1B68-461E-B921-356689C46E87}" type="pres">
      <dgm:prSet presAssocID="{FA306E5B-170F-4B68-9C38-5D26AEBAE719}" presName="sibTrans" presStyleLbl="sibTrans2D1" presStyleIdx="1" presStyleCnt="3"/>
      <dgm:spPr/>
      <dgm:t>
        <a:bodyPr/>
        <a:lstStyle/>
        <a:p>
          <a:endParaRPr lang="fr-FR"/>
        </a:p>
      </dgm:t>
    </dgm:pt>
    <dgm:pt modelId="{8C557060-47F5-43A4-8D20-B6A8A9E3FA7A}" type="pres">
      <dgm:prSet presAssocID="{FA306E5B-170F-4B68-9C38-5D26AEBAE719}" presName="spacerB" presStyleCnt="0"/>
      <dgm:spPr/>
    </dgm:pt>
    <dgm:pt modelId="{F059D65D-522A-475E-A69C-3C73602F7C65}" type="pres">
      <dgm:prSet presAssocID="{8412E1DE-15BE-431A-8C77-8B339C3D96F7}" presName="node" presStyleLbl="node1" presStyleIdx="2" presStyleCnt="4">
        <dgm:presLayoutVars>
          <dgm:bulletEnabled val="1"/>
        </dgm:presLayoutVars>
      </dgm:prSet>
      <dgm:spPr/>
      <dgm:t>
        <a:bodyPr/>
        <a:lstStyle/>
        <a:p>
          <a:endParaRPr lang="fr-FR"/>
        </a:p>
      </dgm:t>
    </dgm:pt>
    <dgm:pt modelId="{39531F88-F411-470B-AC42-3C336292F451}" type="pres">
      <dgm:prSet presAssocID="{C72294F7-AA50-4072-B0EB-4E3EBC7FB6A7}" presName="sibTransLast" presStyleLbl="sibTrans2D1" presStyleIdx="2" presStyleCnt="3"/>
      <dgm:spPr/>
      <dgm:t>
        <a:bodyPr/>
        <a:lstStyle/>
        <a:p>
          <a:endParaRPr lang="fr-FR"/>
        </a:p>
      </dgm:t>
    </dgm:pt>
    <dgm:pt modelId="{F728957C-A4BF-4C45-83B3-8B1AA436382B}" type="pres">
      <dgm:prSet presAssocID="{C72294F7-AA50-4072-B0EB-4E3EBC7FB6A7}" presName="connectorText" presStyleLbl="sibTrans2D1" presStyleIdx="2" presStyleCnt="3"/>
      <dgm:spPr/>
      <dgm:t>
        <a:bodyPr/>
        <a:lstStyle/>
        <a:p>
          <a:endParaRPr lang="fr-FR"/>
        </a:p>
      </dgm:t>
    </dgm:pt>
    <dgm:pt modelId="{8A0A26BD-9FBA-44D9-96C0-5D11DB698AD2}" type="pres">
      <dgm:prSet presAssocID="{C72294F7-AA50-4072-B0EB-4E3EBC7FB6A7}" presName="lastNode" presStyleLbl="node1" presStyleIdx="3" presStyleCnt="4">
        <dgm:presLayoutVars>
          <dgm:bulletEnabled val="1"/>
        </dgm:presLayoutVars>
      </dgm:prSet>
      <dgm:spPr/>
      <dgm:t>
        <a:bodyPr/>
        <a:lstStyle/>
        <a:p>
          <a:endParaRPr lang="fr-FR"/>
        </a:p>
      </dgm:t>
    </dgm:pt>
  </dgm:ptLst>
  <dgm:cxnLst>
    <dgm:cxn modelId="{7107E83A-B071-469D-8B77-3DAE6B57CA99}" type="presOf" srcId="{A6C0922B-3A79-4648-B1F0-02DFEDCB6419}" destId="{F728957C-A4BF-4C45-83B3-8B1AA436382B}" srcOrd="1" destOrd="0" presId="urn:microsoft.com/office/officeart/2005/8/layout/equation2"/>
    <dgm:cxn modelId="{33200904-4B24-49DF-9E7E-D748AAF8EC5B}" type="presOf" srcId="{03B92CFE-B5CC-4351-A05F-DB07D10DA0CC}" destId="{B3D495FD-842D-4F79-8866-5B08FF774DE7}" srcOrd="0" destOrd="0" presId="urn:microsoft.com/office/officeart/2005/8/layout/equation2"/>
    <dgm:cxn modelId="{87D43E10-EF72-49CF-9EDC-987587A6B48C}" type="presOf" srcId="{FA306E5B-170F-4B68-9C38-5D26AEBAE719}" destId="{8AA7D5D7-1B68-461E-B921-356689C46E87}" srcOrd="0" destOrd="0" presId="urn:microsoft.com/office/officeart/2005/8/layout/equation2"/>
    <dgm:cxn modelId="{6A67FB96-2F9D-4BC2-94B7-3BD1521F6A06}" srcId="{C72294F7-AA50-4072-B0EB-4E3EBC7FB6A7}" destId="{BF2B1A69-E47B-4062-83E0-79B0C0539F24}" srcOrd="3" destOrd="0" parTransId="{AE58E93C-ACB4-4575-999C-8B9CB0A55134}" sibTransId="{8B843991-BE46-47E6-B123-F95B8FB5B703}"/>
    <dgm:cxn modelId="{2076CB47-16CE-43EA-8FF9-90E36842E21E}" srcId="{C72294F7-AA50-4072-B0EB-4E3EBC7FB6A7}" destId="{8412E1DE-15BE-431A-8C77-8B339C3D96F7}" srcOrd="2" destOrd="0" parTransId="{2BDAA08B-A4BC-432B-9A0B-E2406EFA18E2}" sibTransId="{A6C0922B-3A79-4648-B1F0-02DFEDCB6419}"/>
    <dgm:cxn modelId="{3D6DED82-574F-4FB9-9458-80AA9D1A66C7}" type="presOf" srcId="{8412E1DE-15BE-431A-8C77-8B339C3D96F7}" destId="{F059D65D-522A-475E-A69C-3C73602F7C65}" srcOrd="0" destOrd="0" presId="urn:microsoft.com/office/officeart/2005/8/layout/equation2"/>
    <dgm:cxn modelId="{090A3003-D835-433C-A900-55CC8AFB56C1}" type="presOf" srcId="{83A9F129-4E18-4ED9-AAEF-BD0EDAA2E6F3}" destId="{84E1EA6A-553C-4D16-8B9E-803DD44221B3}" srcOrd="0" destOrd="0" presId="urn:microsoft.com/office/officeart/2005/8/layout/equation2"/>
    <dgm:cxn modelId="{46A1CB32-4A1A-455F-A397-21D57280260C}" type="presOf" srcId="{C72294F7-AA50-4072-B0EB-4E3EBC7FB6A7}" destId="{D685412D-A21C-4D04-93DE-E3040BC84F3D}" srcOrd="0" destOrd="0" presId="urn:microsoft.com/office/officeart/2005/8/layout/equation2"/>
    <dgm:cxn modelId="{3172DFAD-E12A-44C8-9B80-07143414C8C1}" type="presOf" srcId="{A6C0922B-3A79-4648-B1F0-02DFEDCB6419}" destId="{39531F88-F411-470B-AC42-3C336292F451}" srcOrd="0" destOrd="0" presId="urn:microsoft.com/office/officeart/2005/8/layout/equation2"/>
    <dgm:cxn modelId="{DB9FAA7D-247D-4DB1-8F5E-C8C905C49F6B}" type="presOf" srcId="{BF2B1A69-E47B-4062-83E0-79B0C0539F24}" destId="{8A0A26BD-9FBA-44D9-96C0-5D11DB698AD2}" srcOrd="0" destOrd="0" presId="urn:microsoft.com/office/officeart/2005/8/layout/equation2"/>
    <dgm:cxn modelId="{1478DB4F-59A6-4900-BE6C-1375F74C9110}" srcId="{C72294F7-AA50-4072-B0EB-4E3EBC7FB6A7}" destId="{83A9F129-4E18-4ED9-AAEF-BD0EDAA2E6F3}" srcOrd="0" destOrd="0" parTransId="{7D113E27-4B6C-468E-9D11-73C0E6A609D9}" sibTransId="{03B92CFE-B5CC-4351-A05F-DB07D10DA0CC}"/>
    <dgm:cxn modelId="{61912894-21E2-49DB-91D2-5264BCE513D2}" type="presOf" srcId="{6C3588A0-BDAC-4722-8A81-8DBEE20CFA8A}" destId="{80E0357C-D6C3-4EC8-8D9B-CD10F2932518}" srcOrd="0" destOrd="0" presId="urn:microsoft.com/office/officeart/2005/8/layout/equation2"/>
    <dgm:cxn modelId="{EB450D9C-80A9-4079-82B1-DF779AC6D7EE}" srcId="{C72294F7-AA50-4072-B0EB-4E3EBC7FB6A7}" destId="{6C3588A0-BDAC-4722-8A81-8DBEE20CFA8A}" srcOrd="1" destOrd="0" parTransId="{6259E471-6B82-4A97-BFAD-D2A630BBB56D}" sibTransId="{FA306E5B-170F-4B68-9C38-5D26AEBAE719}"/>
    <dgm:cxn modelId="{B5C9E7E7-A73D-41B1-85CD-9377D9D906B8}" type="presParOf" srcId="{D685412D-A21C-4D04-93DE-E3040BC84F3D}" destId="{954414DB-3506-4845-AA7D-D40D8A12D458}" srcOrd="0" destOrd="0" presId="urn:microsoft.com/office/officeart/2005/8/layout/equation2"/>
    <dgm:cxn modelId="{BBB81521-5B81-4146-B1E8-BE2E91D8DB17}" type="presParOf" srcId="{954414DB-3506-4845-AA7D-D40D8A12D458}" destId="{84E1EA6A-553C-4D16-8B9E-803DD44221B3}" srcOrd="0" destOrd="0" presId="urn:microsoft.com/office/officeart/2005/8/layout/equation2"/>
    <dgm:cxn modelId="{E2456A59-0467-490C-B015-D1BE3E162D23}" type="presParOf" srcId="{954414DB-3506-4845-AA7D-D40D8A12D458}" destId="{2D050045-71FE-44EE-B414-063C431F7C7F}" srcOrd="1" destOrd="0" presId="urn:microsoft.com/office/officeart/2005/8/layout/equation2"/>
    <dgm:cxn modelId="{E5E21DE9-3C05-4A80-B3E3-89CC04035895}" type="presParOf" srcId="{954414DB-3506-4845-AA7D-D40D8A12D458}" destId="{B3D495FD-842D-4F79-8866-5B08FF774DE7}" srcOrd="2" destOrd="0" presId="urn:microsoft.com/office/officeart/2005/8/layout/equation2"/>
    <dgm:cxn modelId="{10A09D65-BCBF-4A96-9E13-C453B1F69926}" type="presParOf" srcId="{954414DB-3506-4845-AA7D-D40D8A12D458}" destId="{2B3E825D-8A76-4DCA-A782-2EA032740A3B}" srcOrd="3" destOrd="0" presId="urn:microsoft.com/office/officeart/2005/8/layout/equation2"/>
    <dgm:cxn modelId="{F7E74450-324A-4351-908B-F6BC232F5E7A}" type="presParOf" srcId="{954414DB-3506-4845-AA7D-D40D8A12D458}" destId="{80E0357C-D6C3-4EC8-8D9B-CD10F2932518}" srcOrd="4" destOrd="0" presId="urn:microsoft.com/office/officeart/2005/8/layout/equation2"/>
    <dgm:cxn modelId="{7D5FFF56-34B3-4935-B064-0BABE0C24247}" type="presParOf" srcId="{954414DB-3506-4845-AA7D-D40D8A12D458}" destId="{3CC5AB3B-C09E-4C8B-8DF4-5F68B1FC6C03}" srcOrd="5" destOrd="0" presId="urn:microsoft.com/office/officeart/2005/8/layout/equation2"/>
    <dgm:cxn modelId="{D13699D0-D4E4-438D-9EE1-DC35BFD87387}" type="presParOf" srcId="{954414DB-3506-4845-AA7D-D40D8A12D458}" destId="{8AA7D5D7-1B68-461E-B921-356689C46E87}" srcOrd="6" destOrd="0" presId="urn:microsoft.com/office/officeart/2005/8/layout/equation2"/>
    <dgm:cxn modelId="{3554BBF9-FD72-4A41-AFD4-F42F357A0C26}" type="presParOf" srcId="{954414DB-3506-4845-AA7D-D40D8A12D458}" destId="{8C557060-47F5-43A4-8D20-B6A8A9E3FA7A}" srcOrd="7" destOrd="0" presId="urn:microsoft.com/office/officeart/2005/8/layout/equation2"/>
    <dgm:cxn modelId="{7C3946FA-4E45-47F5-A450-3ED0852422F9}" type="presParOf" srcId="{954414DB-3506-4845-AA7D-D40D8A12D458}" destId="{F059D65D-522A-475E-A69C-3C73602F7C65}" srcOrd="8" destOrd="0" presId="urn:microsoft.com/office/officeart/2005/8/layout/equation2"/>
    <dgm:cxn modelId="{8D85C0A7-E274-4A02-B024-8EE4346F9A8A}" type="presParOf" srcId="{D685412D-A21C-4D04-93DE-E3040BC84F3D}" destId="{39531F88-F411-470B-AC42-3C336292F451}" srcOrd="1" destOrd="0" presId="urn:microsoft.com/office/officeart/2005/8/layout/equation2"/>
    <dgm:cxn modelId="{FFB021E7-B201-4AA0-9A1E-A40A09E94601}" type="presParOf" srcId="{39531F88-F411-470B-AC42-3C336292F451}" destId="{F728957C-A4BF-4C45-83B3-8B1AA436382B}" srcOrd="0" destOrd="0" presId="urn:microsoft.com/office/officeart/2005/8/layout/equation2"/>
    <dgm:cxn modelId="{D2EC1A59-7270-47C7-8535-72C9052E0430}" type="presParOf" srcId="{D685412D-A21C-4D04-93DE-E3040BC84F3D}" destId="{8A0A26BD-9FBA-44D9-96C0-5D11DB698AD2}" srcOrd="2" destOrd="0" presId="urn:microsoft.com/office/officeart/2005/8/layout/equation2"/>
  </dgm:cxnLst>
  <dgm:bg/>
  <dgm:whole/>
</dgm:dataModel>
</file>

<file path=ppt/diagrams/data3.xml><?xml version="1.0" encoding="utf-8"?>
<dgm:dataModel xmlns:dgm="http://schemas.openxmlformats.org/drawingml/2006/diagram" xmlns:a="http://schemas.openxmlformats.org/drawingml/2006/main">
  <dgm:ptLst>
    <dgm:pt modelId="{A12F3CC2-5C21-46B6-A6C6-E25824DCD88E}" type="doc">
      <dgm:prSet loTypeId="urn:microsoft.com/office/officeart/2005/8/layout/radial6" loCatId="relationship" qsTypeId="urn:microsoft.com/office/officeart/2005/8/quickstyle/3d3" qsCatId="3D" csTypeId="urn:microsoft.com/office/officeart/2005/8/colors/accent1_2" csCatId="accent1" phldr="1"/>
      <dgm:spPr/>
      <dgm:t>
        <a:bodyPr/>
        <a:lstStyle/>
        <a:p>
          <a:endParaRPr lang="fr-FR"/>
        </a:p>
      </dgm:t>
    </dgm:pt>
    <dgm:pt modelId="{1CF29D1C-CC0C-482F-BBCA-DCEA5D0799F7}">
      <dgm:prSet phldrT="[Texte]" custT="1"/>
      <dgm:spPr/>
      <dgm:t>
        <a:bodyPr/>
        <a:lstStyle/>
        <a:p>
          <a:pPr algn="ctr"/>
          <a:r>
            <a:rPr lang="ar-DZ" sz="2800" b="1" dirty="0" smtClean="0">
              <a:latin typeface="Sakkal Majalla" pitchFamily="2" charset="-78"/>
              <a:cs typeface="Sakkal Majalla" pitchFamily="2" charset="-78"/>
            </a:rPr>
            <a:t>مبادئ </a:t>
          </a:r>
          <a:r>
            <a:rPr lang="ar-DZ" sz="2800" b="1" dirty="0">
              <a:latin typeface="Sakkal Majalla" pitchFamily="2" charset="-78"/>
              <a:cs typeface="Sakkal Majalla" pitchFamily="2" charset="-78"/>
            </a:rPr>
            <a:t>قانون النقد والقرض</a:t>
          </a:r>
          <a:endParaRPr lang="fr-FR" sz="2800" b="1" dirty="0">
            <a:latin typeface="Sakkal Majalla" pitchFamily="2" charset="-78"/>
            <a:cs typeface="Sakkal Majalla" pitchFamily="2" charset="-78"/>
          </a:endParaRPr>
        </a:p>
      </dgm:t>
    </dgm:pt>
    <dgm:pt modelId="{0A2D4CEA-2220-40E4-83ED-82972CA6A4DF}" type="parTrans" cxnId="{ABA720D1-80E9-4F1A-9203-C13FF5A5AC35}">
      <dgm:prSet/>
      <dgm:spPr/>
      <dgm:t>
        <a:bodyPr/>
        <a:lstStyle/>
        <a:p>
          <a:pPr algn="ctr"/>
          <a:endParaRPr lang="fr-FR"/>
        </a:p>
      </dgm:t>
    </dgm:pt>
    <dgm:pt modelId="{64E3C0CA-F90C-4090-84A1-E993FAA062A7}" type="sibTrans" cxnId="{ABA720D1-80E9-4F1A-9203-C13FF5A5AC35}">
      <dgm:prSet/>
      <dgm:spPr/>
      <dgm:t>
        <a:bodyPr/>
        <a:lstStyle/>
        <a:p>
          <a:pPr algn="ctr"/>
          <a:endParaRPr lang="fr-FR"/>
        </a:p>
      </dgm:t>
    </dgm:pt>
    <dgm:pt modelId="{2DF63CA0-88E2-4628-A6DF-6091305E0112}">
      <dgm:prSet phldrT="[Texte]" custT="1"/>
      <dgm:spPr/>
      <dgm:t>
        <a:bodyPr/>
        <a:lstStyle/>
        <a:p>
          <a:pPr algn="ctr"/>
          <a:r>
            <a:rPr lang="ar-DZ" sz="1800" b="1" dirty="0">
              <a:latin typeface="Sakkal Majalla" pitchFamily="2" charset="-78"/>
              <a:cs typeface="Sakkal Majalla" pitchFamily="2" charset="-78"/>
            </a:rPr>
            <a:t>الفصل بين الدائرة النقدية والدائرة الحقيقية</a:t>
          </a:r>
          <a:endParaRPr lang="fr-FR" sz="1800" b="1" dirty="0">
            <a:latin typeface="Sakkal Majalla" pitchFamily="2" charset="-78"/>
            <a:cs typeface="Sakkal Majalla" pitchFamily="2" charset="-78"/>
          </a:endParaRPr>
        </a:p>
      </dgm:t>
    </dgm:pt>
    <dgm:pt modelId="{29F3FA78-E9BB-4034-AB93-E0FA364C9138}" type="parTrans" cxnId="{77738F1B-F753-4EA9-81E9-288A35BE8BC6}">
      <dgm:prSet/>
      <dgm:spPr/>
      <dgm:t>
        <a:bodyPr/>
        <a:lstStyle/>
        <a:p>
          <a:pPr algn="ctr"/>
          <a:endParaRPr lang="fr-FR"/>
        </a:p>
      </dgm:t>
    </dgm:pt>
    <dgm:pt modelId="{97792AA3-BF73-4C0B-A9CF-3F8D9ED1BE47}" type="sibTrans" cxnId="{77738F1B-F753-4EA9-81E9-288A35BE8BC6}">
      <dgm:prSet/>
      <dgm:spPr/>
      <dgm:t>
        <a:bodyPr/>
        <a:lstStyle/>
        <a:p>
          <a:pPr algn="ctr"/>
          <a:endParaRPr lang="fr-FR"/>
        </a:p>
      </dgm:t>
    </dgm:pt>
    <dgm:pt modelId="{0841D7D5-B4EE-4376-B711-6F8E48F8CE50}">
      <dgm:prSet phldrT="[Texte]" custT="1"/>
      <dgm:spPr/>
      <dgm:t>
        <a:bodyPr/>
        <a:lstStyle/>
        <a:p>
          <a:pPr algn="ctr"/>
          <a:r>
            <a:rPr lang="ar-DZ" sz="1800" b="1" dirty="0">
              <a:latin typeface="Sakkal Majalla" pitchFamily="2" charset="-78"/>
              <a:cs typeface="Sakkal Majalla" pitchFamily="2" charset="-78"/>
            </a:rPr>
            <a:t>الفصل بين الدائرة النقدية والدائرة المالية</a:t>
          </a:r>
          <a:endParaRPr lang="fr-FR" sz="1800" b="1" dirty="0">
            <a:latin typeface="Sakkal Majalla" pitchFamily="2" charset="-78"/>
            <a:cs typeface="Sakkal Majalla" pitchFamily="2" charset="-78"/>
          </a:endParaRPr>
        </a:p>
      </dgm:t>
    </dgm:pt>
    <dgm:pt modelId="{BCE18B91-D758-400B-8692-88857289F11D}" type="parTrans" cxnId="{71280BFD-ED66-42D5-86CB-1C3EC8CD1027}">
      <dgm:prSet/>
      <dgm:spPr/>
      <dgm:t>
        <a:bodyPr/>
        <a:lstStyle/>
        <a:p>
          <a:pPr algn="ctr"/>
          <a:endParaRPr lang="fr-FR"/>
        </a:p>
      </dgm:t>
    </dgm:pt>
    <dgm:pt modelId="{4D53F094-BE77-4043-83CB-3C26625AFF14}" type="sibTrans" cxnId="{71280BFD-ED66-42D5-86CB-1C3EC8CD1027}">
      <dgm:prSet/>
      <dgm:spPr/>
      <dgm:t>
        <a:bodyPr/>
        <a:lstStyle/>
        <a:p>
          <a:pPr algn="ctr"/>
          <a:endParaRPr lang="fr-FR"/>
        </a:p>
      </dgm:t>
    </dgm:pt>
    <dgm:pt modelId="{1E392DC7-CC60-4ACD-A92E-5A0261B08604}">
      <dgm:prSet phldrT="[Texte]" custT="1"/>
      <dgm:spPr/>
      <dgm:t>
        <a:bodyPr/>
        <a:lstStyle/>
        <a:p>
          <a:pPr algn="ctr"/>
          <a:r>
            <a:rPr lang="ar-DZ" sz="1800" b="1" dirty="0">
              <a:latin typeface="Sakkal Majalla" pitchFamily="2" charset="-78"/>
              <a:cs typeface="Sakkal Majalla" pitchFamily="2" charset="-78"/>
            </a:rPr>
            <a:t>وضع نظام مصرفي على مستويين</a:t>
          </a:r>
          <a:endParaRPr lang="fr-FR" sz="1800" b="1" dirty="0">
            <a:latin typeface="Sakkal Majalla" pitchFamily="2" charset="-78"/>
            <a:cs typeface="Sakkal Majalla" pitchFamily="2" charset="-78"/>
          </a:endParaRPr>
        </a:p>
      </dgm:t>
    </dgm:pt>
    <dgm:pt modelId="{C42CFD93-D7D1-49CF-86D1-70265C2E5CA2}" type="parTrans" cxnId="{46650C4C-EA08-4D0A-A926-7B19B5C68888}">
      <dgm:prSet/>
      <dgm:spPr/>
      <dgm:t>
        <a:bodyPr/>
        <a:lstStyle/>
        <a:p>
          <a:pPr algn="ctr"/>
          <a:endParaRPr lang="fr-FR"/>
        </a:p>
      </dgm:t>
    </dgm:pt>
    <dgm:pt modelId="{515D9086-8FE0-4E9B-83BD-1B7EF41E2622}" type="sibTrans" cxnId="{46650C4C-EA08-4D0A-A926-7B19B5C68888}">
      <dgm:prSet/>
      <dgm:spPr/>
      <dgm:t>
        <a:bodyPr/>
        <a:lstStyle/>
        <a:p>
          <a:pPr algn="ctr"/>
          <a:endParaRPr lang="fr-FR"/>
        </a:p>
      </dgm:t>
    </dgm:pt>
    <dgm:pt modelId="{DF537668-37DD-45FB-B409-D8AA412BFAFE}">
      <dgm:prSet phldrT="[Texte]" custT="1"/>
      <dgm:spPr/>
      <dgm:t>
        <a:bodyPr/>
        <a:lstStyle/>
        <a:p>
          <a:pPr algn="ctr"/>
          <a:r>
            <a:rPr lang="ar-DZ" sz="1800" b="1" dirty="0">
              <a:latin typeface="Sakkal Majalla" pitchFamily="2" charset="-78"/>
              <a:cs typeface="Sakkal Majalla" pitchFamily="2" charset="-78"/>
            </a:rPr>
            <a:t>الفصل بين دائرة الميزانية ودائرة القرض</a:t>
          </a:r>
          <a:endParaRPr lang="fr-FR" sz="1800" b="1" dirty="0">
            <a:latin typeface="Sakkal Majalla" pitchFamily="2" charset="-78"/>
            <a:cs typeface="Sakkal Majalla" pitchFamily="2" charset="-78"/>
          </a:endParaRPr>
        </a:p>
      </dgm:t>
    </dgm:pt>
    <dgm:pt modelId="{D63B1B01-1F62-4AD6-A349-6138D3333D2B}" type="parTrans" cxnId="{FC23DE9C-6F2D-4EE2-B70A-C244E649B445}">
      <dgm:prSet/>
      <dgm:spPr/>
      <dgm:t>
        <a:bodyPr/>
        <a:lstStyle/>
        <a:p>
          <a:pPr algn="ctr"/>
          <a:endParaRPr lang="fr-FR"/>
        </a:p>
      </dgm:t>
    </dgm:pt>
    <dgm:pt modelId="{88B73766-573F-4C40-B0B1-5E2125F194F3}" type="sibTrans" cxnId="{FC23DE9C-6F2D-4EE2-B70A-C244E649B445}">
      <dgm:prSet/>
      <dgm:spPr/>
      <dgm:t>
        <a:bodyPr/>
        <a:lstStyle/>
        <a:p>
          <a:pPr algn="ctr"/>
          <a:endParaRPr lang="fr-FR"/>
        </a:p>
      </dgm:t>
    </dgm:pt>
    <dgm:pt modelId="{74DD65D0-B015-4336-82E9-BB76CD7DED66}">
      <dgm:prSet custT="1"/>
      <dgm:spPr/>
      <dgm:t>
        <a:bodyPr/>
        <a:lstStyle/>
        <a:p>
          <a:pPr algn="ctr"/>
          <a:r>
            <a:rPr lang="ar-DZ" sz="1800" b="1" dirty="0" smtClean="0">
              <a:latin typeface="Sakkal Majalla" pitchFamily="2" charset="-78"/>
              <a:cs typeface="Sakkal Majalla" pitchFamily="2" charset="-78"/>
            </a:rPr>
            <a:t>إنشاء </a:t>
          </a:r>
          <a:r>
            <a:rPr lang="ar-DZ" sz="1800" b="1" dirty="0">
              <a:latin typeface="Sakkal Majalla" pitchFamily="2" charset="-78"/>
              <a:cs typeface="Sakkal Majalla" pitchFamily="2" charset="-78"/>
            </a:rPr>
            <a:t>سلطة نقدية وحيدة ومستقلة</a:t>
          </a:r>
          <a:endParaRPr lang="fr-FR" sz="1800" b="1" dirty="0">
            <a:latin typeface="Sakkal Majalla" pitchFamily="2" charset="-78"/>
            <a:cs typeface="Sakkal Majalla" pitchFamily="2" charset="-78"/>
          </a:endParaRPr>
        </a:p>
      </dgm:t>
    </dgm:pt>
    <dgm:pt modelId="{8344EADE-130A-492B-87D2-CAC12A78144F}" type="parTrans" cxnId="{FEDF523D-8CFF-4B4B-BF63-A8DC013CCB81}">
      <dgm:prSet/>
      <dgm:spPr/>
      <dgm:t>
        <a:bodyPr/>
        <a:lstStyle/>
        <a:p>
          <a:pPr algn="ctr"/>
          <a:endParaRPr lang="fr-FR"/>
        </a:p>
      </dgm:t>
    </dgm:pt>
    <dgm:pt modelId="{414AD8A8-DB2D-44EA-9DAB-15A7FCC018BE}" type="sibTrans" cxnId="{FEDF523D-8CFF-4B4B-BF63-A8DC013CCB81}">
      <dgm:prSet/>
      <dgm:spPr/>
      <dgm:t>
        <a:bodyPr/>
        <a:lstStyle/>
        <a:p>
          <a:pPr algn="ctr"/>
          <a:endParaRPr lang="fr-FR"/>
        </a:p>
      </dgm:t>
    </dgm:pt>
    <dgm:pt modelId="{29A6E99F-2DB8-48D4-A47A-47D7FA339053}" type="pres">
      <dgm:prSet presAssocID="{A12F3CC2-5C21-46B6-A6C6-E25824DCD88E}" presName="Name0" presStyleCnt="0">
        <dgm:presLayoutVars>
          <dgm:chMax val="1"/>
          <dgm:dir/>
          <dgm:animLvl val="ctr"/>
          <dgm:resizeHandles val="exact"/>
        </dgm:presLayoutVars>
      </dgm:prSet>
      <dgm:spPr/>
      <dgm:t>
        <a:bodyPr/>
        <a:lstStyle/>
        <a:p>
          <a:endParaRPr lang="fr-FR"/>
        </a:p>
      </dgm:t>
    </dgm:pt>
    <dgm:pt modelId="{3C775782-70EE-4D09-A597-7AA472ABDFAB}" type="pres">
      <dgm:prSet presAssocID="{1CF29D1C-CC0C-482F-BBCA-DCEA5D0799F7}" presName="centerShape" presStyleLbl="node0" presStyleIdx="0" presStyleCnt="1"/>
      <dgm:spPr/>
      <dgm:t>
        <a:bodyPr/>
        <a:lstStyle/>
        <a:p>
          <a:endParaRPr lang="fr-FR"/>
        </a:p>
      </dgm:t>
    </dgm:pt>
    <dgm:pt modelId="{4B2CDD55-A804-4F87-ABAC-C5B89A70CA72}" type="pres">
      <dgm:prSet presAssocID="{2DF63CA0-88E2-4628-A6DF-6091305E0112}" presName="node" presStyleLbl="node1" presStyleIdx="0" presStyleCnt="5">
        <dgm:presLayoutVars>
          <dgm:bulletEnabled val="1"/>
        </dgm:presLayoutVars>
      </dgm:prSet>
      <dgm:spPr/>
      <dgm:t>
        <a:bodyPr/>
        <a:lstStyle/>
        <a:p>
          <a:endParaRPr lang="fr-FR"/>
        </a:p>
      </dgm:t>
    </dgm:pt>
    <dgm:pt modelId="{2C41FE35-636D-49C8-BD93-F4E66BCBC97F}" type="pres">
      <dgm:prSet presAssocID="{2DF63CA0-88E2-4628-A6DF-6091305E0112}" presName="dummy" presStyleCnt="0"/>
      <dgm:spPr/>
      <dgm:t>
        <a:bodyPr/>
        <a:lstStyle/>
        <a:p>
          <a:endParaRPr lang="fr-FR"/>
        </a:p>
      </dgm:t>
    </dgm:pt>
    <dgm:pt modelId="{57BEF271-4297-4E8F-B8D5-8A2CE021EB56}" type="pres">
      <dgm:prSet presAssocID="{97792AA3-BF73-4C0B-A9CF-3F8D9ED1BE47}" presName="sibTrans" presStyleLbl="sibTrans2D1" presStyleIdx="0" presStyleCnt="5"/>
      <dgm:spPr/>
      <dgm:t>
        <a:bodyPr/>
        <a:lstStyle/>
        <a:p>
          <a:endParaRPr lang="fr-FR"/>
        </a:p>
      </dgm:t>
    </dgm:pt>
    <dgm:pt modelId="{94E73D95-EF6A-4A96-90B8-841C167ABEE6}" type="pres">
      <dgm:prSet presAssocID="{0841D7D5-B4EE-4376-B711-6F8E48F8CE50}" presName="node" presStyleLbl="node1" presStyleIdx="1" presStyleCnt="5">
        <dgm:presLayoutVars>
          <dgm:bulletEnabled val="1"/>
        </dgm:presLayoutVars>
      </dgm:prSet>
      <dgm:spPr/>
      <dgm:t>
        <a:bodyPr/>
        <a:lstStyle/>
        <a:p>
          <a:endParaRPr lang="fr-FR"/>
        </a:p>
      </dgm:t>
    </dgm:pt>
    <dgm:pt modelId="{31747FDE-DC6E-41B3-8636-7C3519DB7348}" type="pres">
      <dgm:prSet presAssocID="{0841D7D5-B4EE-4376-B711-6F8E48F8CE50}" presName="dummy" presStyleCnt="0"/>
      <dgm:spPr/>
      <dgm:t>
        <a:bodyPr/>
        <a:lstStyle/>
        <a:p>
          <a:endParaRPr lang="fr-FR"/>
        </a:p>
      </dgm:t>
    </dgm:pt>
    <dgm:pt modelId="{4628DAD6-F432-4610-8411-18E89008A2DC}" type="pres">
      <dgm:prSet presAssocID="{4D53F094-BE77-4043-83CB-3C26625AFF14}" presName="sibTrans" presStyleLbl="sibTrans2D1" presStyleIdx="1" presStyleCnt="5"/>
      <dgm:spPr/>
      <dgm:t>
        <a:bodyPr/>
        <a:lstStyle/>
        <a:p>
          <a:endParaRPr lang="fr-FR"/>
        </a:p>
      </dgm:t>
    </dgm:pt>
    <dgm:pt modelId="{3B1DD062-4E74-40DA-AC60-39C4B0F0BCC3}" type="pres">
      <dgm:prSet presAssocID="{74DD65D0-B015-4336-82E9-BB76CD7DED66}" presName="node" presStyleLbl="node1" presStyleIdx="2" presStyleCnt="5">
        <dgm:presLayoutVars>
          <dgm:bulletEnabled val="1"/>
        </dgm:presLayoutVars>
      </dgm:prSet>
      <dgm:spPr/>
      <dgm:t>
        <a:bodyPr/>
        <a:lstStyle/>
        <a:p>
          <a:endParaRPr lang="fr-FR"/>
        </a:p>
      </dgm:t>
    </dgm:pt>
    <dgm:pt modelId="{B38B5D50-5459-442A-93A1-73E6EC6E0597}" type="pres">
      <dgm:prSet presAssocID="{74DD65D0-B015-4336-82E9-BB76CD7DED66}" presName="dummy" presStyleCnt="0"/>
      <dgm:spPr/>
      <dgm:t>
        <a:bodyPr/>
        <a:lstStyle/>
        <a:p>
          <a:endParaRPr lang="fr-FR"/>
        </a:p>
      </dgm:t>
    </dgm:pt>
    <dgm:pt modelId="{39739C84-9490-460A-807D-2FE6BEC00D94}" type="pres">
      <dgm:prSet presAssocID="{414AD8A8-DB2D-44EA-9DAB-15A7FCC018BE}" presName="sibTrans" presStyleLbl="sibTrans2D1" presStyleIdx="2" presStyleCnt="5"/>
      <dgm:spPr/>
      <dgm:t>
        <a:bodyPr/>
        <a:lstStyle/>
        <a:p>
          <a:endParaRPr lang="fr-FR"/>
        </a:p>
      </dgm:t>
    </dgm:pt>
    <dgm:pt modelId="{E7A9AEF5-D96E-4D01-9E87-E7E1D8C58B72}" type="pres">
      <dgm:prSet presAssocID="{1E392DC7-CC60-4ACD-A92E-5A0261B08604}" presName="node" presStyleLbl="node1" presStyleIdx="3" presStyleCnt="5" custRadScaleRad="100078" custRadScaleInc="-6463">
        <dgm:presLayoutVars>
          <dgm:bulletEnabled val="1"/>
        </dgm:presLayoutVars>
      </dgm:prSet>
      <dgm:spPr/>
      <dgm:t>
        <a:bodyPr/>
        <a:lstStyle/>
        <a:p>
          <a:endParaRPr lang="fr-FR"/>
        </a:p>
      </dgm:t>
    </dgm:pt>
    <dgm:pt modelId="{7BE765D0-F316-4518-AB0F-CAE8064B7974}" type="pres">
      <dgm:prSet presAssocID="{1E392DC7-CC60-4ACD-A92E-5A0261B08604}" presName="dummy" presStyleCnt="0"/>
      <dgm:spPr/>
      <dgm:t>
        <a:bodyPr/>
        <a:lstStyle/>
        <a:p>
          <a:endParaRPr lang="fr-FR"/>
        </a:p>
      </dgm:t>
    </dgm:pt>
    <dgm:pt modelId="{2EBF88BE-5673-457A-BA22-0C69B9A48672}" type="pres">
      <dgm:prSet presAssocID="{515D9086-8FE0-4E9B-83BD-1B7EF41E2622}" presName="sibTrans" presStyleLbl="sibTrans2D1" presStyleIdx="3" presStyleCnt="5"/>
      <dgm:spPr/>
      <dgm:t>
        <a:bodyPr/>
        <a:lstStyle/>
        <a:p>
          <a:endParaRPr lang="fr-FR"/>
        </a:p>
      </dgm:t>
    </dgm:pt>
    <dgm:pt modelId="{BDEF7D7E-14DE-47D2-B54E-C87ADDB5AA75}" type="pres">
      <dgm:prSet presAssocID="{DF537668-37DD-45FB-B409-D8AA412BFAFE}" presName="node" presStyleLbl="node1" presStyleIdx="4" presStyleCnt="5">
        <dgm:presLayoutVars>
          <dgm:bulletEnabled val="1"/>
        </dgm:presLayoutVars>
      </dgm:prSet>
      <dgm:spPr/>
      <dgm:t>
        <a:bodyPr/>
        <a:lstStyle/>
        <a:p>
          <a:endParaRPr lang="fr-FR"/>
        </a:p>
      </dgm:t>
    </dgm:pt>
    <dgm:pt modelId="{D4BDC4B7-5CE7-47AF-BA24-A39007DAD42F}" type="pres">
      <dgm:prSet presAssocID="{DF537668-37DD-45FB-B409-D8AA412BFAFE}" presName="dummy" presStyleCnt="0"/>
      <dgm:spPr/>
      <dgm:t>
        <a:bodyPr/>
        <a:lstStyle/>
        <a:p>
          <a:endParaRPr lang="fr-FR"/>
        </a:p>
      </dgm:t>
    </dgm:pt>
    <dgm:pt modelId="{76DAEEA0-CB90-432D-B0B2-905552357FC1}" type="pres">
      <dgm:prSet presAssocID="{88B73766-573F-4C40-B0B1-5E2125F194F3}" presName="sibTrans" presStyleLbl="sibTrans2D1" presStyleIdx="4" presStyleCnt="5"/>
      <dgm:spPr/>
      <dgm:t>
        <a:bodyPr/>
        <a:lstStyle/>
        <a:p>
          <a:endParaRPr lang="fr-FR"/>
        </a:p>
      </dgm:t>
    </dgm:pt>
  </dgm:ptLst>
  <dgm:cxnLst>
    <dgm:cxn modelId="{7CF1BE6B-D299-468F-873E-27331BD98F55}" type="presOf" srcId="{0841D7D5-B4EE-4376-B711-6F8E48F8CE50}" destId="{94E73D95-EF6A-4A96-90B8-841C167ABEE6}" srcOrd="0" destOrd="0" presId="urn:microsoft.com/office/officeart/2005/8/layout/radial6"/>
    <dgm:cxn modelId="{1918EB19-73D2-421A-9000-FC6A90EFF253}" type="presOf" srcId="{97792AA3-BF73-4C0B-A9CF-3F8D9ED1BE47}" destId="{57BEF271-4297-4E8F-B8D5-8A2CE021EB56}" srcOrd="0" destOrd="0" presId="urn:microsoft.com/office/officeart/2005/8/layout/radial6"/>
    <dgm:cxn modelId="{73F66079-BB1D-4C96-813D-629D0108913C}" type="presOf" srcId="{4D53F094-BE77-4043-83CB-3C26625AFF14}" destId="{4628DAD6-F432-4610-8411-18E89008A2DC}" srcOrd="0" destOrd="0" presId="urn:microsoft.com/office/officeart/2005/8/layout/radial6"/>
    <dgm:cxn modelId="{1D46DC6C-3FEE-43AB-8A98-28277F21C4FE}" type="presOf" srcId="{1E392DC7-CC60-4ACD-A92E-5A0261B08604}" destId="{E7A9AEF5-D96E-4D01-9E87-E7E1D8C58B72}" srcOrd="0" destOrd="0" presId="urn:microsoft.com/office/officeart/2005/8/layout/radial6"/>
    <dgm:cxn modelId="{46650C4C-EA08-4D0A-A926-7B19B5C68888}" srcId="{1CF29D1C-CC0C-482F-BBCA-DCEA5D0799F7}" destId="{1E392DC7-CC60-4ACD-A92E-5A0261B08604}" srcOrd="3" destOrd="0" parTransId="{C42CFD93-D7D1-49CF-86D1-70265C2E5CA2}" sibTransId="{515D9086-8FE0-4E9B-83BD-1B7EF41E2622}"/>
    <dgm:cxn modelId="{77738F1B-F753-4EA9-81E9-288A35BE8BC6}" srcId="{1CF29D1C-CC0C-482F-BBCA-DCEA5D0799F7}" destId="{2DF63CA0-88E2-4628-A6DF-6091305E0112}" srcOrd="0" destOrd="0" parTransId="{29F3FA78-E9BB-4034-AB93-E0FA364C9138}" sibTransId="{97792AA3-BF73-4C0B-A9CF-3F8D9ED1BE47}"/>
    <dgm:cxn modelId="{888F18C4-8C03-4725-9BBF-22220B07D025}" type="presOf" srcId="{74DD65D0-B015-4336-82E9-BB76CD7DED66}" destId="{3B1DD062-4E74-40DA-AC60-39C4B0F0BCC3}" srcOrd="0" destOrd="0" presId="urn:microsoft.com/office/officeart/2005/8/layout/radial6"/>
    <dgm:cxn modelId="{E523A65E-4295-40CB-8D97-ACA5E2A4894D}" type="presOf" srcId="{A12F3CC2-5C21-46B6-A6C6-E25824DCD88E}" destId="{29A6E99F-2DB8-48D4-A47A-47D7FA339053}" srcOrd="0" destOrd="0" presId="urn:microsoft.com/office/officeart/2005/8/layout/radial6"/>
    <dgm:cxn modelId="{FEDF523D-8CFF-4B4B-BF63-A8DC013CCB81}" srcId="{1CF29D1C-CC0C-482F-BBCA-DCEA5D0799F7}" destId="{74DD65D0-B015-4336-82E9-BB76CD7DED66}" srcOrd="2" destOrd="0" parTransId="{8344EADE-130A-492B-87D2-CAC12A78144F}" sibTransId="{414AD8A8-DB2D-44EA-9DAB-15A7FCC018BE}"/>
    <dgm:cxn modelId="{71280BFD-ED66-42D5-86CB-1C3EC8CD1027}" srcId="{1CF29D1C-CC0C-482F-BBCA-DCEA5D0799F7}" destId="{0841D7D5-B4EE-4376-B711-6F8E48F8CE50}" srcOrd="1" destOrd="0" parTransId="{BCE18B91-D758-400B-8692-88857289F11D}" sibTransId="{4D53F094-BE77-4043-83CB-3C26625AFF14}"/>
    <dgm:cxn modelId="{C659BF6E-81F2-493E-9B51-991D21C33E58}" type="presOf" srcId="{88B73766-573F-4C40-B0B1-5E2125F194F3}" destId="{76DAEEA0-CB90-432D-B0B2-905552357FC1}" srcOrd="0" destOrd="0" presId="urn:microsoft.com/office/officeart/2005/8/layout/radial6"/>
    <dgm:cxn modelId="{FC23DE9C-6F2D-4EE2-B70A-C244E649B445}" srcId="{1CF29D1C-CC0C-482F-BBCA-DCEA5D0799F7}" destId="{DF537668-37DD-45FB-B409-D8AA412BFAFE}" srcOrd="4" destOrd="0" parTransId="{D63B1B01-1F62-4AD6-A349-6138D3333D2B}" sibTransId="{88B73766-573F-4C40-B0B1-5E2125F194F3}"/>
    <dgm:cxn modelId="{85E9E545-0FDA-4C6A-BB49-127827AA7705}" type="presOf" srcId="{1CF29D1C-CC0C-482F-BBCA-DCEA5D0799F7}" destId="{3C775782-70EE-4D09-A597-7AA472ABDFAB}" srcOrd="0" destOrd="0" presId="urn:microsoft.com/office/officeart/2005/8/layout/radial6"/>
    <dgm:cxn modelId="{FF970360-F584-4D19-B2AA-825FBA3E2FE3}" type="presOf" srcId="{414AD8A8-DB2D-44EA-9DAB-15A7FCC018BE}" destId="{39739C84-9490-460A-807D-2FE6BEC00D94}" srcOrd="0" destOrd="0" presId="urn:microsoft.com/office/officeart/2005/8/layout/radial6"/>
    <dgm:cxn modelId="{21F6A11F-A00C-4174-819D-38BA750FF22C}" type="presOf" srcId="{2DF63CA0-88E2-4628-A6DF-6091305E0112}" destId="{4B2CDD55-A804-4F87-ABAC-C5B89A70CA72}" srcOrd="0" destOrd="0" presId="urn:microsoft.com/office/officeart/2005/8/layout/radial6"/>
    <dgm:cxn modelId="{F2FB9F14-C947-4E17-9D9A-0CA5B7FDC709}" type="presOf" srcId="{515D9086-8FE0-4E9B-83BD-1B7EF41E2622}" destId="{2EBF88BE-5673-457A-BA22-0C69B9A48672}" srcOrd="0" destOrd="0" presId="urn:microsoft.com/office/officeart/2005/8/layout/radial6"/>
    <dgm:cxn modelId="{ABA720D1-80E9-4F1A-9203-C13FF5A5AC35}" srcId="{A12F3CC2-5C21-46B6-A6C6-E25824DCD88E}" destId="{1CF29D1C-CC0C-482F-BBCA-DCEA5D0799F7}" srcOrd="0" destOrd="0" parTransId="{0A2D4CEA-2220-40E4-83ED-82972CA6A4DF}" sibTransId="{64E3C0CA-F90C-4090-84A1-E993FAA062A7}"/>
    <dgm:cxn modelId="{14B3F9C7-544B-4F96-A11E-556B9FEE833C}" type="presOf" srcId="{DF537668-37DD-45FB-B409-D8AA412BFAFE}" destId="{BDEF7D7E-14DE-47D2-B54E-C87ADDB5AA75}" srcOrd="0" destOrd="0" presId="urn:microsoft.com/office/officeart/2005/8/layout/radial6"/>
    <dgm:cxn modelId="{D338BE26-6B85-45AD-94CE-9FC47D19F937}" type="presParOf" srcId="{29A6E99F-2DB8-48D4-A47A-47D7FA339053}" destId="{3C775782-70EE-4D09-A597-7AA472ABDFAB}" srcOrd="0" destOrd="0" presId="urn:microsoft.com/office/officeart/2005/8/layout/radial6"/>
    <dgm:cxn modelId="{1C7A19F5-3CCD-47D9-A9CF-DA8DD38BABE2}" type="presParOf" srcId="{29A6E99F-2DB8-48D4-A47A-47D7FA339053}" destId="{4B2CDD55-A804-4F87-ABAC-C5B89A70CA72}" srcOrd="1" destOrd="0" presId="urn:microsoft.com/office/officeart/2005/8/layout/radial6"/>
    <dgm:cxn modelId="{ED26538D-AC43-487F-8A4D-A444E88D5A2C}" type="presParOf" srcId="{29A6E99F-2DB8-48D4-A47A-47D7FA339053}" destId="{2C41FE35-636D-49C8-BD93-F4E66BCBC97F}" srcOrd="2" destOrd="0" presId="urn:microsoft.com/office/officeart/2005/8/layout/radial6"/>
    <dgm:cxn modelId="{6A92CFD2-E19B-4600-8504-AF7FD7BB4D46}" type="presParOf" srcId="{29A6E99F-2DB8-48D4-A47A-47D7FA339053}" destId="{57BEF271-4297-4E8F-B8D5-8A2CE021EB56}" srcOrd="3" destOrd="0" presId="urn:microsoft.com/office/officeart/2005/8/layout/radial6"/>
    <dgm:cxn modelId="{BA2FB87B-81DE-473A-986B-2740DB0F3811}" type="presParOf" srcId="{29A6E99F-2DB8-48D4-A47A-47D7FA339053}" destId="{94E73D95-EF6A-4A96-90B8-841C167ABEE6}" srcOrd="4" destOrd="0" presId="urn:microsoft.com/office/officeart/2005/8/layout/radial6"/>
    <dgm:cxn modelId="{8DFC2ED3-310F-42C7-ADA9-2B8C971977D2}" type="presParOf" srcId="{29A6E99F-2DB8-48D4-A47A-47D7FA339053}" destId="{31747FDE-DC6E-41B3-8636-7C3519DB7348}" srcOrd="5" destOrd="0" presId="urn:microsoft.com/office/officeart/2005/8/layout/radial6"/>
    <dgm:cxn modelId="{3D2F8563-E6D7-4D5E-BFA2-3C56AEEFC4FA}" type="presParOf" srcId="{29A6E99F-2DB8-48D4-A47A-47D7FA339053}" destId="{4628DAD6-F432-4610-8411-18E89008A2DC}" srcOrd="6" destOrd="0" presId="urn:microsoft.com/office/officeart/2005/8/layout/radial6"/>
    <dgm:cxn modelId="{A969687F-8314-4D91-9D87-7FC634530BFF}" type="presParOf" srcId="{29A6E99F-2DB8-48D4-A47A-47D7FA339053}" destId="{3B1DD062-4E74-40DA-AC60-39C4B0F0BCC3}" srcOrd="7" destOrd="0" presId="urn:microsoft.com/office/officeart/2005/8/layout/radial6"/>
    <dgm:cxn modelId="{CCE1A3D8-5524-4DAA-8AF0-B02D41894139}" type="presParOf" srcId="{29A6E99F-2DB8-48D4-A47A-47D7FA339053}" destId="{B38B5D50-5459-442A-93A1-73E6EC6E0597}" srcOrd="8" destOrd="0" presId="urn:microsoft.com/office/officeart/2005/8/layout/radial6"/>
    <dgm:cxn modelId="{08B810E7-8461-42D5-99BD-E2603EFCE455}" type="presParOf" srcId="{29A6E99F-2DB8-48D4-A47A-47D7FA339053}" destId="{39739C84-9490-460A-807D-2FE6BEC00D94}" srcOrd="9" destOrd="0" presId="urn:microsoft.com/office/officeart/2005/8/layout/radial6"/>
    <dgm:cxn modelId="{6DAF022D-BD10-4CDE-8AA2-163B3F04C913}" type="presParOf" srcId="{29A6E99F-2DB8-48D4-A47A-47D7FA339053}" destId="{E7A9AEF5-D96E-4D01-9E87-E7E1D8C58B72}" srcOrd="10" destOrd="0" presId="urn:microsoft.com/office/officeart/2005/8/layout/radial6"/>
    <dgm:cxn modelId="{8ADAD65A-5B84-4E2F-820F-D52F3B8E77DD}" type="presParOf" srcId="{29A6E99F-2DB8-48D4-A47A-47D7FA339053}" destId="{7BE765D0-F316-4518-AB0F-CAE8064B7974}" srcOrd="11" destOrd="0" presId="urn:microsoft.com/office/officeart/2005/8/layout/radial6"/>
    <dgm:cxn modelId="{D3B625F5-3442-422D-A53C-493FD0B840CF}" type="presParOf" srcId="{29A6E99F-2DB8-48D4-A47A-47D7FA339053}" destId="{2EBF88BE-5673-457A-BA22-0C69B9A48672}" srcOrd="12" destOrd="0" presId="urn:microsoft.com/office/officeart/2005/8/layout/radial6"/>
    <dgm:cxn modelId="{17F592E7-BC72-49A1-971A-D9DC6668486E}" type="presParOf" srcId="{29A6E99F-2DB8-48D4-A47A-47D7FA339053}" destId="{BDEF7D7E-14DE-47D2-B54E-C87ADDB5AA75}" srcOrd="13" destOrd="0" presId="urn:microsoft.com/office/officeart/2005/8/layout/radial6"/>
    <dgm:cxn modelId="{55B4674F-95E8-4607-AAA9-36696484AB3C}" type="presParOf" srcId="{29A6E99F-2DB8-48D4-A47A-47D7FA339053}" destId="{D4BDC4B7-5CE7-47AF-BA24-A39007DAD42F}" srcOrd="14" destOrd="0" presId="urn:microsoft.com/office/officeart/2005/8/layout/radial6"/>
    <dgm:cxn modelId="{CC1ACC5B-D2D1-4242-AB59-BE5BEEFD6E64}" type="presParOf" srcId="{29A6E99F-2DB8-48D4-A47A-47D7FA339053}" destId="{76DAEEA0-CB90-432D-B0B2-905552357FC1}" srcOrd="15" destOrd="0" presId="urn:microsoft.com/office/officeart/2005/8/layout/radial6"/>
  </dgm:cxnLst>
  <dgm:bg/>
  <dgm:whole/>
</dgm:dataModel>
</file>

<file path=ppt/diagrams/data4.xml><?xml version="1.0" encoding="utf-8"?>
<dgm:dataModel xmlns:dgm="http://schemas.openxmlformats.org/drawingml/2006/diagram" xmlns:a="http://schemas.openxmlformats.org/drawingml/2006/main">
  <dgm:ptLst>
    <dgm:pt modelId="{3620C580-AAC0-4C96-90E3-A9A83E7EBE4D}" type="doc">
      <dgm:prSet loTypeId="urn:microsoft.com/office/officeart/2005/8/layout/hProcess9" loCatId="process" qsTypeId="urn:microsoft.com/office/officeart/2005/8/quickstyle/simple1" qsCatId="simple" csTypeId="urn:microsoft.com/office/officeart/2005/8/colors/accent1_2" csCatId="accent1" phldr="1"/>
      <dgm:spPr/>
    </dgm:pt>
    <dgm:pt modelId="{E04E1F8E-FA26-4C1D-BB7F-AD1884C35370}">
      <dgm:prSet phldrT="[Texte]" custT="1"/>
      <dgm:spPr/>
      <dgm:t>
        <a:bodyPr/>
        <a:lstStyle/>
        <a:p>
          <a:r>
            <a:rPr lang="ar-DZ" sz="2800" b="1" dirty="0" smtClean="0">
              <a:latin typeface="Sakkal Majalla" pitchFamily="2" charset="-78"/>
              <a:cs typeface="Sakkal Majalla" pitchFamily="2" charset="-78"/>
            </a:rPr>
            <a:t>الأمر 01/01</a:t>
          </a:r>
          <a:endParaRPr lang="fr-FR" sz="2800" dirty="0">
            <a:latin typeface="Sakkal Majalla" pitchFamily="2" charset="-78"/>
            <a:cs typeface="Sakkal Majalla" pitchFamily="2" charset="-78"/>
          </a:endParaRPr>
        </a:p>
      </dgm:t>
    </dgm:pt>
    <dgm:pt modelId="{9716D0CF-68A1-43B2-ACFB-7E255680DA17}" type="parTrans" cxnId="{30710ED5-6247-4D1B-A8AB-28EE8C7646AA}">
      <dgm:prSet/>
      <dgm:spPr/>
      <dgm:t>
        <a:bodyPr/>
        <a:lstStyle/>
        <a:p>
          <a:endParaRPr lang="fr-FR"/>
        </a:p>
      </dgm:t>
    </dgm:pt>
    <dgm:pt modelId="{8471DBFA-B875-4D42-B471-161AEB962087}" type="sibTrans" cxnId="{30710ED5-6247-4D1B-A8AB-28EE8C7646AA}">
      <dgm:prSet/>
      <dgm:spPr/>
      <dgm:t>
        <a:bodyPr/>
        <a:lstStyle/>
        <a:p>
          <a:endParaRPr lang="fr-FR"/>
        </a:p>
      </dgm:t>
    </dgm:pt>
    <dgm:pt modelId="{B26A3288-9A94-476E-A8D7-31D26792D930}">
      <dgm:prSet phldrT="[Texte]" custT="1"/>
      <dgm:spPr/>
      <dgm:t>
        <a:bodyPr/>
        <a:lstStyle/>
        <a:p>
          <a:r>
            <a:rPr lang="ar-DZ" sz="2800" b="1" dirty="0" smtClean="0">
              <a:latin typeface="Sakkal Majalla" pitchFamily="2" charset="-78"/>
              <a:cs typeface="Sakkal Majalla" pitchFamily="2" charset="-78"/>
            </a:rPr>
            <a:t>الأمر 04/10</a:t>
          </a:r>
          <a:endParaRPr lang="fr-FR" sz="2800" b="1" dirty="0">
            <a:latin typeface="Sakkal Majalla" pitchFamily="2" charset="-78"/>
            <a:cs typeface="Sakkal Majalla" pitchFamily="2" charset="-78"/>
          </a:endParaRPr>
        </a:p>
      </dgm:t>
    </dgm:pt>
    <dgm:pt modelId="{53589F3B-EE3F-4D46-8F8B-91676F2D2D77}" type="parTrans" cxnId="{CD024478-71DB-465F-BD96-34816E03D1CD}">
      <dgm:prSet/>
      <dgm:spPr/>
      <dgm:t>
        <a:bodyPr/>
        <a:lstStyle/>
        <a:p>
          <a:endParaRPr lang="fr-FR"/>
        </a:p>
      </dgm:t>
    </dgm:pt>
    <dgm:pt modelId="{34ADAE39-8EA2-43D4-9085-F138F562EAF3}" type="sibTrans" cxnId="{CD024478-71DB-465F-BD96-34816E03D1CD}">
      <dgm:prSet/>
      <dgm:spPr/>
      <dgm:t>
        <a:bodyPr/>
        <a:lstStyle/>
        <a:p>
          <a:endParaRPr lang="fr-FR"/>
        </a:p>
      </dgm:t>
    </dgm:pt>
    <dgm:pt modelId="{0AD3ED8C-2C2F-431A-AEDA-333EAE132345}">
      <dgm:prSet phldrT="[Texte]" custT="1"/>
      <dgm:spPr/>
      <dgm:t>
        <a:bodyPr/>
        <a:lstStyle/>
        <a:p>
          <a:r>
            <a:rPr lang="ar-DZ" sz="2800" b="1" dirty="0" smtClean="0">
              <a:latin typeface="Sakkal Majalla" pitchFamily="2" charset="-78"/>
              <a:cs typeface="Sakkal Majalla" pitchFamily="2" charset="-78"/>
            </a:rPr>
            <a:t>القانون 10/17</a:t>
          </a:r>
          <a:endParaRPr lang="fr-FR" sz="2800" b="1" dirty="0">
            <a:latin typeface="Sakkal Majalla" pitchFamily="2" charset="-78"/>
            <a:cs typeface="Sakkal Majalla" pitchFamily="2" charset="-78"/>
          </a:endParaRPr>
        </a:p>
      </dgm:t>
    </dgm:pt>
    <dgm:pt modelId="{9840588A-D71E-47BF-A44D-F237FC5EDFD4}" type="parTrans" cxnId="{0C34B395-984E-45BA-A1D6-837EE0F377CC}">
      <dgm:prSet/>
      <dgm:spPr/>
      <dgm:t>
        <a:bodyPr/>
        <a:lstStyle/>
        <a:p>
          <a:endParaRPr lang="fr-FR"/>
        </a:p>
      </dgm:t>
    </dgm:pt>
    <dgm:pt modelId="{BBDAD6CC-67CF-4C57-BEF0-49121907E9B8}" type="sibTrans" cxnId="{0C34B395-984E-45BA-A1D6-837EE0F377CC}">
      <dgm:prSet/>
      <dgm:spPr/>
      <dgm:t>
        <a:bodyPr/>
        <a:lstStyle/>
        <a:p>
          <a:endParaRPr lang="fr-FR"/>
        </a:p>
      </dgm:t>
    </dgm:pt>
    <dgm:pt modelId="{D73CEAAE-28FC-4873-B7FA-7FF9DCAA44D0}">
      <dgm:prSet custT="1"/>
      <dgm:spPr/>
      <dgm:t>
        <a:bodyPr/>
        <a:lstStyle/>
        <a:p>
          <a:r>
            <a:rPr lang="ar-DZ" sz="2800" b="1" dirty="0" smtClean="0">
              <a:latin typeface="Sakkal Majalla" pitchFamily="2" charset="-78"/>
              <a:cs typeface="Sakkal Majalla" pitchFamily="2" charset="-78"/>
            </a:rPr>
            <a:t>الأمر 11/03</a:t>
          </a:r>
          <a:endParaRPr lang="fr-FR" sz="2800" dirty="0">
            <a:latin typeface="Sakkal Majalla" pitchFamily="2" charset="-78"/>
            <a:cs typeface="Sakkal Majalla" pitchFamily="2" charset="-78"/>
          </a:endParaRPr>
        </a:p>
      </dgm:t>
    </dgm:pt>
    <dgm:pt modelId="{4120BECF-3633-417E-9A91-F6CED9C377DC}" type="parTrans" cxnId="{BD6618D4-0B89-472C-90D5-0771AF9AECE6}">
      <dgm:prSet/>
      <dgm:spPr/>
      <dgm:t>
        <a:bodyPr/>
        <a:lstStyle/>
        <a:p>
          <a:endParaRPr lang="fr-FR"/>
        </a:p>
      </dgm:t>
    </dgm:pt>
    <dgm:pt modelId="{4490F2E5-5AFF-4CB0-9BCB-2D272D32A0C4}" type="sibTrans" cxnId="{BD6618D4-0B89-472C-90D5-0771AF9AECE6}">
      <dgm:prSet/>
      <dgm:spPr/>
      <dgm:t>
        <a:bodyPr/>
        <a:lstStyle/>
        <a:p>
          <a:endParaRPr lang="fr-FR"/>
        </a:p>
      </dgm:t>
    </dgm:pt>
    <dgm:pt modelId="{C93D693B-15F0-4843-904D-25F654B47902}" type="pres">
      <dgm:prSet presAssocID="{3620C580-AAC0-4C96-90E3-A9A83E7EBE4D}" presName="CompostProcess" presStyleCnt="0">
        <dgm:presLayoutVars>
          <dgm:dir/>
          <dgm:resizeHandles val="exact"/>
        </dgm:presLayoutVars>
      </dgm:prSet>
      <dgm:spPr/>
    </dgm:pt>
    <dgm:pt modelId="{13D340CE-ED58-4FAE-B512-7DA58863D2CB}" type="pres">
      <dgm:prSet presAssocID="{3620C580-AAC0-4C96-90E3-A9A83E7EBE4D}" presName="arrow" presStyleLbl="bgShp" presStyleIdx="0" presStyleCnt="1"/>
      <dgm:spPr/>
    </dgm:pt>
    <dgm:pt modelId="{BEC8B1FA-9B07-43BC-A6BE-66802098E412}" type="pres">
      <dgm:prSet presAssocID="{3620C580-AAC0-4C96-90E3-A9A83E7EBE4D}" presName="linearProcess" presStyleCnt="0"/>
      <dgm:spPr/>
    </dgm:pt>
    <dgm:pt modelId="{1D5B572B-B58E-4E82-8F6F-11774218FE78}" type="pres">
      <dgm:prSet presAssocID="{E04E1F8E-FA26-4C1D-BB7F-AD1884C35370}" presName="textNode" presStyleLbl="node1" presStyleIdx="0" presStyleCnt="4">
        <dgm:presLayoutVars>
          <dgm:bulletEnabled val="1"/>
        </dgm:presLayoutVars>
      </dgm:prSet>
      <dgm:spPr/>
      <dgm:t>
        <a:bodyPr/>
        <a:lstStyle/>
        <a:p>
          <a:endParaRPr lang="fr-FR"/>
        </a:p>
      </dgm:t>
    </dgm:pt>
    <dgm:pt modelId="{75768422-8FCE-4A3C-B422-925CEA9DF312}" type="pres">
      <dgm:prSet presAssocID="{8471DBFA-B875-4D42-B471-161AEB962087}" presName="sibTrans" presStyleCnt="0"/>
      <dgm:spPr/>
    </dgm:pt>
    <dgm:pt modelId="{9129DD99-34CB-4AE2-93D8-D61ECA829479}" type="pres">
      <dgm:prSet presAssocID="{D73CEAAE-28FC-4873-B7FA-7FF9DCAA44D0}" presName="textNode" presStyleLbl="node1" presStyleIdx="1" presStyleCnt="4">
        <dgm:presLayoutVars>
          <dgm:bulletEnabled val="1"/>
        </dgm:presLayoutVars>
      </dgm:prSet>
      <dgm:spPr/>
      <dgm:t>
        <a:bodyPr/>
        <a:lstStyle/>
        <a:p>
          <a:endParaRPr lang="fr-FR"/>
        </a:p>
      </dgm:t>
    </dgm:pt>
    <dgm:pt modelId="{2304791B-6389-4769-9EE6-AA2CB08BC022}" type="pres">
      <dgm:prSet presAssocID="{4490F2E5-5AFF-4CB0-9BCB-2D272D32A0C4}" presName="sibTrans" presStyleCnt="0"/>
      <dgm:spPr/>
    </dgm:pt>
    <dgm:pt modelId="{ADCF2C73-ADE9-46C2-BE99-6D0EEBDCF650}" type="pres">
      <dgm:prSet presAssocID="{B26A3288-9A94-476E-A8D7-31D26792D930}" presName="textNode" presStyleLbl="node1" presStyleIdx="2" presStyleCnt="4">
        <dgm:presLayoutVars>
          <dgm:bulletEnabled val="1"/>
        </dgm:presLayoutVars>
      </dgm:prSet>
      <dgm:spPr/>
      <dgm:t>
        <a:bodyPr/>
        <a:lstStyle/>
        <a:p>
          <a:endParaRPr lang="fr-FR"/>
        </a:p>
      </dgm:t>
    </dgm:pt>
    <dgm:pt modelId="{0C381DFD-8D52-4D63-84BC-6E4008365CAB}" type="pres">
      <dgm:prSet presAssocID="{34ADAE39-8EA2-43D4-9085-F138F562EAF3}" presName="sibTrans" presStyleCnt="0"/>
      <dgm:spPr/>
    </dgm:pt>
    <dgm:pt modelId="{A107FC69-C4B7-463A-BDD7-01D1EE833A9B}" type="pres">
      <dgm:prSet presAssocID="{0AD3ED8C-2C2F-431A-AEDA-333EAE132345}" presName="textNode" presStyleLbl="node1" presStyleIdx="3" presStyleCnt="4">
        <dgm:presLayoutVars>
          <dgm:bulletEnabled val="1"/>
        </dgm:presLayoutVars>
      </dgm:prSet>
      <dgm:spPr/>
      <dgm:t>
        <a:bodyPr/>
        <a:lstStyle/>
        <a:p>
          <a:endParaRPr lang="fr-FR"/>
        </a:p>
      </dgm:t>
    </dgm:pt>
  </dgm:ptLst>
  <dgm:cxnLst>
    <dgm:cxn modelId="{12D8D903-F3C5-449C-B76D-3172D098F835}" type="presOf" srcId="{B26A3288-9A94-476E-A8D7-31D26792D930}" destId="{ADCF2C73-ADE9-46C2-BE99-6D0EEBDCF650}" srcOrd="0" destOrd="0" presId="urn:microsoft.com/office/officeart/2005/8/layout/hProcess9"/>
    <dgm:cxn modelId="{BD6618D4-0B89-472C-90D5-0771AF9AECE6}" srcId="{3620C580-AAC0-4C96-90E3-A9A83E7EBE4D}" destId="{D73CEAAE-28FC-4873-B7FA-7FF9DCAA44D0}" srcOrd="1" destOrd="0" parTransId="{4120BECF-3633-417E-9A91-F6CED9C377DC}" sibTransId="{4490F2E5-5AFF-4CB0-9BCB-2D272D32A0C4}"/>
    <dgm:cxn modelId="{0C34B395-984E-45BA-A1D6-837EE0F377CC}" srcId="{3620C580-AAC0-4C96-90E3-A9A83E7EBE4D}" destId="{0AD3ED8C-2C2F-431A-AEDA-333EAE132345}" srcOrd="3" destOrd="0" parTransId="{9840588A-D71E-47BF-A44D-F237FC5EDFD4}" sibTransId="{BBDAD6CC-67CF-4C57-BEF0-49121907E9B8}"/>
    <dgm:cxn modelId="{CD024478-71DB-465F-BD96-34816E03D1CD}" srcId="{3620C580-AAC0-4C96-90E3-A9A83E7EBE4D}" destId="{B26A3288-9A94-476E-A8D7-31D26792D930}" srcOrd="2" destOrd="0" parTransId="{53589F3B-EE3F-4D46-8F8B-91676F2D2D77}" sibTransId="{34ADAE39-8EA2-43D4-9085-F138F562EAF3}"/>
    <dgm:cxn modelId="{30710ED5-6247-4D1B-A8AB-28EE8C7646AA}" srcId="{3620C580-AAC0-4C96-90E3-A9A83E7EBE4D}" destId="{E04E1F8E-FA26-4C1D-BB7F-AD1884C35370}" srcOrd="0" destOrd="0" parTransId="{9716D0CF-68A1-43B2-ACFB-7E255680DA17}" sibTransId="{8471DBFA-B875-4D42-B471-161AEB962087}"/>
    <dgm:cxn modelId="{29ED0322-6486-4C9A-BD60-EA7A340440F9}" type="presOf" srcId="{E04E1F8E-FA26-4C1D-BB7F-AD1884C35370}" destId="{1D5B572B-B58E-4E82-8F6F-11774218FE78}" srcOrd="0" destOrd="0" presId="urn:microsoft.com/office/officeart/2005/8/layout/hProcess9"/>
    <dgm:cxn modelId="{9B181B87-160D-4D24-92EC-76D50FA3613D}" type="presOf" srcId="{0AD3ED8C-2C2F-431A-AEDA-333EAE132345}" destId="{A107FC69-C4B7-463A-BDD7-01D1EE833A9B}" srcOrd="0" destOrd="0" presId="urn:microsoft.com/office/officeart/2005/8/layout/hProcess9"/>
    <dgm:cxn modelId="{A75AAE5B-2FB0-48A4-9922-2747B97A4614}" type="presOf" srcId="{3620C580-AAC0-4C96-90E3-A9A83E7EBE4D}" destId="{C93D693B-15F0-4843-904D-25F654B47902}" srcOrd="0" destOrd="0" presId="urn:microsoft.com/office/officeart/2005/8/layout/hProcess9"/>
    <dgm:cxn modelId="{D2D79AEB-01F9-473C-8369-703BB3CF7EFA}" type="presOf" srcId="{D73CEAAE-28FC-4873-B7FA-7FF9DCAA44D0}" destId="{9129DD99-34CB-4AE2-93D8-D61ECA829479}" srcOrd="0" destOrd="0" presId="urn:microsoft.com/office/officeart/2005/8/layout/hProcess9"/>
    <dgm:cxn modelId="{6E296A61-3F0A-4289-846B-0561B4EE458C}" type="presParOf" srcId="{C93D693B-15F0-4843-904D-25F654B47902}" destId="{13D340CE-ED58-4FAE-B512-7DA58863D2CB}" srcOrd="0" destOrd="0" presId="urn:microsoft.com/office/officeart/2005/8/layout/hProcess9"/>
    <dgm:cxn modelId="{99B6B7B0-DED8-4170-86AB-8A941E604261}" type="presParOf" srcId="{C93D693B-15F0-4843-904D-25F654B47902}" destId="{BEC8B1FA-9B07-43BC-A6BE-66802098E412}" srcOrd="1" destOrd="0" presId="urn:microsoft.com/office/officeart/2005/8/layout/hProcess9"/>
    <dgm:cxn modelId="{47FF9E56-92B0-4440-A0AD-154D4AEB66FE}" type="presParOf" srcId="{BEC8B1FA-9B07-43BC-A6BE-66802098E412}" destId="{1D5B572B-B58E-4E82-8F6F-11774218FE78}" srcOrd="0" destOrd="0" presId="urn:microsoft.com/office/officeart/2005/8/layout/hProcess9"/>
    <dgm:cxn modelId="{42CA04FC-6059-41AD-ABE5-823A423BB5F4}" type="presParOf" srcId="{BEC8B1FA-9B07-43BC-A6BE-66802098E412}" destId="{75768422-8FCE-4A3C-B422-925CEA9DF312}" srcOrd="1" destOrd="0" presId="urn:microsoft.com/office/officeart/2005/8/layout/hProcess9"/>
    <dgm:cxn modelId="{01D20AF5-29B9-4D29-9001-84DFD12CF91D}" type="presParOf" srcId="{BEC8B1FA-9B07-43BC-A6BE-66802098E412}" destId="{9129DD99-34CB-4AE2-93D8-D61ECA829479}" srcOrd="2" destOrd="0" presId="urn:microsoft.com/office/officeart/2005/8/layout/hProcess9"/>
    <dgm:cxn modelId="{A099DB3C-F116-44AE-9836-CACCF8883587}" type="presParOf" srcId="{BEC8B1FA-9B07-43BC-A6BE-66802098E412}" destId="{2304791B-6389-4769-9EE6-AA2CB08BC022}" srcOrd="3" destOrd="0" presId="urn:microsoft.com/office/officeart/2005/8/layout/hProcess9"/>
    <dgm:cxn modelId="{F8F047F8-3DD7-4BAF-95EF-774992536899}" type="presParOf" srcId="{BEC8B1FA-9B07-43BC-A6BE-66802098E412}" destId="{ADCF2C73-ADE9-46C2-BE99-6D0EEBDCF650}" srcOrd="4" destOrd="0" presId="urn:microsoft.com/office/officeart/2005/8/layout/hProcess9"/>
    <dgm:cxn modelId="{A323691A-7FAE-45ED-9430-127C88302B9A}" type="presParOf" srcId="{BEC8B1FA-9B07-43BC-A6BE-66802098E412}" destId="{0C381DFD-8D52-4D63-84BC-6E4008365CAB}" srcOrd="5" destOrd="0" presId="urn:microsoft.com/office/officeart/2005/8/layout/hProcess9"/>
    <dgm:cxn modelId="{ACBF28B0-6CC1-4186-A47E-C865102C7775}" type="presParOf" srcId="{BEC8B1FA-9B07-43BC-A6BE-66802098E412}" destId="{A107FC69-C4B7-463A-BDD7-01D1EE833A9B}" srcOrd="6"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595F3DF-65E4-48CF-82D6-67FCEEEB6F2A}" type="datetimeFigureOut">
              <a:rPr lang="ar-SA" smtClean="0"/>
              <a:pPr/>
              <a:t>03/08/1445</a:t>
            </a:fld>
            <a:endParaRPr lang="ar-S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FD6BAF0-35DF-4C74-8B69-0BBB012F51CE}" type="slidenum">
              <a:rPr lang="ar-SA" smtClean="0"/>
              <a:pPr/>
              <a:t>‹N°›</a:t>
            </a:fld>
            <a:endParaRPr lang="ar-SA"/>
          </a:p>
        </p:txBody>
      </p:sp>
    </p:spTree>
    <p:extLst>
      <p:ext uri="{BB962C8B-B14F-4D97-AF65-F5344CB8AC3E}">
        <p14:creationId xmlns="" xmlns:p14="http://schemas.microsoft.com/office/powerpoint/2010/main" val="34409670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1371600" y="1143000"/>
            <a:ext cx="4114800" cy="3086100"/>
          </a:xfrm>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solidFill>
                  <a:prstClr val="black"/>
                </a:solidFill>
              </a:rPr>
              <a:pPr/>
              <a:t>4</a:t>
            </a:fld>
            <a:endParaRPr lang="en-US">
              <a:solidFill>
                <a:prstClr val="black"/>
              </a:solidFill>
            </a:endParaRPr>
          </a:p>
        </p:txBody>
      </p:sp>
    </p:spTree>
    <p:extLst>
      <p:ext uri="{BB962C8B-B14F-4D97-AF65-F5344CB8AC3E}">
        <p14:creationId xmlns="" xmlns:p14="http://schemas.microsoft.com/office/powerpoint/2010/main" val="3060574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FD6BAF0-35DF-4C74-8B69-0BBB012F51CE}" type="slidenum">
              <a:rPr lang="ar-SA" smtClean="0"/>
              <a:pPr/>
              <a:t>6</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9" name="Subtitle 8"/>
          <p:cNvSpPr>
            <a:spLocks noGrp="1"/>
          </p:cNvSpPr>
          <p:nvPr>
            <p:ph type="subTitle" idx="1"/>
          </p:nvPr>
        </p:nvSpPr>
        <p:spPr>
          <a:xfrm>
            <a:off x="2362201" y="6050037"/>
            <a:ext cx="6515100" cy="685800"/>
          </a:xfrm>
        </p:spPr>
        <p:txBody>
          <a:bodyPr anchor="ctr"/>
          <a:lstStyle>
            <a:lvl1pPr marL="0" indent="0" algn="l">
              <a:buNone/>
              <a:defRPr sz="3733">
                <a:solidFill>
                  <a:srgbClr val="FFFFFF"/>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667">
                <a:solidFill>
                  <a:srgbClr val="FFFFFF"/>
                </a:solidFill>
              </a:defRPr>
            </a:lvl1pPr>
            <a:extLst/>
          </a:lstStyle>
          <a:p>
            <a:fld id="{A8572C83-4691-44C3-830C-0FA87C071C8C}" type="datetime1">
              <a:rPr lang="en-US" smtClean="0"/>
              <a:pPr/>
              <a:t>2/12/2024</a:t>
            </a:fld>
            <a:endParaRPr lang="en-US" dirty="0"/>
          </a:p>
        </p:txBody>
      </p:sp>
      <p:sp>
        <p:nvSpPr>
          <p:cNvPr id="17" name="Footer Placeholder 16"/>
          <p:cNvSpPr>
            <a:spLocks noGrp="1"/>
          </p:cNvSpPr>
          <p:nvPr>
            <p:ph type="ftr" sz="quarter" idx="11"/>
          </p:nvPr>
        </p:nvSpPr>
        <p:spPr>
          <a:xfrm>
            <a:off x="2085393" y="236542"/>
            <a:ext cx="5867400" cy="365125"/>
          </a:xfrm>
        </p:spPr>
        <p:txBody>
          <a:bodyPr/>
          <a:lstStyle>
            <a:lvl1pPr algn="r">
              <a:defRPr>
                <a:solidFill>
                  <a:schemeClr val="tx2"/>
                </a:solidFill>
              </a:defRPr>
            </a:lvl1pPr>
            <a:extLst/>
          </a:lstStyle>
          <a:p>
            <a:endParaRPr lang="en-US" dirty="0">
              <a:solidFill>
                <a:srgbClr val="DEF5FA"/>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extLst/>
          </a:lstStyle>
          <a:p>
            <a:fld id="{8F82E0A0-C266-4798-8C8F-B9F91E9DA37E}" type="slidenum">
              <a:rPr lang="en-US" smtClean="0">
                <a:solidFill>
                  <a:srgbClr val="DEF5FA"/>
                </a:solidFill>
              </a:rPr>
              <a:pPr/>
              <a:t>‹N°›</a:t>
            </a:fld>
            <a:endParaRPr lang="en-US" dirty="0">
              <a:solidFill>
                <a:srgbClr val="DEF5FA"/>
              </a:solidFill>
            </a:endParaRPr>
          </a:p>
        </p:txBody>
      </p:sp>
      <p:sp>
        <p:nvSpPr>
          <p:cNvPr id="12" name="Rectangle 11"/>
          <p:cNvSpPr>
            <a:spLocks noGrp="1"/>
          </p:cNvSpPr>
          <p:nvPr>
            <p:ph type="title"/>
          </p:nvPr>
        </p:nvSpPr>
        <p:spPr>
          <a:xfrm>
            <a:off x="2362200" y="3124200"/>
            <a:ext cx="6477000" cy="2717800"/>
          </a:xfrm>
        </p:spPr>
        <p:txBody>
          <a:bodyPr rtlCol="0" anchor="b"/>
          <a:lstStyle>
            <a:lvl1pPr>
              <a:defRPr cap="all" baseline="0"/>
            </a:lvl1pPr>
            <a:extLst/>
          </a:lstStyle>
          <a:p>
            <a:r>
              <a:rPr lang="en-US" smtClean="0"/>
              <a:t>Click to edit Master title style</a:t>
            </a:r>
            <a:endParaRPr lang="en-US" dirty="0"/>
          </a:p>
        </p:txBody>
      </p:sp>
    </p:spTree>
    <p:extLst>
      <p:ext uri="{BB962C8B-B14F-4D97-AF65-F5344CB8AC3E}">
        <p14:creationId xmlns="" xmlns:p14="http://schemas.microsoft.com/office/powerpoint/2010/main" val="326071124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4531"/>
            <a:ext cx="6858000" cy="2387600"/>
          </a:xfrm>
        </p:spPr>
        <p:txBody>
          <a:bodyPr anchor="b">
            <a:normAutofit/>
          </a:bodyPr>
          <a:lstStyle>
            <a:lvl1pPr algn="r" latinLnBrk="0">
              <a:defRPr lang="ar-SA" sz="6000"/>
            </a:lvl1pPr>
          </a:lstStyle>
          <a:p>
            <a:pPr algn="r" rtl="1"/>
            <a:r>
              <a:rPr lang="en-US" smtClean="0"/>
              <a:t>Click to edit Master title style</a:t>
            </a:r>
            <a:endParaRPr lang="ar-SA"/>
          </a:p>
        </p:txBody>
      </p:sp>
      <p:sp>
        <p:nvSpPr>
          <p:cNvPr id="3" name="عنوان فرعي 2"/>
          <p:cNvSpPr>
            <a:spLocks noGrp="1"/>
          </p:cNvSpPr>
          <p:nvPr>
            <p:ph type="subTitle" idx="1"/>
          </p:nvPr>
        </p:nvSpPr>
        <p:spPr>
          <a:xfrm>
            <a:off x="1143000" y="3602037"/>
            <a:ext cx="6858000" cy="1655763"/>
          </a:xfrm>
        </p:spPr>
        <p:txBody>
          <a:bodyPr>
            <a:normAutofit/>
          </a:bodyPr>
          <a:lstStyle>
            <a:lvl1pPr marL="0" indent="0" algn="r" latinLnBrk="0">
              <a:buNone/>
              <a:defRPr lang="ar-SA" sz="2400">
                <a:solidFill>
                  <a:schemeClr val="tx1">
                    <a:lumMod val="75000"/>
                    <a:lumOff val="25000"/>
                  </a:schemeClr>
                </a:solidFill>
              </a:defRPr>
            </a:lvl1pPr>
            <a:lvl2pPr marL="457200" indent="0" algn="r" latinLnBrk="0">
              <a:buNone/>
              <a:defRPr lang="ar-SA" sz="2800"/>
            </a:lvl2pPr>
            <a:lvl3pPr marL="914400" indent="0" algn="r" latinLnBrk="0">
              <a:buNone/>
              <a:defRPr lang="ar-SA" sz="2400"/>
            </a:lvl3pPr>
            <a:lvl4pPr marL="1371600" indent="0" algn="r" latinLnBrk="0">
              <a:buNone/>
              <a:defRPr lang="ar-SA" sz="2000"/>
            </a:lvl4pPr>
            <a:lvl5pPr marL="1828800" indent="0" algn="r" latinLnBrk="0">
              <a:buNone/>
              <a:defRPr lang="ar-SA" sz="2000"/>
            </a:lvl5pPr>
            <a:lvl6pPr marL="2286000" indent="0" algn="r" latinLnBrk="0">
              <a:buNone/>
              <a:defRPr lang="ar-SA" sz="2000"/>
            </a:lvl6pPr>
            <a:lvl7pPr marL="2743200" indent="0" algn="r" latinLnBrk="0">
              <a:buNone/>
              <a:defRPr lang="ar-SA" sz="2000"/>
            </a:lvl7pPr>
            <a:lvl8pPr marL="3200400" indent="0" algn="r" latinLnBrk="0">
              <a:buNone/>
              <a:defRPr lang="ar-SA" sz="2000"/>
            </a:lvl8pPr>
            <a:lvl9pPr marL="3657600" indent="0" algn="r" latinLnBrk="0">
              <a:buNone/>
              <a:defRPr lang="ar-SA" sz="2000"/>
            </a:lvl9pPr>
          </a:lstStyle>
          <a:p>
            <a:pPr algn="r" rtl="1"/>
            <a:r>
              <a:rPr lang="en-US" smtClean="0"/>
              <a:t>Click to edit Master subtitle style</a:t>
            </a:r>
            <a:endParaRPr lang="ar-SA"/>
          </a:p>
        </p:txBody>
      </p:sp>
      <p:sp>
        <p:nvSpPr>
          <p:cNvPr id="4" name="عنصر نائب للتاريخ 3"/>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D9B4B0C0-9E81-461E-8EF9-BF63CC6E1A15}"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13426461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en-US" smtClean="0"/>
              <a:t>Click to edit Master title style</a:t>
            </a:r>
            <a:endParaRPr lang="ar-SA"/>
          </a:p>
        </p:txBody>
      </p:sp>
      <p:sp>
        <p:nvSpPr>
          <p:cNvPr id="3" name="عنصر نائب للمحتوى 2"/>
          <p:cNvSpPr>
            <a:spLocks noGrp="1"/>
          </p:cNvSpPr>
          <p:nvPr>
            <p:ph idx="1"/>
          </p:nvPr>
        </p:nvSpPr>
        <p:spPr/>
        <p:txBody>
          <a:body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4" name="عنصر نائب للتاريخ 3"/>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9A5C55F6-C543-456E-B1F2-DABBCF7C1226}"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5040413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9" y="1712423"/>
            <a:ext cx="7886700" cy="2851208"/>
          </a:xfrm>
        </p:spPr>
        <p:txBody>
          <a:bodyPr anchor="b">
            <a:normAutofit/>
          </a:bodyPr>
          <a:lstStyle>
            <a:lvl1pPr algn="r" latinLnBrk="0">
              <a:defRPr lang="ar-SA" sz="6000" b="0"/>
            </a:lvl1pPr>
          </a:lstStyle>
          <a:p>
            <a:pPr algn="r" rtl="1"/>
            <a:r>
              <a:rPr lang="en-US" smtClean="0"/>
              <a:t>Click to edit Master title style</a:t>
            </a:r>
            <a:endParaRPr lang="ar-SA"/>
          </a:p>
        </p:txBody>
      </p:sp>
      <p:sp>
        <p:nvSpPr>
          <p:cNvPr id="3" name="عنصر نائب للنص 2"/>
          <p:cNvSpPr>
            <a:spLocks noGrp="1"/>
          </p:cNvSpPr>
          <p:nvPr>
            <p:ph type="body" idx="1"/>
          </p:nvPr>
        </p:nvSpPr>
        <p:spPr>
          <a:xfrm>
            <a:off x="623889" y="4552636"/>
            <a:ext cx="7886700" cy="1500187"/>
          </a:xfrm>
        </p:spPr>
        <p:txBody>
          <a:bodyPr anchor="t">
            <a:normAutofit/>
          </a:bodyPr>
          <a:lstStyle>
            <a:lvl1pPr marL="0" indent="0" algn="r" latinLnBrk="0">
              <a:buNone/>
              <a:defRPr lang="ar-SA" sz="2400">
                <a:solidFill>
                  <a:schemeClr val="tx1">
                    <a:lumMod val="75000"/>
                    <a:lumOff val="25000"/>
                  </a:schemeClr>
                </a:solidFill>
              </a:defRPr>
            </a:lvl1pPr>
            <a:lvl2pPr marL="457200" indent="0" algn="r" latinLnBrk="0">
              <a:buNone/>
              <a:defRPr lang="ar-SA" sz="1800">
                <a:solidFill>
                  <a:schemeClr val="tx1">
                    <a:tint val="75000"/>
                  </a:schemeClr>
                </a:solidFill>
              </a:defRPr>
            </a:lvl2pPr>
            <a:lvl3pPr marL="914400" indent="0" algn="r" latinLnBrk="0">
              <a:buNone/>
              <a:defRPr lang="ar-SA" sz="1600">
                <a:solidFill>
                  <a:schemeClr val="tx1">
                    <a:tint val="75000"/>
                  </a:schemeClr>
                </a:solidFill>
              </a:defRPr>
            </a:lvl3pPr>
            <a:lvl4pPr marL="1371600" indent="0" algn="r" latinLnBrk="0">
              <a:buNone/>
              <a:defRPr lang="ar-SA" sz="1400">
                <a:solidFill>
                  <a:schemeClr val="tx1">
                    <a:tint val="75000"/>
                  </a:schemeClr>
                </a:solidFill>
              </a:defRPr>
            </a:lvl4pPr>
            <a:lvl5pPr marL="1828800" indent="0" algn="r" latinLnBrk="0">
              <a:buNone/>
              <a:defRPr lang="ar-SA" sz="1400">
                <a:solidFill>
                  <a:schemeClr val="tx1">
                    <a:tint val="75000"/>
                  </a:schemeClr>
                </a:solidFill>
              </a:defRPr>
            </a:lvl5pPr>
            <a:lvl6pPr marL="2286000" indent="0" algn="r" latinLnBrk="0">
              <a:buNone/>
              <a:defRPr lang="ar-SA" sz="1400">
                <a:solidFill>
                  <a:schemeClr val="tx1">
                    <a:tint val="75000"/>
                  </a:schemeClr>
                </a:solidFill>
              </a:defRPr>
            </a:lvl6pPr>
            <a:lvl7pPr marL="2743200" indent="0" algn="r" latinLnBrk="0">
              <a:buNone/>
              <a:defRPr lang="ar-SA" sz="1400">
                <a:solidFill>
                  <a:schemeClr val="tx1">
                    <a:tint val="75000"/>
                  </a:schemeClr>
                </a:solidFill>
              </a:defRPr>
            </a:lvl7pPr>
            <a:lvl8pPr marL="3200400" indent="0" algn="r" latinLnBrk="0">
              <a:buNone/>
              <a:defRPr lang="ar-SA" sz="1400">
                <a:solidFill>
                  <a:schemeClr val="tx1">
                    <a:tint val="75000"/>
                  </a:schemeClr>
                </a:solidFill>
              </a:defRPr>
            </a:lvl8pPr>
            <a:lvl9pPr marL="3657600" indent="0" algn="r" latinLnBrk="0">
              <a:buNone/>
              <a:defRPr lang="ar-SA" sz="1400">
                <a:solidFill>
                  <a:schemeClr val="tx1">
                    <a:tint val="75000"/>
                  </a:schemeClr>
                </a:solidFill>
              </a:defRPr>
            </a:lvl9pPr>
          </a:lstStyle>
          <a:p>
            <a:pPr lvl="0" algn="r" rtl="1"/>
            <a:r>
              <a:rPr lang="en-US" smtClean="0"/>
              <a:t>Click to edit Master text styles</a:t>
            </a:r>
          </a:p>
        </p:txBody>
      </p:sp>
      <p:sp>
        <p:nvSpPr>
          <p:cNvPr id="4" name="عنصر نائب للتاريخ 3"/>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DF8D9C91-4997-4BF5-B8D6-179A28260EA8}"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749295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en-US" smtClean="0"/>
              <a:t>Click to edit Master title style</a:t>
            </a:r>
            <a:endParaRPr lang="ar-SA"/>
          </a:p>
        </p:txBody>
      </p:sp>
      <p:sp>
        <p:nvSpPr>
          <p:cNvPr id="3" name="عنصر نائب للمحتوى 2"/>
          <p:cNvSpPr>
            <a:spLocks noGrp="1"/>
          </p:cNvSpPr>
          <p:nvPr>
            <p:ph sz="half" idx="1"/>
          </p:nvPr>
        </p:nvSpPr>
        <p:spPr>
          <a:xfrm>
            <a:off x="628651" y="1828803"/>
            <a:ext cx="3886200" cy="4351337"/>
          </a:xfrm>
        </p:spPr>
        <p:txBody>
          <a:bodyPr>
            <a:normAutofit/>
          </a:bodyPr>
          <a:lstStyle>
            <a:lvl1pPr algn="r" latinLnBrk="0">
              <a:defRPr lang="ar-SA" sz="2000"/>
            </a:lvl1pPr>
            <a:lvl2pPr algn="r" latinLnBrk="0">
              <a:defRPr lang="ar-SA" sz="1800"/>
            </a:lvl2pPr>
            <a:lvl3pPr algn="r" latinLnBrk="0">
              <a:defRPr lang="ar-SA" sz="1600"/>
            </a:lvl3pPr>
            <a:lvl4pPr algn="r" latinLnBrk="0">
              <a:defRPr lang="ar-SA" sz="1400"/>
            </a:lvl4pPr>
            <a:lvl5pPr algn="r" latinLnBrk="0">
              <a:defRPr lang="ar-SA" sz="1400"/>
            </a:lvl5pPr>
            <a:lvl6pPr algn="r" latinLnBrk="0">
              <a:defRPr lang="ar-SA" sz="1800"/>
            </a:lvl6pPr>
            <a:lvl7pPr algn="r" latinLnBrk="0">
              <a:defRPr lang="ar-SA" sz="1800"/>
            </a:lvl7pPr>
            <a:lvl8pPr algn="r" latinLnBrk="0">
              <a:defRPr lang="ar-SA" sz="1800"/>
            </a:lvl8pPr>
            <a:lvl9pPr algn="r" latinLnBrk="0">
              <a:defRPr lang="ar-SA" sz="1800"/>
            </a:lvl9p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4" name="عنصر نائب للمحتوى 3"/>
          <p:cNvSpPr>
            <a:spLocks noGrp="1"/>
          </p:cNvSpPr>
          <p:nvPr>
            <p:ph sz="half" idx="2"/>
          </p:nvPr>
        </p:nvSpPr>
        <p:spPr>
          <a:xfrm>
            <a:off x="4629151" y="1828803"/>
            <a:ext cx="3886200" cy="4351337"/>
          </a:xfrm>
        </p:spPr>
        <p:txBody>
          <a:bodyPr>
            <a:normAutofit/>
          </a:bodyPr>
          <a:lstStyle>
            <a:lvl1pPr algn="r" latinLnBrk="0">
              <a:defRPr lang="ar-SA" sz="2000"/>
            </a:lvl1pPr>
            <a:lvl2pPr algn="r" latinLnBrk="0">
              <a:defRPr lang="ar-SA" sz="1800"/>
            </a:lvl2pPr>
            <a:lvl3pPr algn="r" latinLnBrk="0">
              <a:defRPr lang="ar-SA" sz="1600"/>
            </a:lvl3pPr>
            <a:lvl4pPr algn="r" latinLnBrk="0">
              <a:defRPr lang="ar-SA" sz="1400"/>
            </a:lvl4pPr>
            <a:lvl5pPr algn="r" latinLnBrk="0">
              <a:defRPr lang="ar-SA" sz="1400"/>
            </a:lvl5pPr>
            <a:lvl6pPr algn="r" latinLnBrk="0">
              <a:defRPr lang="ar-SA" sz="1800"/>
            </a:lvl6pPr>
            <a:lvl7pPr algn="r" latinLnBrk="0">
              <a:defRPr lang="ar-SA" sz="1800"/>
            </a:lvl7pPr>
            <a:lvl8pPr algn="r" latinLnBrk="0">
              <a:defRPr lang="ar-SA" sz="1800"/>
            </a:lvl8pPr>
            <a:lvl9pPr algn="r" latinLnBrk="0">
              <a:defRPr lang="ar-SA" sz="1800"/>
            </a:lvl9p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5" name="عنصر نائب للتاريخ 4"/>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928F8A98-EF6A-4CA5-98F1-EF8ECD54A12C}"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6" name="عنصر نائب للتذييل 5"/>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7" name="عنصر نائب لرقم الشريحة 6"/>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25390973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مقارنة">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630939" y="1681851"/>
            <a:ext cx="3867151" cy="731520"/>
          </a:xfrm>
        </p:spPr>
        <p:txBody>
          <a:bodyPr anchor="b">
            <a:normAutofit/>
          </a:bodyPr>
          <a:lstStyle>
            <a:lvl1pPr marL="0" indent="0" algn="r" latinLnBrk="0">
              <a:buNone/>
              <a:defRPr lang="ar-SA" sz="2400" b="1"/>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en-US" smtClean="0"/>
              <a:t>Click to edit Master text styles</a:t>
            </a:r>
          </a:p>
        </p:txBody>
      </p:sp>
      <p:sp>
        <p:nvSpPr>
          <p:cNvPr id="4" name="عنصر نائب للمحتوى 3"/>
          <p:cNvSpPr>
            <a:spLocks noGrp="1"/>
          </p:cNvSpPr>
          <p:nvPr>
            <p:ph sz="half" idx="2"/>
          </p:nvPr>
        </p:nvSpPr>
        <p:spPr>
          <a:xfrm>
            <a:off x="630939" y="2507549"/>
            <a:ext cx="3867151" cy="3728259"/>
          </a:xfrm>
        </p:spPr>
        <p:txBody>
          <a:bodyPr>
            <a:normAutofit/>
          </a:bodyPr>
          <a:lstStyle>
            <a:lvl1pPr algn="r" latinLnBrk="0">
              <a:defRPr lang="ar-SA" sz="2000"/>
            </a:lvl1pPr>
            <a:lvl2pPr algn="r" latinLnBrk="0">
              <a:defRPr lang="ar-SA" sz="1800"/>
            </a:lvl2pPr>
            <a:lvl3pPr algn="r" latinLnBrk="0">
              <a:defRPr lang="ar-SA" sz="1600"/>
            </a:lvl3pPr>
            <a:lvl4pPr algn="r" latinLnBrk="0">
              <a:defRPr lang="ar-SA" sz="1400"/>
            </a:lvl4pPr>
            <a:lvl5pPr algn="r" latinLnBrk="0">
              <a:defRPr lang="ar-SA" sz="1400"/>
            </a:lvl5pPr>
            <a:lvl6pPr algn="r" latinLnBrk="0">
              <a:defRPr lang="ar-SA" sz="1600"/>
            </a:lvl6pPr>
            <a:lvl7pPr algn="r" latinLnBrk="0">
              <a:defRPr lang="ar-SA" sz="1600"/>
            </a:lvl7pPr>
            <a:lvl8pPr algn="r" latinLnBrk="0">
              <a:defRPr lang="ar-SA" sz="1600"/>
            </a:lvl8pPr>
            <a:lvl9pPr algn="r" latinLnBrk="0">
              <a:defRPr lang="ar-SA" sz="1600"/>
            </a:lvl9p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5" name="عنصر نائب للنص 4"/>
          <p:cNvSpPr>
            <a:spLocks noGrp="1"/>
          </p:cNvSpPr>
          <p:nvPr>
            <p:ph type="body" sz="quarter" idx="3"/>
          </p:nvPr>
        </p:nvSpPr>
        <p:spPr>
          <a:xfrm>
            <a:off x="4661300" y="1681851"/>
            <a:ext cx="3868340" cy="731520"/>
          </a:xfrm>
        </p:spPr>
        <p:txBody>
          <a:bodyPr anchor="b"/>
          <a:lstStyle>
            <a:lvl1pPr marL="0" indent="0" algn="r" latinLnBrk="0">
              <a:buNone/>
              <a:defRPr lang="ar-SA" sz="2400" b="1"/>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en-US" smtClean="0"/>
              <a:t>Click to edit Master text styles</a:t>
            </a:r>
          </a:p>
        </p:txBody>
      </p:sp>
      <p:sp>
        <p:nvSpPr>
          <p:cNvPr id="6" name="عنصر نائب للمحتوى 5"/>
          <p:cNvSpPr>
            <a:spLocks noGrp="1"/>
          </p:cNvSpPr>
          <p:nvPr>
            <p:ph sz="quarter" idx="4"/>
          </p:nvPr>
        </p:nvSpPr>
        <p:spPr>
          <a:xfrm>
            <a:off x="4661300" y="2507549"/>
            <a:ext cx="3868340" cy="3728259"/>
          </a:xfrm>
        </p:spPr>
        <p:txBody>
          <a:bodyPr>
            <a:normAutofit/>
          </a:bodyPr>
          <a:lstStyle>
            <a:lvl1pPr algn="r" latinLnBrk="0">
              <a:defRPr lang="ar-SA" sz="2000"/>
            </a:lvl1pPr>
            <a:lvl2pPr algn="r" latinLnBrk="0">
              <a:defRPr lang="ar-SA" sz="1800"/>
            </a:lvl2pPr>
            <a:lvl3pPr algn="r" latinLnBrk="0">
              <a:defRPr lang="ar-SA" sz="1600"/>
            </a:lvl3pPr>
            <a:lvl4pPr algn="r" latinLnBrk="0">
              <a:defRPr lang="ar-SA" sz="1400"/>
            </a:lvl4pPr>
            <a:lvl5pPr algn="r" latinLnBrk="0">
              <a:defRPr lang="ar-SA" sz="1400"/>
            </a:lvl5pPr>
            <a:lvl6pPr algn="r" latinLnBrk="0">
              <a:defRPr lang="ar-SA" sz="1600"/>
            </a:lvl6pPr>
            <a:lvl7pPr algn="r" latinLnBrk="0">
              <a:defRPr lang="ar-SA" sz="1600"/>
            </a:lvl7pPr>
            <a:lvl8pPr algn="r" latinLnBrk="0">
              <a:defRPr lang="ar-SA" sz="1600"/>
            </a:lvl8pPr>
            <a:lvl9pPr algn="r" latinLnBrk="0">
              <a:defRPr lang="ar-SA" sz="1600"/>
            </a:lvl9p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7" name="عنصر نائب للتاريخ 6"/>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3D813145-035B-4056-B623-064A75E99E37}"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8" name="عنصر نائب للتذييل 7"/>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9" name="عنصر نائب لرقم الشريحة 8"/>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
        <p:nvSpPr>
          <p:cNvPr id="10" name="عنوان 9"/>
          <p:cNvSpPr>
            <a:spLocks noGrp="1"/>
          </p:cNvSpPr>
          <p:nvPr>
            <p:ph type="title"/>
          </p:nvPr>
        </p:nvSpPr>
        <p:spPr/>
        <p:txBody>
          <a:bodyPr/>
          <a:lstStyle/>
          <a:p>
            <a:pPr algn="r" rtl="1"/>
            <a:r>
              <a:rPr lang="en-US" smtClean="0"/>
              <a:t>Click to edit Master title style</a:t>
            </a:r>
            <a:endParaRPr lang="ar-SA"/>
          </a:p>
        </p:txBody>
      </p:sp>
    </p:spTree>
    <p:extLst>
      <p:ext uri="{BB962C8B-B14F-4D97-AF65-F5344CB8AC3E}">
        <p14:creationId xmlns="" xmlns:p14="http://schemas.microsoft.com/office/powerpoint/2010/main" val="46886982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ال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47A36753-E6E3-4C99-9347-52C88E8807DD}"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4" name="عنصر نائب للتذييل 3"/>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5" name="عنصر نائب لرقم الشريحة 4"/>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
        <p:nvSpPr>
          <p:cNvPr id="6" name="عنوان 5"/>
          <p:cNvSpPr>
            <a:spLocks noGrp="1"/>
          </p:cNvSpPr>
          <p:nvPr>
            <p:ph type="title"/>
          </p:nvPr>
        </p:nvSpPr>
        <p:spPr/>
        <p:txBody>
          <a:bodyPr/>
          <a:lstStyle/>
          <a:p>
            <a:pPr algn="r" rtl="1"/>
            <a:r>
              <a:rPr lang="en-US" smtClean="0"/>
              <a:t>Click to edit Master title style</a:t>
            </a:r>
            <a:endParaRPr lang="ar-SA"/>
          </a:p>
        </p:txBody>
      </p:sp>
    </p:spTree>
    <p:extLst>
      <p:ext uri="{BB962C8B-B14F-4D97-AF65-F5344CB8AC3E}">
        <p14:creationId xmlns="" xmlns:p14="http://schemas.microsoft.com/office/powerpoint/2010/main" val="3373220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pPr rtl="1"/>
            <a:fld id="{0E47681D-8C9C-41D8-B6DB-D6C85A0CC1E2}" type="datetime1">
              <a:rPr lang="en-US" smtClean="0">
                <a:solidFill>
                  <a:srgbClr val="2F2B20">
                    <a:lumMod val="65000"/>
                    <a:lumOff val="35000"/>
                  </a:srgbClr>
                </a:solidFill>
                <a:cs typeface="Tahoma" panose="020B0604030504040204" pitchFamily="34" charset="0"/>
              </a:rPr>
              <a:pPr rtl="1"/>
              <a:t>2/12/2024</a:t>
            </a:fld>
            <a:endParaRPr>
              <a:solidFill>
                <a:srgbClr val="2F2B20">
                  <a:lumMod val="65000"/>
                  <a:lumOff val="35000"/>
                </a:srgbClr>
              </a:solidFill>
              <a:cs typeface="Tahoma" panose="020B0604030504040204" pitchFamily="34" charset="0"/>
            </a:endParaRPr>
          </a:p>
        </p:txBody>
      </p:sp>
      <p:sp>
        <p:nvSpPr>
          <p:cNvPr id="3" name="عنصر نائب للتذييل 2"/>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4" name="عنصر نائب لرقم الشريحة 3"/>
          <p:cNvSpPr>
            <a:spLocks noGrp="1"/>
          </p:cNvSpPr>
          <p:nvPr>
            <p:ph type="sldNum" sz="quarter" idx="12"/>
          </p:nvPr>
        </p:nvSpPr>
        <p:spPr/>
        <p:txBody>
          <a:bodyPr/>
          <a:lstStyle/>
          <a:p>
            <a:pPr rtl="1"/>
            <a:fld id="{4FAB73BC-B049-4115-A692-8D63A059BFB8}" type="slidenum">
              <a:rPr>
                <a:solidFill>
                  <a:srgbClr val="2F2B20">
                    <a:tint val="75000"/>
                  </a:srgbClr>
                </a:solidFill>
                <a:cs typeface="Tahoma" panose="020B0604030504040204" pitchFamily="34" charset="0"/>
              </a:rPr>
              <a:pPr rtl="1"/>
              <a:t>‹N°›</a:t>
            </a:fld>
            <a:endParaRPr>
              <a:solidFill>
                <a:srgbClr val="2F2B20">
                  <a:tint val="75000"/>
                </a:srgbClr>
              </a:solidFill>
              <a:cs typeface="Tahoma" panose="020B0604030504040204" pitchFamily="34" charset="0"/>
            </a:endParaRPr>
          </a:p>
        </p:txBody>
      </p:sp>
    </p:spTree>
    <p:extLst>
      <p:ext uri="{BB962C8B-B14F-4D97-AF65-F5344CB8AC3E}">
        <p14:creationId xmlns="" xmlns:p14="http://schemas.microsoft.com/office/powerpoint/2010/main" val="4091669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937" y="457201"/>
            <a:ext cx="2948940" cy="1600197"/>
          </a:xfrm>
        </p:spPr>
        <p:txBody>
          <a:bodyPr anchor="b">
            <a:normAutofit/>
          </a:bodyPr>
          <a:lstStyle>
            <a:lvl1pPr algn="r" latinLnBrk="0">
              <a:defRPr lang="ar-SA" sz="3200" b="0"/>
            </a:lvl1pPr>
          </a:lstStyle>
          <a:p>
            <a:pPr algn="r" rtl="1"/>
            <a:r>
              <a:rPr lang="en-US" smtClean="0"/>
              <a:t>Click to edit Master title style</a:t>
            </a:r>
            <a:endParaRPr lang="ar-SA"/>
          </a:p>
        </p:txBody>
      </p:sp>
      <p:sp>
        <p:nvSpPr>
          <p:cNvPr id="3" name="عنصر نائب للمحتوى 2"/>
          <p:cNvSpPr>
            <a:spLocks noGrp="1"/>
          </p:cNvSpPr>
          <p:nvPr>
            <p:ph idx="1"/>
          </p:nvPr>
        </p:nvSpPr>
        <p:spPr>
          <a:xfrm>
            <a:off x="3886201" y="990601"/>
            <a:ext cx="4529613" cy="4876800"/>
          </a:xfrm>
        </p:spPr>
        <p:txBody>
          <a:bodyPr>
            <a:normAutofit/>
          </a:bodyPr>
          <a:lstStyle>
            <a:lvl1pPr algn="r" latinLnBrk="0">
              <a:defRPr lang="ar-SA" sz="2000"/>
            </a:lvl1pPr>
            <a:lvl2pPr algn="r" latinLnBrk="0">
              <a:defRPr lang="ar-SA" sz="1800"/>
            </a:lvl2pPr>
            <a:lvl3pPr algn="r" latinLnBrk="0">
              <a:defRPr lang="ar-SA" sz="1600"/>
            </a:lvl3pPr>
            <a:lvl4pPr algn="r" latinLnBrk="0">
              <a:defRPr lang="ar-SA" sz="1400"/>
            </a:lvl4pPr>
            <a:lvl5pPr algn="r" latinLnBrk="0">
              <a:defRPr lang="ar-SA" sz="1400"/>
            </a:lvl5pPr>
            <a:lvl6pPr algn="r" latinLnBrk="0">
              <a:defRPr lang="ar-SA" sz="2000"/>
            </a:lvl6pPr>
            <a:lvl7pPr algn="r" latinLnBrk="0">
              <a:defRPr lang="ar-SA" sz="2000"/>
            </a:lvl7pPr>
            <a:lvl8pPr algn="r" latinLnBrk="0">
              <a:defRPr lang="ar-SA" sz="2000"/>
            </a:lvl8pPr>
            <a:lvl9pPr algn="r" latinLnBrk="0">
              <a:defRPr lang="ar-SA" sz="2000"/>
            </a:lvl9pPr>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4" name="عنصر نائب للنص 3"/>
          <p:cNvSpPr>
            <a:spLocks noGrp="1"/>
          </p:cNvSpPr>
          <p:nvPr>
            <p:ph type="body" sz="half" idx="2"/>
          </p:nvPr>
        </p:nvSpPr>
        <p:spPr>
          <a:xfrm>
            <a:off x="630937" y="2057402"/>
            <a:ext cx="2948940" cy="3810001"/>
          </a:xfrm>
        </p:spPr>
        <p:txBody>
          <a:bodyPr>
            <a:normAutofit/>
          </a:bodyPr>
          <a:lstStyle>
            <a:lvl1pPr marL="0" indent="0" algn="r" latinLnBrk="0">
              <a:lnSpc>
                <a:spcPct val="100000"/>
              </a:lnSpc>
              <a:buNone/>
              <a:defRPr lang="ar-SA" sz="1400"/>
            </a:lvl1pPr>
            <a:lvl2pPr marL="457200" indent="0" algn="r" latinLnBrk="0">
              <a:buNone/>
              <a:defRPr lang="ar-SA" sz="1200"/>
            </a:lvl2pPr>
            <a:lvl3pPr marL="914400" indent="0" algn="r" latinLnBrk="0">
              <a:buNone/>
              <a:defRPr lang="ar-SA" sz="1000"/>
            </a:lvl3pPr>
            <a:lvl4pPr marL="1371600" indent="0" algn="r" latinLnBrk="0">
              <a:buNone/>
              <a:defRPr lang="ar-SA" sz="900"/>
            </a:lvl4pPr>
            <a:lvl5pPr marL="1828800" indent="0" algn="r" latinLnBrk="0">
              <a:buNone/>
              <a:defRPr lang="ar-SA" sz="900"/>
            </a:lvl5pPr>
            <a:lvl6pPr marL="2286000" indent="0" algn="r" latinLnBrk="0">
              <a:buNone/>
              <a:defRPr lang="ar-SA" sz="900"/>
            </a:lvl6pPr>
            <a:lvl7pPr marL="2743200" indent="0" algn="r" latinLnBrk="0">
              <a:buNone/>
              <a:defRPr lang="ar-SA" sz="900"/>
            </a:lvl7pPr>
            <a:lvl8pPr marL="3200400" indent="0" algn="r" latinLnBrk="0">
              <a:buNone/>
              <a:defRPr lang="ar-SA" sz="900"/>
            </a:lvl8pPr>
            <a:lvl9pPr marL="3657600" indent="0" algn="r" latinLnBrk="0">
              <a:buNone/>
              <a:defRPr lang="ar-SA" sz="900"/>
            </a:lvl9pPr>
          </a:lstStyle>
          <a:p>
            <a:pPr lvl="0" algn="r" rtl="1"/>
            <a:r>
              <a:rPr lang="en-US" smtClean="0"/>
              <a:t>Click to edit Master text styles</a:t>
            </a:r>
          </a:p>
        </p:txBody>
      </p:sp>
      <p:sp>
        <p:nvSpPr>
          <p:cNvPr id="5" name="عنصر نائب للتاريخ 4"/>
          <p:cNvSpPr>
            <a:spLocks noGrp="1"/>
          </p:cNvSpPr>
          <p:nvPr>
            <p:ph type="dt" sz="half" idx="10"/>
          </p:nvPr>
        </p:nvSpPr>
        <p:spPr/>
        <p:txBody>
          <a:bodyPr/>
          <a:lstStyle/>
          <a:p>
            <a:pPr rtl="1"/>
            <a:fld id="{42E19BDB-E82D-4706-B668-7591CEED506D}" type="datetime1">
              <a:rPr lang="en-US" smtClean="0">
                <a:solidFill>
                  <a:srgbClr val="2F2B20">
                    <a:lumMod val="65000"/>
                    <a:lumOff val="35000"/>
                  </a:srgbClr>
                </a:solidFill>
                <a:cs typeface="Tahoma" panose="020B0604030504040204" pitchFamily="34" charset="0"/>
              </a:rPr>
              <a:pPr rtl="1"/>
              <a:t>2/12/2024</a:t>
            </a:fld>
            <a:endParaRPr>
              <a:solidFill>
                <a:srgbClr val="2F2B20">
                  <a:lumMod val="65000"/>
                  <a:lumOff val="35000"/>
                </a:srgbClr>
              </a:solidFill>
              <a:cs typeface="Tahoma" panose="020B0604030504040204" pitchFamily="34" charset="0"/>
            </a:endParaRPr>
          </a:p>
        </p:txBody>
      </p:sp>
      <p:sp>
        <p:nvSpPr>
          <p:cNvPr id="6" name="عنصر نائب للتذييل 5"/>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7" name="عنصر نائب لرقم الشريحة 6"/>
          <p:cNvSpPr>
            <a:spLocks noGrp="1"/>
          </p:cNvSpPr>
          <p:nvPr>
            <p:ph type="sldNum" sz="quarter" idx="12"/>
          </p:nvPr>
        </p:nvSpPr>
        <p:spPr/>
        <p:txBody>
          <a:bodyPr/>
          <a:lstStyle/>
          <a:p>
            <a:pPr rtl="1"/>
            <a:fld id="{4FAB73BC-B049-4115-A692-8D63A059BFB8}" type="slidenum">
              <a:rPr>
                <a:solidFill>
                  <a:srgbClr val="2F2B20">
                    <a:tint val="75000"/>
                  </a:srgbClr>
                </a:solidFill>
                <a:cs typeface="Tahoma" panose="020B0604030504040204" pitchFamily="34" charset="0"/>
              </a:rPr>
              <a:pPr rtl="1"/>
              <a:t>‹N°›</a:t>
            </a:fld>
            <a:endParaRPr>
              <a:solidFill>
                <a:srgbClr val="2F2B20">
                  <a:tint val="75000"/>
                </a:srgbClr>
              </a:solidFill>
              <a:cs typeface="Tahoma" panose="020B0604030504040204" pitchFamily="34" charset="0"/>
            </a:endParaRPr>
          </a:p>
        </p:txBody>
      </p:sp>
    </p:spTree>
    <p:extLst>
      <p:ext uri="{BB962C8B-B14F-4D97-AF65-F5344CB8AC3E}">
        <p14:creationId xmlns="" xmlns:p14="http://schemas.microsoft.com/office/powerpoint/2010/main" val="38677732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صورة ذات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937" y="457200"/>
            <a:ext cx="2948940" cy="1600200"/>
          </a:xfrm>
        </p:spPr>
        <p:txBody>
          <a:bodyPr anchor="b">
            <a:normAutofit/>
          </a:bodyPr>
          <a:lstStyle>
            <a:lvl1pPr algn="r" latinLnBrk="0">
              <a:defRPr lang="ar-SA" sz="3200" b="0"/>
            </a:lvl1pPr>
          </a:lstStyle>
          <a:p>
            <a:pPr algn="r" rtl="1"/>
            <a:r>
              <a:rPr lang="en-US" smtClean="0"/>
              <a:t>Click to edit Master title style</a:t>
            </a:r>
            <a:endParaRPr lang="ar-SA"/>
          </a:p>
        </p:txBody>
      </p:sp>
      <p:sp>
        <p:nvSpPr>
          <p:cNvPr id="3" name="عنصر نائب للصورة 2"/>
          <p:cNvSpPr>
            <a:spLocks noGrp="1"/>
          </p:cNvSpPr>
          <p:nvPr>
            <p:ph type="pic" idx="1"/>
          </p:nvPr>
        </p:nvSpPr>
        <p:spPr>
          <a:xfrm>
            <a:off x="3886201" y="990601"/>
            <a:ext cx="4530852" cy="4876800"/>
          </a:xfrm>
        </p:spPr>
        <p:txBody>
          <a:bodyPr>
            <a:normAutofit/>
          </a:bodyPr>
          <a:lstStyle>
            <a:lvl1pPr marL="0" indent="0" algn="r" latinLnBrk="0">
              <a:buNone/>
              <a:defRPr lang="ar-SA" sz="2000"/>
            </a:lvl1pPr>
            <a:lvl2pPr marL="457200" indent="0" algn="r" latinLnBrk="0">
              <a:buNone/>
              <a:defRPr lang="ar-SA" sz="2800"/>
            </a:lvl2pPr>
            <a:lvl3pPr marL="914400" indent="0" algn="r" latinLnBrk="0">
              <a:buNone/>
              <a:defRPr lang="ar-SA" sz="2400"/>
            </a:lvl3pPr>
            <a:lvl4pPr marL="1371600" indent="0" algn="r" latinLnBrk="0">
              <a:buNone/>
              <a:defRPr lang="ar-SA" sz="2000"/>
            </a:lvl4pPr>
            <a:lvl5pPr marL="1828800" indent="0" algn="r" latinLnBrk="0">
              <a:buNone/>
              <a:defRPr lang="ar-SA" sz="2000"/>
            </a:lvl5pPr>
            <a:lvl6pPr marL="2286000" indent="0" algn="r" latinLnBrk="0">
              <a:buNone/>
              <a:defRPr lang="ar-SA" sz="2000"/>
            </a:lvl6pPr>
            <a:lvl7pPr marL="2743200" indent="0" algn="r" latinLnBrk="0">
              <a:buNone/>
              <a:defRPr lang="ar-SA" sz="2000"/>
            </a:lvl7pPr>
            <a:lvl8pPr marL="3200400" indent="0" algn="r" latinLnBrk="0">
              <a:buNone/>
              <a:defRPr lang="ar-SA" sz="2000"/>
            </a:lvl8pPr>
            <a:lvl9pPr marL="3657600" indent="0" algn="r" latinLnBrk="0">
              <a:buNone/>
              <a:defRPr lang="ar-SA" sz="2000"/>
            </a:lvl9pPr>
          </a:lstStyle>
          <a:p>
            <a:pPr algn="r" rtl="1"/>
            <a:r>
              <a:rPr lang="en-US" smtClean="0"/>
              <a:t>Click icon to add picture</a:t>
            </a:r>
            <a:endParaRPr lang="ar-SA"/>
          </a:p>
        </p:txBody>
      </p:sp>
      <p:sp>
        <p:nvSpPr>
          <p:cNvPr id="4" name="عنصر نائب للنص 3"/>
          <p:cNvSpPr>
            <a:spLocks noGrp="1"/>
          </p:cNvSpPr>
          <p:nvPr>
            <p:ph type="body" sz="half" idx="2"/>
          </p:nvPr>
        </p:nvSpPr>
        <p:spPr>
          <a:xfrm>
            <a:off x="630937" y="2057400"/>
            <a:ext cx="2948940" cy="3810000"/>
          </a:xfrm>
        </p:spPr>
        <p:txBody>
          <a:bodyPr>
            <a:normAutofit/>
          </a:bodyPr>
          <a:lstStyle>
            <a:lvl1pPr marL="0" indent="0" algn="r" latinLnBrk="0">
              <a:lnSpc>
                <a:spcPct val="100000"/>
              </a:lnSpc>
              <a:buNone/>
              <a:defRPr lang="ar-SA" sz="1400"/>
            </a:lvl1pPr>
            <a:lvl2pPr marL="457200" indent="0" algn="r" latinLnBrk="0">
              <a:buNone/>
              <a:defRPr lang="ar-SA" sz="1200"/>
            </a:lvl2pPr>
            <a:lvl3pPr marL="914400" indent="0" algn="r" latinLnBrk="0">
              <a:buNone/>
              <a:defRPr lang="ar-SA" sz="1000"/>
            </a:lvl3pPr>
            <a:lvl4pPr marL="1371600" indent="0" algn="r" latinLnBrk="0">
              <a:buNone/>
              <a:defRPr lang="ar-SA" sz="900"/>
            </a:lvl4pPr>
            <a:lvl5pPr marL="1828800" indent="0" algn="r" latinLnBrk="0">
              <a:buNone/>
              <a:defRPr lang="ar-SA" sz="900"/>
            </a:lvl5pPr>
            <a:lvl6pPr marL="2286000" indent="0" algn="r" latinLnBrk="0">
              <a:buNone/>
              <a:defRPr lang="ar-SA" sz="900"/>
            </a:lvl6pPr>
            <a:lvl7pPr marL="2743200" indent="0" algn="r" latinLnBrk="0">
              <a:buNone/>
              <a:defRPr lang="ar-SA" sz="900"/>
            </a:lvl7pPr>
            <a:lvl8pPr marL="3200400" indent="0" algn="r" latinLnBrk="0">
              <a:buNone/>
              <a:defRPr lang="ar-SA" sz="900"/>
            </a:lvl8pPr>
            <a:lvl9pPr marL="3657600" indent="0" algn="r" latinLnBrk="0">
              <a:buNone/>
              <a:defRPr lang="ar-SA" sz="900"/>
            </a:lvl9pPr>
          </a:lstStyle>
          <a:p>
            <a:pPr lvl="0" algn="r" rtl="1"/>
            <a:r>
              <a:rPr lang="en-US" smtClean="0"/>
              <a:t>Click to edit Master text styles</a:t>
            </a:r>
          </a:p>
        </p:txBody>
      </p:sp>
      <p:sp>
        <p:nvSpPr>
          <p:cNvPr id="5" name="عنصر نائب للتاريخ 4"/>
          <p:cNvSpPr>
            <a:spLocks noGrp="1"/>
          </p:cNvSpPr>
          <p:nvPr>
            <p:ph type="dt" sz="half" idx="10"/>
          </p:nvPr>
        </p:nvSpPr>
        <p:spPr/>
        <p:txBody>
          <a:bodyPr/>
          <a:lstStyle/>
          <a:p>
            <a:pPr rtl="1"/>
            <a:fld id="{A2B6D28C-178D-43CB-A1FB-75FB2E8178A2}" type="datetime1">
              <a:rPr lang="en-US" smtClean="0">
                <a:solidFill>
                  <a:srgbClr val="2F2B20">
                    <a:lumMod val="65000"/>
                    <a:lumOff val="35000"/>
                  </a:srgbClr>
                </a:solidFill>
                <a:cs typeface="Tahoma" panose="020B0604030504040204" pitchFamily="34" charset="0"/>
              </a:rPr>
              <a:pPr rtl="1"/>
              <a:t>2/12/2024</a:t>
            </a:fld>
            <a:endParaRPr>
              <a:solidFill>
                <a:srgbClr val="2F2B20">
                  <a:lumMod val="65000"/>
                  <a:lumOff val="35000"/>
                </a:srgbClr>
              </a:solidFill>
              <a:cs typeface="Tahoma" panose="020B0604030504040204" pitchFamily="34" charset="0"/>
            </a:endParaRPr>
          </a:p>
        </p:txBody>
      </p:sp>
      <p:sp>
        <p:nvSpPr>
          <p:cNvPr id="6" name="عنصر نائب للتذييل 5"/>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7" name="عنصر نائب لرقم الشريحة 6"/>
          <p:cNvSpPr>
            <a:spLocks noGrp="1"/>
          </p:cNvSpPr>
          <p:nvPr>
            <p:ph type="sldNum" sz="quarter" idx="12"/>
          </p:nvPr>
        </p:nvSpPr>
        <p:spPr/>
        <p:txBody>
          <a:bodyPr/>
          <a:lstStyle/>
          <a:p>
            <a:pPr rtl="1"/>
            <a:fld id="{4FAB73BC-B049-4115-A692-8D63A059BFB8}" type="slidenum">
              <a:rPr>
                <a:solidFill>
                  <a:srgbClr val="2F2B20">
                    <a:tint val="75000"/>
                  </a:srgbClr>
                </a:solidFill>
                <a:cs typeface="Tahoma" panose="020B0604030504040204" pitchFamily="34" charset="0"/>
              </a:rPr>
              <a:pPr rtl="1"/>
              <a:t>‹N°›</a:t>
            </a:fld>
            <a:endParaRPr>
              <a:solidFill>
                <a:srgbClr val="2F2B20">
                  <a:tint val="75000"/>
                </a:srgbClr>
              </a:solidFill>
              <a:cs typeface="Tahoma" panose="020B0604030504040204" pitchFamily="34" charset="0"/>
            </a:endParaRPr>
          </a:p>
        </p:txBody>
      </p:sp>
    </p:spTree>
    <p:extLst>
      <p:ext uri="{BB962C8B-B14F-4D97-AF65-F5344CB8AC3E}">
        <p14:creationId xmlns="" xmlns:p14="http://schemas.microsoft.com/office/powerpoint/2010/main" val="154246567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en-US" smtClean="0"/>
              <a:t>Click to edit Master title style</a:t>
            </a:r>
            <a:endParaRPr lang="ar-SA"/>
          </a:p>
        </p:txBody>
      </p:sp>
      <p:sp>
        <p:nvSpPr>
          <p:cNvPr id="3" name="عنصر نائب للنص العمودي 2"/>
          <p:cNvSpPr>
            <a:spLocks noGrp="1"/>
          </p:cNvSpPr>
          <p:nvPr>
            <p:ph type="body" orient="vert" idx="1"/>
          </p:nvPr>
        </p:nvSpPr>
        <p:spPr/>
        <p:txBody>
          <a:bodyPr vert="eaVert"/>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4" name="عنصر نائب للتاريخ 3"/>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E315B621-1D9C-47B5-BF74-CEDA62AA81C3}"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3154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872D3C0F-4B19-440F-9D07-F151A9971AD9}" type="datetime1">
              <a:rPr lang="en-US" smtClean="0">
                <a:solidFill>
                  <a:srgbClr val="464646"/>
                </a:solidFill>
              </a:rPr>
              <a:pPr/>
              <a:t>2/12/2024</a:t>
            </a:fld>
            <a:endParaRPr lang="en-US">
              <a:solidFill>
                <a:srgbClr val="464646"/>
              </a:solidFill>
            </a:endParaRPr>
          </a:p>
        </p:txBody>
      </p:sp>
      <p:sp>
        <p:nvSpPr>
          <p:cNvPr id="4" name="Rectangle 3"/>
          <p:cNvSpPr>
            <a:spLocks noGrp="1"/>
          </p:cNvSpPr>
          <p:nvPr>
            <p:ph type="ftr" sz="quarter" idx="11"/>
          </p:nvPr>
        </p:nvSpPr>
        <p:spPr/>
        <p:txBody>
          <a:bodyPr/>
          <a:lstStyle>
            <a:extLst/>
          </a:lstStyle>
          <a:p>
            <a:endParaRPr lang="en-US">
              <a:solidFill>
                <a:srgbClr val="464646"/>
              </a:solidFill>
            </a:endParaRPr>
          </a:p>
        </p:txBody>
      </p:sp>
      <p:sp>
        <p:nvSpPr>
          <p:cNvPr id="5" name="Rectangle 4"/>
          <p:cNvSpPr>
            <a:spLocks noGrp="1"/>
          </p:cNvSpPr>
          <p:nvPr>
            <p:ph type="sldNum" sz="quarter" idx="12"/>
          </p:nvPr>
        </p:nvSpPr>
        <p:spPr/>
        <p:txBody>
          <a:bodyPr/>
          <a:lstStyle>
            <a:extLst/>
          </a:lstStyle>
          <a:p>
            <a:fld id="{8F82E0A0-C266-4798-8C8F-B9F91E9DA37E}" type="slidenum">
              <a:rPr lang="en-US" smtClean="0"/>
              <a:pPr/>
              <a:t>‹N°›</a:t>
            </a:fld>
            <a:endParaRPr lang="en-US"/>
          </a:p>
        </p:txBody>
      </p:sp>
      <p:sp>
        <p:nvSpPr>
          <p:cNvPr id="7" name="Rectangle 6"/>
          <p:cNvSpPr>
            <a:spLocks noGrp="1"/>
          </p:cNvSpPr>
          <p:nvPr>
            <p:ph sz="quarter" idx="13"/>
          </p:nvPr>
        </p:nvSpPr>
        <p:spPr>
          <a:xfrm>
            <a:off x="609600" y="1803400"/>
            <a:ext cx="8153400" cy="436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5641840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274637"/>
            <a:ext cx="1971675" cy="5897563"/>
          </a:xfrm>
        </p:spPr>
        <p:txBody>
          <a:bodyPr vert="eaVert"/>
          <a:lstStyle/>
          <a:p>
            <a:pPr algn="r" rtl="1"/>
            <a:r>
              <a:rPr lang="en-US" smtClean="0"/>
              <a:t>Click to edit Master title style</a:t>
            </a:r>
            <a:endParaRPr lang="ar-SA"/>
          </a:p>
        </p:txBody>
      </p:sp>
      <p:sp>
        <p:nvSpPr>
          <p:cNvPr id="3" name="عنصر نائب للنص العمودي 2"/>
          <p:cNvSpPr>
            <a:spLocks noGrp="1"/>
          </p:cNvSpPr>
          <p:nvPr>
            <p:ph type="body" orient="vert" idx="1"/>
          </p:nvPr>
        </p:nvSpPr>
        <p:spPr>
          <a:xfrm>
            <a:off x="628651" y="274637"/>
            <a:ext cx="5800725" cy="5897563"/>
          </a:xfrm>
        </p:spPr>
        <p:txBody>
          <a:bodyPr vert="eaVert"/>
          <a:lstStyle/>
          <a:p>
            <a:pPr lvl="0" algn="r" rtl="1"/>
            <a:r>
              <a:rPr lang="en-US" smtClean="0"/>
              <a:t>Click to edit Master text styles</a:t>
            </a:r>
          </a:p>
          <a:p>
            <a:pPr lvl="1" algn="r" rtl="1"/>
            <a:r>
              <a:rPr lang="en-US" smtClean="0"/>
              <a:t>Second level</a:t>
            </a:r>
          </a:p>
          <a:p>
            <a:pPr lvl="2" algn="r" rtl="1"/>
            <a:r>
              <a:rPr lang="en-US" smtClean="0"/>
              <a:t>Third level</a:t>
            </a:r>
          </a:p>
          <a:p>
            <a:pPr lvl="3" algn="r" rtl="1"/>
            <a:r>
              <a:rPr lang="en-US" smtClean="0"/>
              <a:t>Fourth level</a:t>
            </a:r>
          </a:p>
          <a:p>
            <a:pPr lvl="4" algn="r" rtl="1"/>
            <a:r>
              <a:rPr lang="en-US" smtClean="0"/>
              <a:t>Fifth level</a:t>
            </a:r>
            <a:endParaRPr lang="ar-SA"/>
          </a:p>
        </p:txBody>
      </p:sp>
      <p:sp>
        <p:nvSpPr>
          <p:cNvPr id="4" name="عنصر نائب للتاريخ 3"/>
          <p:cNvSpPr>
            <a:spLocks noGrp="1"/>
          </p:cNvSpPr>
          <p:nvPr>
            <p:ph type="dt" sz="half" idx="10"/>
          </p:nvPr>
        </p:nvSpPr>
        <p:spPr/>
        <p:txBody>
          <a:bodyPr/>
          <a:lstStyle/>
          <a:p>
            <a:pPr rtl="1"/>
            <a:r>
              <a:rPr>
                <a:solidFill>
                  <a:srgbClr val="2F2B20">
                    <a:lumMod val="65000"/>
                    <a:lumOff val="35000"/>
                  </a:srgbClr>
                </a:solidFill>
                <a:cs typeface="Tahoma" panose="020B0604030504040204" pitchFamily="34" charset="0"/>
              </a:rPr>
              <a:t>
            </a:t>
            </a:r>
            <a:fld id="{68EA740E-F3A4-4EA1-839E-9D11B3CC9BB3}" type="datetime1">
              <a:rPr lang="en-US" smtClean="0">
                <a:solidFill>
                  <a:srgbClr val="2F2B20">
                    <a:lumMod val="65000"/>
                    <a:lumOff val="35000"/>
                  </a:srgbClr>
                </a:solidFill>
                <a:cs typeface="Tahoma" panose="020B0604030504040204" pitchFamily="34" charset="0"/>
              </a:rPr>
              <a:pPr rtl="1"/>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11"/>
          </p:nvPr>
        </p:nvSpPr>
        <p:spPr/>
        <p:txBody>
          <a:bodyPr/>
          <a:lstStyle/>
          <a:p>
            <a:pPr rtl="1"/>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12"/>
          </p:nvPr>
        </p:nvSpPr>
        <p:spPr/>
        <p:txBody>
          <a:bodyPr/>
          <a:lstStyle/>
          <a:p>
            <a:pPr rtl="1"/>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rtl="1"/>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3369126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CD45380-AF6B-47FF-AE53-DC568816982E}" type="datetime1">
              <a:rPr lang="en-US" smtClean="0"/>
              <a:pPr/>
              <a:t>2/12/2024</a:t>
            </a:fld>
            <a:endParaRPr lang="en-US"/>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7A4243A-038A-4E78-9B95-D94CBFF385B1}"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rtl="0"/>
            <a:fld id="{F9E11A31-0A70-417C-A30B-AB40D33EA703}" type="datetime1">
              <a:rPr lang="en-US" smtClean="0">
                <a:solidFill>
                  <a:srgbClr val="262626">
                    <a:tint val="75000"/>
                  </a:srgbClr>
                </a:solidFill>
              </a:rPr>
              <a:pPr rtl="0"/>
              <a:t>2/12/2024</a:t>
            </a:fld>
            <a:endParaRPr lang="en-US" dirty="0">
              <a:solidFill>
                <a:srgbClr val="262626">
                  <a:tint val="75000"/>
                </a:srgbClr>
              </a:solidFill>
            </a:endParaRPr>
          </a:p>
        </p:txBody>
      </p:sp>
      <p:sp>
        <p:nvSpPr>
          <p:cNvPr id="5" name="Espace réservé du pied de page 4"/>
          <p:cNvSpPr>
            <a:spLocks noGrp="1"/>
          </p:cNvSpPr>
          <p:nvPr>
            <p:ph type="ftr" sz="quarter" idx="11"/>
          </p:nvPr>
        </p:nvSpPr>
        <p:spPr/>
        <p:txBody>
          <a:bodyPr/>
          <a:lstStyle/>
          <a:p>
            <a:pPr rtl="0"/>
            <a:endParaRPr lang="en-US" dirty="0">
              <a:solidFill>
                <a:srgbClr val="262626">
                  <a:tint val="75000"/>
                </a:srgbClr>
              </a:solidFill>
            </a:endParaRPr>
          </a:p>
        </p:txBody>
      </p:sp>
      <p:sp>
        <p:nvSpPr>
          <p:cNvPr id="6" name="Espace réservé du numéro de diapositive 5"/>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rtl="0"/>
            <a:fld id="{B07F0921-CAA3-45C0-9869-EC6EB4D08CD3}" type="datetime1">
              <a:rPr lang="en-US" smtClean="0">
                <a:solidFill>
                  <a:srgbClr val="262626">
                    <a:tint val="75000"/>
                  </a:srgbClr>
                </a:solidFill>
              </a:rPr>
              <a:pPr rtl="0"/>
              <a:t>2/12/2024</a:t>
            </a:fld>
            <a:endParaRPr lang="en-US" dirty="0">
              <a:solidFill>
                <a:srgbClr val="262626">
                  <a:tint val="75000"/>
                </a:srgbClr>
              </a:solidFill>
            </a:endParaRPr>
          </a:p>
        </p:txBody>
      </p:sp>
      <p:sp>
        <p:nvSpPr>
          <p:cNvPr id="5" name="Espace réservé du pied de page 4"/>
          <p:cNvSpPr>
            <a:spLocks noGrp="1"/>
          </p:cNvSpPr>
          <p:nvPr>
            <p:ph type="ftr" sz="quarter" idx="11"/>
          </p:nvPr>
        </p:nvSpPr>
        <p:spPr/>
        <p:txBody>
          <a:bodyPr/>
          <a:lstStyle/>
          <a:p>
            <a:pPr rtl="0"/>
            <a:endParaRPr lang="en-US" dirty="0">
              <a:solidFill>
                <a:srgbClr val="262626">
                  <a:tint val="75000"/>
                </a:srgbClr>
              </a:solidFill>
            </a:endParaRPr>
          </a:p>
        </p:txBody>
      </p:sp>
      <p:sp>
        <p:nvSpPr>
          <p:cNvPr id="6" name="Espace réservé du numéro de diapositive 5"/>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rtl="0"/>
            <a:fld id="{10209388-4EAF-4895-9F43-1AAD794B9198}" type="datetime1">
              <a:rPr lang="en-US" smtClean="0">
                <a:solidFill>
                  <a:srgbClr val="262626">
                    <a:tint val="75000"/>
                  </a:srgbClr>
                </a:solidFill>
              </a:rPr>
              <a:pPr rtl="0"/>
              <a:t>2/12/2024</a:t>
            </a:fld>
            <a:endParaRPr lang="en-US" dirty="0">
              <a:solidFill>
                <a:srgbClr val="262626">
                  <a:tint val="75000"/>
                </a:srgbClr>
              </a:solidFill>
            </a:endParaRPr>
          </a:p>
        </p:txBody>
      </p:sp>
      <p:sp>
        <p:nvSpPr>
          <p:cNvPr id="6" name="Espace réservé du pied de page 5"/>
          <p:cNvSpPr>
            <a:spLocks noGrp="1"/>
          </p:cNvSpPr>
          <p:nvPr>
            <p:ph type="ftr" sz="quarter" idx="11"/>
          </p:nvPr>
        </p:nvSpPr>
        <p:spPr/>
        <p:txBody>
          <a:bodyPr/>
          <a:lstStyle/>
          <a:p>
            <a:pPr rtl="0"/>
            <a:endParaRPr lang="en-US" dirty="0">
              <a:solidFill>
                <a:srgbClr val="262626">
                  <a:tint val="75000"/>
                </a:srgbClr>
              </a:solidFill>
            </a:endParaRPr>
          </a:p>
        </p:txBody>
      </p:sp>
      <p:sp>
        <p:nvSpPr>
          <p:cNvPr id="7" name="Espace réservé du numéro de diapositive 6"/>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30" y="1859761"/>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30"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rtl="0"/>
            <a:fld id="{78D086DA-2283-4BC1-BBAA-BDE9B19E9CF7}" type="datetime1">
              <a:rPr lang="en-US" smtClean="0">
                <a:solidFill>
                  <a:srgbClr val="262626">
                    <a:tint val="75000"/>
                  </a:srgbClr>
                </a:solidFill>
              </a:rPr>
              <a:pPr rtl="0"/>
              <a:t>2/12/2024</a:t>
            </a:fld>
            <a:endParaRPr lang="en-US" dirty="0">
              <a:solidFill>
                <a:srgbClr val="262626">
                  <a:tint val="75000"/>
                </a:srgbClr>
              </a:solidFill>
            </a:endParaRPr>
          </a:p>
        </p:txBody>
      </p:sp>
      <p:sp>
        <p:nvSpPr>
          <p:cNvPr id="8" name="Espace réservé du pied de page 7"/>
          <p:cNvSpPr>
            <a:spLocks noGrp="1"/>
          </p:cNvSpPr>
          <p:nvPr>
            <p:ph type="ftr" sz="quarter" idx="11"/>
          </p:nvPr>
        </p:nvSpPr>
        <p:spPr/>
        <p:txBody>
          <a:bodyPr/>
          <a:lstStyle/>
          <a:p>
            <a:pPr rtl="0"/>
            <a:endParaRPr lang="en-US" dirty="0">
              <a:solidFill>
                <a:srgbClr val="262626">
                  <a:tint val="75000"/>
                </a:srgbClr>
              </a:solidFill>
            </a:endParaRPr>
          </a:p>
        </p:txBody>
      </p:sp>
      <p:sp>
        <p:nvSpPr>
          <p:cNvPr id="9" name="Espace réservé du numéro de diapositive 8"/>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rtl="0"/>
            <a:fld id="{F2D80BC4-AF7F-4BFD-BB36-B334878C880D}" type="datetime1">
              <a:rPr lang="en-US" smtClean="0">
                <a:solidFill>
                  <a:srgbClr val="262626">
                    <a:tint val="75000"/>
                  </a:srgbClr>
                </a:solidFill>
              </a:rPr>
              <a:pPr rtl="0"/>
              <a:t>2/12/2024</a:t>
            </a:fld>
            <a:endParaRPr lang="en-US" dirty="0">
              <a:solidFill>
                <a:srgbClr val="262626">
                  <a:tint val="75000"/>
                </a:srgbClr>
              </a:solidFill>
            </a:endParaRPr>
          </a:p>
        </p:txBody>
      </p:sp>
      <p:sp>
        <p:nvSpPr>
          <p:cNvPr id="4" name="Espace réservé du pied de page 3"/>
          <p:cNvSpPr>
            <a:spLocks noGrp="1"/>
          </p:cNvSpPr>
          <p:nvPr>
            <p:ph type="ftr" sz="quarter" idx="11"/>
          </p:nvPr>
        </p:nvSpPr>
        <p:spPr/>
        <p:txBody>
          <a:bodyPr/>
          <a:lstStyle/>
          <a:p>
            <a:pPr rtl="0"/>
            <a:endParaRPr lang="en-US" dirty="0">
              <a:solidFill>
                <a:srgbClr val="262626">
                  <a:tint val="75000"/>
                </a:srgbClr>
              </a:solidFill>
            </a:endParaRPr>
          </a:p>
        </p:txBody>
      </p:sp>
      <p:sp>
        <p:nvSpPr>
          <p:cNvPr id="5" name="Espace réservé du numéro de diapositive 4"/>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rtl="0"/>
            <a:fld id="{D0695F0D-1779-4AE4-A1DB-834A69CB1E5A}" type="datetime1">
              <a:rPr lang="en-US" smtClean="0">
                <a:solidFill>
                  <a:srgbClr val="262626">
                    <a:tint val="75000"/>
                  </a:srgbClr>
                </a:solidFill>
              </a:rPr>
              <a:pPr rtl="0"/>
              <a:t>2/12/2024</a:t>
            </a:fld>
            <a:endParaRPr lang="en-US" dirty="0">
              <a:solidFill>
                <a:srgbClr val="262626">
                  <a:tint val="75000"/>
                </a:srgbClr>
              </a:solidFill>
            </a:endParaRPr>
          </a:p>
        </p:txBody>
      </p:sp>
      <p:sp>
        <p:nvSpPr>
          <p:cNvPr id="3" name="Espace réservé du pied de page 2"/>
          <p:cNvSpPr>
            <a:spLocks noGrp="1"/>
          </p:cNvSpPr>
          <p:nvPr>
            <p:ph type="ftr" sz="quarter" idx="11"/>
          </p:nvPr>
        </p:nvSpPr>
        <p:spPr/>
        <p:txBody>
          <a:bodyPr/>
          <a:lstStyle/>
          <a:p>
            <a:pPr rtl="0"/>
            <a:endParaRPr lang="en-US" dirty="0">
              <a:solidFill>
                <a:srgbClr val="262626">
                  <a:tint val="75000"/>
                </a:srgbClr>
              </a:solidFill>
            </a:endParaRPr>
          </a:p>
        </p:txBody>
      </p:sp>
      <p:sp>
        <p:nvSpPr>
          <p:cNvPr id="4" name="Espace réservé du numéro de diapositive 3"/>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1"/>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2"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rtl="0"/>
            <a:fld id="{CCD508C2-548E-4EDA-A882-5AB7AB61A7C5}" type="datetime1">
              <a:rPr lang="en-US" smtClean="0">
                <a:solidFill>
                  <a:srgbClr val="262626">
                    <a:tint val="75000"/>
                  </a:srgbClr>
                </a:solidFill>
              </a:rPr>
              <a:pPr rtl="0"/>
              <a:t>2/12/2024</a:t>
            </a:fld>
            <a:endParaRPr lang="en-US" dirty="0">
              <a:solidFill>
                <a:srgbClr val="262626">
                  <a:tint val="75000"/>
                </a:srgbClr>
              </a:solidFill>
            </a:endParaRPr>
          </a:p>
        </p:txBody>
      </p:sp>
      <p:sp>
        <p:nvSpPr>
          <p:cNvPr id="6" name="Espace réservé du pied de page 5"/>
          <p:cNvSpPr>
            <a:spLocks noGrp="1"/>
          </p:cNvSpPr>
          <p:nvPr>
            <p:ph type="ftr" sz="quarter" idx="11"/>
          </p:nvPr>
        </p:nvSpPr>
        <p:spPr/>
        <p:txBody>
          <a:bodyPr/>
          <a:lstStyle/>
          <a:p>
            <a:pPr rtl="0"/>
            <a:endParaRPr lang="en-US" dirty="0">
              <a:solidFill>
                <a:srgbClr val="262626">
                  <a:tint val="75000"/>
                </a:srgbClr>
              </a:solidFill>
            </a:endParaRPr>
          </a:p>
        </p:txBody>
      </p:sp>
      <p:sp>
        <p:nvSpPr>
          <p:cNvPr id="7" name="Espace réservé du numéro de diapositive 6"/>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9"/>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rtl="0"/>
            <a:fld id="{0E3C9FF0-6E2A-4D68-B325-7613CB30C6B2}" type="datetime1">
              <a:rPr lang="en-US" smtClean="0">
                <a:solidFill>
                  <a:srgbClr val="262626">
                    <a:tint val="75000"/>
                  </a:srgbClr>
                </a:solidFill>
              </a:rPr>
              <a:pPr rtl="0"/>
              <a:t>2/12/2024</a:t>
            </a:fld>
            <a:endParaRPr lang="en-US" dirty="0">
              <a:solidFill>
                <a:srgbClr val="262626">
                  <a:tint val="75000"/>
                </a:srgbClr>
              </a:solidFill>
            </a:endParaRPr>
          </a:p>
        </p:txBody>
      </p:sp>
      <p:sp>
        <p:nvSpPr>
          <p:cNvPr id="6" name="Espace réservé du pied de page 5"/>
          <p:cNvSpPr>
            <a:spLocks noGrp="1"/>
          </p:cNvSpPr>
          <p:nvPr>
            <p:ph type="ftr" sz="quarter" idx="11"/>
          </p:nvPr>
        </p:nvSpPr>
        <p:spPr/>
        <p:txBody>
          <a:bodyPr/>
          <a:lstStyle/>
          <a:p>
            <a:pPr rtl="0"/>
            <a:endParaRPr lang="en-US" dirty="0">
              <a:solidFill>
                <a:srgbClr val="262626">
                  <a:tint val="75000"/>
                </a:srgbClr>
              </a:solidFill>
            </a:endParaRPr>
          </a:p>
        </p:txBody>
      </p:sp>
      <p:sp>
        <p:nvSpPr>
          <p:cNvPr id="7" name="Espace réservé du numéro de diapositive 6"/>
          <p:cNvSpPr>
            <a:spLocks noGrp="1"/>
          </p:cNvSpPr>
          <p:nvPr>
            <p:ph type="sldNum" sz="quarter" idx="12"/>
          </p:nvPr>
        </p:nvSpPr>
        <p:spPr>
          <a:xfrm>
            <a:off x="8077200" y="6356354"/>
            <a:ext cx="609600" cy="365125"/>
          </a:xfrm>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6" y="5816600"/>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1" y="6219830"/>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2" y="2743205"/>
            <a:ext cx="7123113" cy="1673225"/>
          </a:xfrm>
        </p:spPr>
        <p:txBody>
          <a:bodyPr anchor="t"/>
          <a:lstStyle>
            <a:lvl1pPr>
              <a:buNone/>
              <a:defRPr sz="3733">
                <a:solidFill>
                  <a:schemeClr val="tx2"/>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2" name="Title 1"/>
          <p:cNvSpPr>
            <a:spLocks noGrp="1"/>
          </p:cNvSpPr>
          <p:nvPr>
            <p:ph type="title" hasCustomPrompt="1"/>
          </p:nvPr>
        </p:nvSpPr>
        <p:spPr>
          <a:xfrm>
            <a:off x="1371600" y="1600200"/>
            <a:ext cx="7620000" cy="990600"/>
          </a:xfrm>
        </p:spPr>
        <p:txBody>
          <a:bodyPr/>
          <a:lstStyle>
            <a:lvl1pPr algn="l">
              <a:buNone/>
              <a:defRPr sz="5867"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B5EF173A-11DD-4B1E-B86B-69DEAC71DBD3}" type="datetime1">
              <a:rPr lang="en-US" smtClean="0">
                <a:solidFill>
                  <a:srgbClr val="464646"/>
                </a:solidFill>
              </a:rPr>
              <a:pPr/>
              <a:t>2/12/2024</a:t>
            </a:fld>
            <a:endParaRPr lang="en-US">
              <a:solidFill>
                <a:srgbClr val="464646"/>
              </a:solidFill>
            </a:endParaRPr>
          </a:p>
        </p:txBody>
      </p:sp>
      <p:sp>
        <p:nvSpPr>
          <p:cNvPr id="13" name="Slide Number Placeholder 12"/>
          <p:cNvSpPr>
            <a:spLocks noGrp="1"/>
          </p:cNvSpPr>
          <p:nvPr>
            <p:ph type="sldNum" sz="quarter" idx="11"/>
          </p:nvPr>
        </p:nvSpPr>
        <p:spPr>
          <a:xfrm>
            <a:off x="0" y="1752602"/>
            <a:ext cx="1295400" cy="701676"/>
          </a:xfrm>
        </p:spPr>
        <p:txBody>
          <a:bodyPr>
            <a:noAutofit/>
          </a:bodyPr>
          <a:lstStyle>
            <a:lvl1pPr>
              <a:defRPr sz="3200">
                <a:solidFill>
                  <a:srgbClr val="FFFFFF"/>
                </a:solidFill>
              </a:defRPr>
            </a:lvl1pPr>
            <a:extLst/>
          </a:lstStyle>
          <a:p>
            <a:fld id="{8F82E0A0-C266-4798-8C8F-B9F91E9DA37E}" type="slidenum">
              <a:rPr lang="en-US" smtClean="0"/>
              <a:pPr/>
              <a:t>‹N°›</a:t>
            </a:fld>
            <a:endParaRPr lang="en-US" dirty="0"/>
          </a:p>
        </p:txBody>
      </p:sp>
      <p:sp>
        <p:nvSpPr>
          <p:cNvPr id="14" name="Footer Placeholder 13"/>
          <p:cNvSpPr>
            <a:spLocks noGrp="1"/>
          </p:cNvSpPr>
          <p:nvPr>
            <p:ph type="ftr" sz="quarter" idx="12"/>
          </p:nvPr>
        </p:nvSpPr>
        <p:spPr/>
        <p:txBody>
          <a:bodyPr/>
          <a:lstStyle>
            <a:extLst/>
          </a:lstStyle>
          <a:p>
            <a:endParaRPr lang="en-US">
              <a:solidFill>
                <a:srgbClr val="464646"/>
              </a:solidFill>
            </a:endParaRPr>
          </a:p>
        </p:txBody>
      </p:sp>
    </p:spTree>
    <p:extLst>
      <p:ext uri="{BB962C8B-B14F-4D97-AF65-F5344CB8AC3E}">
        <p14:creationId xmlns="" xmlns:p14="http://schemas.microsoft.com/office/powerpoint/2010/main" val="111305397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rtl="0"/>
            <a:fld id="{B3F74FCA-0F18-4CC4-ACE7-1E8C24FFE2EA}" type="datetime1">
              <a:rPr lang="en-US" smtClean="0">
                <a:solidFill>
                  <a:srgbClr val="262626">
                    <a:tint val="75000"/>
                  </a:srgbClr>
                </a:solidFill>
              </a:rPr>
              <a:pPr rtl="0"/>
              <a:t>2/12/2024</a:t>
            </a:fld>
            <a:endParaRPr lang="en-US" dirty="0">
              <a:solidFill>
                <a:srgbClr val="262626">
                  <a:tint val="75000"/>
                </a:srgbClr>
              </a:solidFill>
            </a:endParaRPr>
          </a:p>
        </p:txBody>
      </p:sp>
      <p:sp>
        <p:nvSpPr>
          <p:cNvPr id="5" name="Espace réservé du pied de page 4"/>
          <p:cNvSpPr>
            <a:spLocks noGrp="1"/>
          </p:cNvSpPr>
          <p:nvPr>
            <p:ph type="ftr" sz="quarter" idx="11"/>
          </p:nvPr>
        </p:nvSpPr>
        <p:spPr/>
        <p:txBody>
          <a:bodyPr/>
          <a:lstStyle/>
          <a:p>
            <a:pPr rtl="0"/>
            <a:endParaRPr lang="en-US" dirty="0">
              <a:solidFill>
                <a:srgbClr val="262626">
                  <a:tint val="75000"/>
                </a:srgbClr>
              </a:solidFill>
            </a:endParaRPr>
          </a:p>
        </p:txBody>
      </p:sp>
      <p:sp>
        <p:nvSpPr>
          <p:cNvPr id="6" name="Espace réservé du numéro de diapositive 5"/>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4"/>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4"/>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rtl="0"/>
            <a:fld id="{2D4F7D00-532B-4206-80FC-20BED5378B77}" type="datetime1">
              <a:rPr lang="en-US" smtClean="0">
                <a:solidFill>
                  <a:srgbClr val="262626">
                    <a:tint val="75000"/>
                  </a:srgbClr>
                </a:solidFill>
              </a:rPr>
              <a:pPr rtl="0"/>
              <a:t>2/12/2024</a:t>
            </a:fld>
            <a:endParaRPr lang="en-US" dirty="0">
              <a:solidFill>
                <a:srgbClr val="262626">
                  <a:tint val="75000"/>
                </a:srgbClr>
              </a:solidFill>
            </a:endParaRPr>
          </a:p>
        </p:txBody>
      </p:sp>
      <p:sp>
        <p:nvSpPr>
          <p:cNvPr id="5" name="Espace réservé du pied de page 4"/>
          <p:cNvSpPr>
            <a:spLocks noGrp="1"/>
          </p:cNvSpPr>
          <p:nvPr>
            <p:ph type="ftr" sz="quarter" idx="11"/>
          </p:nvPr>
        </p:nvSpPr>
        <p:spPr/>
        <p:txBody>
          <a:bodyPr/>
          <a:lstStyle/>
          <a:p>
            <a:pPr rtl="0"/>
            <a:endParaRPr lang="en-US" dirty="0">
              <a:solidFill>
                <a:srgbClr val="262626">
                  <a:tint val="75000"/>
                </a:srgbClr>
              </a:solidFill>
            </a:endParaRPr>
          </a:p>
        </p:txBody>
      </p:sp>
      <p:sp>
        <p:nvSpPr>
          <p:cNvPr id="6" name="Espace réservé du numéro de diapositive 5"/>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‹N°›</a:t>
            </a:fld>
            <a:endParaRPr lang="en-US" dirty="0">
              <a:solidFill>
                <a:srgbClr val="262626">
                  <a:tint val="75000"/>
                </a:srgb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25441" y="349252"/>
            <a:ext cx="7775575" cy="633413"/>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595314" y="1450975"/>
            <a:ext cx="3968751" cy="498475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16468" y="1450975"/>
            <a:ext cx="3970337" cy="498475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296863" y="6577017"/>
            <a:ext cx="2133600" cy="219075"/>
          </a:xfrm>
        </p:spPr>
        <p:txBody>
          <a:bodyPr/>
          <a:lstStyle>
            <a:lvl1pPr>
              <a:defRPr/>
            </a:lvl1pPr>
          </a:lstStyle>
          <a:p>
            <a:fld id="{131E0BEC-2A88-4AFF-BB30-F31C18375D10}" type="datetime1">
              <a:rPr lang="en-US" smtClean="0"/>
              <a:pPr/>
              <a:t>2/12/2024</a:t>
            </a:fld>
            <a:endParaRPr lang="en-US"/>
          </a:p>
        </p:txBody>
      </p:sp>
      <p:sp>
        <p:nvSpPr>
          <p:cNvPr id="6" name="Espace réservé du pied de page 5"/>
          <p:cNvSpPr>
            <a:spLocks noGrp="1"/>
          </p:cNvSpPr>
          <p:nvPr>
            <p:ph type="ftr" sz="quarter" idx="11"/>
          </p:nvPr>
        </p:nvSpPr>
        <p:spPr>
          <a:xfrm>
            <a:off x="2716215" y="6565901"/>
            <a:ext cx="3649663" cy="280988"/>
          </a:xfrm>
        </p:spPr>
        <p:txBody>
          <a:bodyPr/>
          <a:lstStyle>
            <a:lvl1pPr>
              <a:defRPr/>
            </a:lvl1pPr>
          </a:lstStyle>
          <a:p>
            <a:endParaRPr lang="en-US"/>
          </a:p>
        </p:txBody>
      </p:sp>
      <p:sp>
        <p:nvSpPr>
          <p:cNvPr id="7" name="Espace réservé du numéro de diapositive 6"/>
          <p:cNvSpPr>
            <a:spLocks noGrp="1"/>
          </p:cNvSpPr>
          <p:nvPr>
            <p:ph type="sldNum" sz="quarter" idx="12"/>
          </p:nvPr>
        </p:nvSpPr>
        <p:spPr>
          <a:xfrm>
            <a:off x="6731000" y="6569080"/>
            <a:ext cx="2133600" cy="214313"/>
          </a:xfrm>
        </p:spPr>
        <p:txBody>
          <a:bodyPr/>
          <a:lstStyle>
            <a:lvl1pPr>
              <a:defRPr/>
            </a:lvl1pPr>
          </a:lstStyle>
          <a:p>
            <a:fld id="{BC6F6E84-A185-4007-8A3D-5CA5341D331C}" type="slidenum">
              <a:rPr lang="en-US"/>
              <a:pPr/>
              <a:t>‹N°›</a:t>
            </a:fld>
            <a:endParaRPr lang="en-US"/>
          </a:p>
        </p:txBody>
      </p:sp>
    </p:spTree>
    <p:extLst>
      <p:ext uri="{BB962C8B-B14F-4D97-AF65-F5344CB8AC3E}">
        <p14:creationId xmlns:p14="http://schemas.microsoft.com/office/powerpoint/2010/main" xmlns="" val="9493832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50" y="20550"/>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9" cy="2825496"/>
          </a:xfrm>
          <a:prstGeom prst="rect">
            <a:avLst/>
          </a:prstGeom>
        </p:spPr>
      </p:pic>
      <p:pic>
        <p:nvPicPr>
          <p:cNvPr id="9" name="Picture 8"/>
          <p:cNvPicPr>
            <a:picLocks noChangeAspect="1"/>
          </p:cNvPicPr>
          <p:nvPr userDrawn="1"/>
        </p:nvPicPr>
        <p:blipFill>
          <a:blip r:embed="rId4" cstate="print"/>
          <a:stretch>
            <a:fillRect/>
          </a:stretch>
        </p:blipFill>
        <p:spPr>
          <a:xfrm>
            <a:off x="20925" y="2818501"/>
            <a:ext cx="7668993" cy="2296267"/>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1"/>
          </a:xfrm>
          <a:prstGeom prst="rect">
            <a:avLst/>
          </a:prstGeom>
        </p:spPr>
      </p:pic>
      <p:pic>
        <p:nvPicPr>
          <p:cNvPr id="11" name="Picture 10"/>
          <p:cNvPicPr>
            <a:picLocks/>
          </p:cNvPicPr>
          <p:nvPr userDrawn="1"/>
        </p:nvPicPr>
        <p:blipFill>
          <a:blip r:embed="rId6" cstate="print"/>
          <a:stretch>
            <a:fillRect/>
          </a:stretch>
        </p:blipFill>
        <p:spPr>
          <a:xfrm>
            <a:off x="20548" y="5089819"/>
            <a:ext cx="9098280" cy="1737360"/>
          </a:xfrm>
          <a:prstGeom prst="rect">
            <a:avLst/>
          </a:prstGeom>
        </p:spPr>
      </p:pic>
      <p:sp>
        <p:nvSpPr>
          <p:cNvPr id="14" name="Rectangle 13"/>
          <p:cNvSpPr/>
          <p:nvPr userDrawn="1"/>
        </p:nvSpPr>
        <p:spPr>
          <a:xfrm>
            <a:off x="8755231"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100D6A5F-0FA4-48F2-B13F-ADBAA3E6A062}" type="datetime1">
              <a:rPr lang="en-US" smtClean="0">
                <a:solidFill>
                  <a:prstClr val="white"/>
                </a:solidFill>
              </a:rPr>
              <a:pPr/>
              <a:t>2/12/2024</a:t>
            </a:fld>
            <a:endParaRPr lang="en-US" dirty="0">
              <a:solidFill>
                <a:prstClr val="white"/>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‹N°›</a:t>
            </a:fld>
            <a:endParaRPr lang="en-US" dirty="0">
              <a:solidFill>
                <a:prstClr val="white"/>
              </a:solidFill>
            </a:endParaRPr>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extLst>
      <p:ext uri="{BB962C8B-B14F-4D97-AF65-F5344CB8AC3E}">
        <p14:creationId xmlns="" xmlns:p14="http://schemas.microsoft.com/office/powerpoint/2010/main" val="240246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EA0FB68F-3FF2-4FD0-8B8A-7FBE7EAFDC14}" type="datetime1">
              <a:rPr lang="en-US" smtClean="0">
                <a:solidFill>
                  <a:srgbClr val="262626">
                    <a:lumMod val="85000"/>
                    <a:lumOff val="15000"/>
                  </a:srgbClr>
                </a:solidFill>
              </a:rPr>
              <a:pPr/>
              <a:t>2/12/2024</a:t>
            </a:fld>
            <a:endParaRPr lang="en-US" dirty="0">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solidFill>
                  <a:srgbClr val="262626">
                    <a:lumMod val="85000"/>
                    <a:lumOff val="15000"/>
                  </a:srgbClr>
                </a:solidFill>
              </a:rPr>
              <a:pPr/>
              <a:t>‹N°›</a:t>
            </a:fld>
            <a:endParaRPr lang="en-US" dirty="0">
              <a:solidFill>
                <a:srgbClr val="262626">
                  <a:lumMod val="85000"/>
                  <a:lumOff val="15000"/>
                </a:srgbClr>
              </a:solidFill>
            </a:endParaRPr>
          </a:p>
        </p:txBody>
      </p:sp>
      <p:sp>
        <p:nvSpPr>
          <p:cNvPr id="6" name="Content Placeholder 2"/>
          <p:cNvSpPr>
            <a:spLocks noGrp="1"/>
          </p:cNvSpPr>
          <p:nvPr>
            <p:ph idx="1"/>
          </p:nvPr>
        </p:nvSpPr>
        <p:spPr>
          <a:xfrm>
            <a:off x="457200" y="1600204"/>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57723428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BB910-FBD3-484C-948F-4788DFBB2E0E}" type="datetime1">
              <a:rPr lang="en-US" smtClean="0">
                <a:solidFill>
                  <a:srgbClr val="262626">
                    <a:tint val="75000"/>
                  </a:srgbClr>
                </a:solidFill>
              </a:rPr>
              <a:pPr/>
              <a:t>2/12/2024</a:t>
            </a:fld>
            <a:endParaRPr lang="en-US" dirty="0">
              <a:solidFill>
                <a:srgbClr val="262626">
                  <a:tint val="75000"/>
                </a:srgbClr>
              </a:solidFill>
            </a:endParaRPr>
          </a:p>
        </p:txBody>
      </p:sp>
      <p:sp>
        <p:nvSpPr>
          <p:cNvPr id="3" name="Footer Placeholder 2"/>
          <p:cNvSpPr>
            <a:spLocks noGrp="1"/>
          </p:cNvSpPr>
          <p:nvPr>
            <p:ph type="ftr" sz="quarter" idx="11"/>
          </p:nvPr>
        </p:nvSpPr>
        <p:spPr/>
        <p:txBody>
          <a:bodyPr/>
          <a:lstStyle/>
          <a:p>
            <a:endParaRPr lang="en-US" dirty="0">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lang="en-US" smtClean="0">
                <a:solidFill>
                  <a:srgbClr val="262626">
                    <a:tint val="75000"/>
                  </a:srgbClr>
                </a:solidFill>
              </a:rPr>
              <a:pPr/>
              <a:t>‹N°›</a:t>
            </a:fld>
            <a:endParaRPr lang="en-US" dirty="0">
              <a:solidFill>
                <a:srgbClr val="262626">
                  <a:tint val="75000"/>
                </a:srgbClr>
              </a:solidFill>
            </a:endParaRPr>
          </a:p>
        </p:txBody>
      </p:sp>
      <p:sp>
        <p:nvSpPr>
          <p:cNvPr id="6" name="Title 1"/>
          <p:cNvSpPr>
            <a:spLocks noGrp="1"/>
          </p:cNvSpPr>
          <p:nvPr>
            <p:ph type="title" hasCustomPrompt="1"/>
          </p:nvPr>
        </p:nvSpPr>
        <p:spPr>
          <a:xfrm>
            <a:off x="290400" y="3081001"/>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3"/>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 xmlns:p14="http://schemas.microsoft.com/office/powerpoint/2010/main" val="2752727514"/>
      </p:ext>
    </p:extLst>
  </p:cSld>
  <p:clrMapOvr>
    <a:masterClrMapping/>
  </p:clrMapOvr>
  <mc:AlternateContent xmlns:mc="http://schemas.openxmlformats.org/markup-compatibility/2006">
    <mc:Choice xmlns="" xmlns:p14="http://schemas.microsoft.com/office/powerpoint/2010/main" Requires="p14">
      <p:transition spd="slow" p14:dur="2000">
        <p:push dir="u"/>
      </p:transition>
    </mc:Choice>
    <mc:Fallback>
      <p:transition spd="slow">
        <p:push dir="u"/>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C730189E-5672-4E26-AF25-17B14CB44ADF}" type="datetime1">
              <a:rPr lang="en-US" smtClean="0">
                <a:solidFill>
                  <a:prstClr val="white"/>
                </a:solidFill>
              </a:rPr>
              <a:pPr/>
              <a:t>2/12/2024</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‹N°›</a:t>
            </a:fld>
            <a:endParaRPr lang="en-US" dirty="0">
              <a:solidFill>
                <a:prstClr val="white"/>
              </a:solidFill>
            </a:endParaRP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extLst>
      <p:ext uri="{BB962C8B-B14F-4D97-AF65-F5344CB8AC3E}">
        <p14:creationId xmlns="" xmlns:p14="http://schemas.microsoft.com/office/powerpoint/2010/main" val="3151617131"/>
      </p:ext>
    </p:extLst>
  </p:cSld>
  <p:clrMapOvr>
    <a:masterClrMapping/>
  </p:clrMapOvr>
  <mc:AlternateContent xmlns:mc="http://schemas.openxmlformats.org/markup-compatibility/2006">
    <mc:Choice xmlns="" xmlns:p14="http://schemas.microsoft.com/office/powerpoint/2010/main" Requires="p14">
      <p:transition spd="slow" p14:dur="2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48006F83-1C0B-41F8-BAF2-C7BCC85EB609}" type="datetime1">
              <a:rPr lang="en-US" smtClean="0">
                <a:solidFill>
                  <a:prstClr val="white"/>
                </a:solidFill>
              </a:rPr>
              <a:pPr/>
              <a:t>2/12/2024</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‹N°›</a:t>
            </a:fld>
            <a:endParaRPr lang="en-US" dirty="0">
              <a:solidFill>
                <a:prstClr val="white"/>
              </a:solidFill>
            </a:endParaRP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b="1" dirty="0">
              <a:solidFill>
                <a:prstClr val="white"/>
              </a:solidFill>
              <a:latin typeface="Georgia" pitchFamily="18" charset="0"/>
            </a:endParaRPr>
          </a:p>
        </p:txBody>
      </p:sp>
      <p:sp>
        <p:nvSpPr>
          <p:cNvPr id="7" name="Title 1"/>
          <p:cNvSpPr>
            <a:spLocks noGrp="1"/>
          </p:cNvSpPr>
          <p:nvPr>
            <p:ph type="title"/>
          </p:nvPr>
        </p:nvSpPr>
        <p:spPr>
          <a:xfrm>
            <a:off x="606553" y="4800600"/>
            <a:ext cx="4809244" cy="566739"/>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3" y="838201"/>
            <a:ext cx="4873752" cy="3812823"/>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5"/>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extLst>
      <p:ext uri="{BB962C8B-B14F-4D97-AF65-F5344CB8AC3E}">
        <p14:creationId xmlns="" xmlns:p14="http://schemas.microsoft.com/office/powerpoint/2010/main" val="1851328632"/>
      </p:ext>
    </p:extLst>
  </p:cSld>
  <p:clrMapOvr>
    <a:masterClrMapping/>
  </p:clrMapOvr>
  <mc:AlternateContent xmlns:mc="http://schemas.openxmlformats.org/markup-compatibility/2006">
    <mc:Choice xmlns="" xmlns:p14="http://schemas.microsoft.com/office/powerpoint/2010/main" Requires="p14">
      <p:transition spd="slow" p14:dur="2000">
        <p:wipe/>
      </p:transition>
    </mc:Choice>
    <mc:Fallback>
      <p:transition spd="slow">
        <p:wipe/>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A21BC0-C3B9-4E00-B9C1-F161B96B8E17}" type="datetime1">
              <a:rPr lang="en-US" smtClean="0">
                <a:solidFill>
                  <a:srgbClr val="262626">
                    <a:tint val="75000"/>
                  </a:srgbClr>
                </a:solidFill>
              </a:rPr>
              <a:pPr/>
              <a:t>2/12/2024</a:t>
            </a:fld>
            <a:endParaRPr lang="en-US" dirty="0">
              <a:solidFill>
                <a:srgbClr val="262626">
                  <a:tint val="75000"/>
                </a:srgbClr>
              </a:solidFill>
            </a:endParaRPr>
          </a:p>
        </p:txBody>
      </p:sp>
      <p:sp>
        <p:nvSpPr>
          <p:cNvPr id="5" name="Footer Placeholder 4"/>
          <p:cNvSpPr>
            <a:spLocks noGrp="1"/>
          </p:cNvSpPr>
          <p:nvPr>
            <p:ph type="ftr" sz="quarter" idx="11"/>
          </p:nvPr>
        </p:nvSpPr>
        <p:spPr/>
        <p:txBody>
          <a:bodyPr/>
          <a:lstStyle/>
          <a:p>
            <a:endParaRPr lang="en-US" dirty="0">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lang="en-US" smtClean="0">
                <a:solidFill>
                  <a:srgbClr val="262626">
                    <a:tint val="75000"/>
                  </a:srgbClr>
                </a:solidFill>
              </a:rPr>
              <a:pPr/>
              <a:t>‹N°›</a:t>
            </a:fld>
            <a:endParaRPr lang="en-US" dirty="0">
              <a:solidFill>
                <a:srgbClr val="262626">
                  <a:tint val="75000"/>
                </a:srgbClr>
              </a:solidFill>
            </a:endParaRP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extLst>
      <p:ext uri="{BB962C8B-B14F-4D97-AF65-F5344CB8AC3E}">
        <p14:creationId xmlns="" xmlns:p14="http://schemas.microsoft.com/office/powerpoint/2010/main" val="21234637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803404"/>
            <a:ext cx="3886200" cy="435816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803402"/>
            <a:ext cx="3886200" cy="4358167"/>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22325D13-5E65-42C8-B13A-669C5BE9AC0F}" type="datetime1">
              <a:rPr lang="en-US" smtClean="0">
                <a:solidFill>
                  <a:srgbClr val="464646"/>
                </a:solidFill>
              </a:rPr>
              <a:pPr/>
              <a:t>2/12/2024</a:t>
            </a:fld>
            <a:endParaRPr lang="en-US">
              <a:solidFill>
                <a:srgbClr val="464646"/>
              </a:solidFill>
            </a:endParaRPr>
          </a:p>
        </p:txBody>
      </p:sp>
      <p:sp>
        <p:nvSpPr>
          <p:cNvPr id="10" name="Slide Number Placeholder 9"/>
          <p:cNvSpPr>
            <a:spLocks noGrp="1"/>
          </p:cNvSpPr>
          <p:nvPr>
            <p:ph type="sldNum" sz="quarter" idx="16"/>
          </p:nvPr>
        </p:nvSpPr>
        <p:spPr/>
        <p:txBody>
          <a:bodyPr rtlCol="0"/>
          <a:lstStyle>
            <a:extLst/>
          </a:lstStyle>
          <a:p>
            <a:fld id="{8F82E0A0-C266-4798-8C8F-B9F91E9DA37E}" type="slidenum">
              <a:rPr lang="en-US" smtClean="0"/>
              <a:pPr/>
              <a:t>‹N°›</a:t>
            </a:fld>
            <a:endParaRPr lang="en-US"/>
          </a:p>
        </p:txBody>
      </p:sp>
      <p:sp>
        <p:nvSpPr>
          <p:cNvPr id="12" name="Footer Placeholder 11"/>
          <p:cNvSpPr>
            <a:spLocks noGrp="1"/>
          </p:cNvSpPr>
          <p:nvPr>
            <p:ph type="ftr" sz="quarter" idx="17"/>
          </p:nvPr>
        </p:nvSpPr>
        <p:spPr/>
        <p:txBody>
          <a:bodyPr rtlCol="0"/>
          <a:lstStyle>
            <a:extLst/>
          </a:lstStyle>
          <a:p>
            <a:endParaRPr lang="en-US">
              <a:solidFill>
                <a:srgbClr val="464646"/>
              </a:solidFill>
            </a:endParaRPr>
          </a:p>
        </p:txBody>
      </p:sp>
    </p:spTree>
    <p:extLst>
      <p:ext uri="{BB962C8B-B14F-4D97-AF65-F5344CB8AC3E}">
        <p14:creationId xmlns="" xmlns:p14="http://schemas.microsoft.com/office/powerpoint/2010/main" val="36760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57481"/>
            <a:ext cx="8153400" cy="134112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2559757"/>
            <a:ext cx="3886200" cy="35052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2559757"/>
            <a:ext cx="3886200" cy="35052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B82581CB-24CC-47DB-8EC7-224269BBE8A5}" type="datetime1">
              <a:rPr lang="en-US" smtClean="0">
                <a:solidFill>
                  <a:srgbClr val="464646"/>
                </a:solidFill>
              </a:rPr>
              <a:pPr/>
              <a:t>2/12/2024</a:t>
            </a:fld>
            <a:endParaRPr lang="en-US">
              <a:solidFill>
                <a:srgbClr val="464646"/>
              </a:solidFill>
            </a:endParaRPr>
          </a:p>
        </p:txBody>
      </p:sp>
      <p:sp>
        <p:nvSpPr>
          <p:cNvPr id="12" name="Slide Number Placeholder 11"/>
          <p:cNvSpPr>
            <a:spLocks noGrp="1"/>
          </p:cNvSpPr>
          <p:nvPr>
            <p:ph type="sldNum" sz="quarter" idx="16"/>
          </p:nvPr>
        </p:nvSpPr>
        <p:spPr/>
        <p:txBody>
          <a:bodyPr rtlCol="0"/>
          <a:lstStyle>
            <a:extLst/>
          </a:lstStyle>
          <a:p>
            <a:fld id="{8F82E0A0-C266-4798-8C8F-B9F91E9DA37E}" type="slidenum">
              <a:rPr lang="en-US" smtClean="0"/>
              <a:pPr/>
              <a:t>‹N°›</a:t>
            </a:fld>
            <a:endParaRPr lang="en-US"/>
          </a:p>
        </p:txBody>
      </p:sp>
      <p:sp>
        <p:nvSpPr>
          <p:cNvPr id="14" name="Footer Placeholder 13"/>
          <p:cNvSpPr>
            <a:spLocks noGrp="1"/>
          </p:cNvSpPr>
          <p:nvPr>
            <p:ph type="ftr" sz="quarter" idx="17"/>
          </p:nvPr>
        </p:nvSpPr>
        <p:spPr/>
        <p:txBody>
          <a:bodyPr rtlCol="0"/>
          <a:lstStyle>
            <a:extLst/>
          </a:lstStyle>
          <a:p>
            <a:endParaRPr lang="en-US">
              <a:solidFill>
                <a:srgbClr val="464646"/>
              </a:solidFill>
            </a:endParaRPr>
          </a:p>
        </p:txBody>
      </p:sp>
      <p:sp>
        <p:nvSpPr>
          <p:cNvPr id="16" name="Text Placeholder 15"/>
          <p:cNvSpPr>
            <a:spLocks noGrp="1"/>
          </p:cNvSpPr>
          <p:nvPr>
            <p:ph type="body" sz="quarter" idx="18"/>
          </p:nvPr>
        </p:nvSpPr>
        <p:spPr>
          <a:xfrm>
            <a:off x="609600" y="1816383"/>
            <a:ext cx="3886200" cy="707136"/>
          </a:xfrm>
          <a:solidFill>
            <a:schemeClr val="accent2"/>
          </a:solidFill>
        </p:spPr>
        <p:txBody>
          <a:bodyPr rtlCol="0" anchor="ctr"/>
          <a:lstStyle>
            <a:lvl1pPr>
              <a:buFontTx/>
              <a:buNone/>
              <a:defRPr sz="2667"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816383"/>
            <a:ext cx="3886200" cy="707136"/>
          </a:xfrm>
          <a:solidFill>
            <a:schemeClr val="accent4"/>
          </a:solidFill>
        </p:spPr>
        <p:txBody>
          <a:bodyPr rtlCol="0" anchor="ctr"/>
          <a:lstStyle>
            <a:lvl1pPr>
              <a:buFontTx/>
              <a:buNone/>
              <a:defRPr sz="2667" b="1">
                <a:solidFill>
                  <a:srgbClr val="FFFFFF"/>
                </a:solidFill>
              </a:defRPr>
            </a:lvl1pPr>
            <a:extLst/>
          </a:lstStyle>
          <a:p>
            <a:pPr lvl="0"/>
            <a:r>
              <a:rPr lang="en-US" smtClean="0"/>
              <a:t>Click to edit Master text styles</a:t>
            </a:r>
          </a:p>
        </p:txBody>
      </p:sp>
    </p:spTree>
    <p:extLst>
      <p:ext uri="{BB962C8B-B14F-4D97-AF65-F5344CB8AC3E}">
        <p14:creationId xmlns="" xmlns:p14="http://schemas.microsoft.com/office/powerpoint/2010/main" val="4237495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F140164B-A747-4365-BAF3-AAFE184B258B}" type="datetime1">
              <a:rPr lang="en-US" smtClean="0">
                <a:solidFill>
                  <a:srgbClr val="464646"/>
                </a:solidFill>
              </a:rPr>
              <a:pPr/>
              <a:t>2/12/2024</a:t>
            </a:fld>
            <a:endParaRPr lang="en-US">
              <a:solidFill>
                <a:srgbClr val="464646"/>
              </a:solidFill>
            </a:endParaRPr>
          </a:p>
        </p:txBody>
      </p:sp>
      <p:sp>
        <p:nvSpPr>
          <p:cNvPr id="4" name="Footer Placeholder 3"/>
          <p:cNvSpPr>
            <a:spLocks noGrp="1"/>
          </p:cNvSpPr>
          <p:nvPr>
            <p:ph type="ftr" sz="quarter" idx="11"/>
          </p:nvPr>
        </p:nvSpPr>
        <p:spPr/>
        <p:txBody>
          <a:bodyPr/>
          <a:lstStyle>
            <a:extLst/>
          </a:lstStyle>
          <a:p>
            <a:endParaRPr lang="en-US">
              <a:solidFill>
                <a:srgbClr val="464646"/>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pPr/>
              <a:t>‹N°›</a:t>
            </a:fld>
            <a:endParaRPr lang="en-US" dirty="0"/>
          </a:p>
        </p:txBody>
      </p:sp>
    </p:spTree>
    <p:extLst>
      <p:ext uri="{BB962C8B-B14F-4D97-AF65-F5344CB8AC3E}">
        <p14:creationId xmlns="" xmlns:p14="http://schemas.microsoft.com/office/powerpoint/2010/main" val="3407772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AA11CE2-1E53-4DFA-8A2F-7CFCA88785A8}" type="datetime1">
              <a:rPr lang="en-US" smtClean="0">
                <a:solidFill>
                  <a:srgbClr val="464646"/>
                </a:solidFill>
              </a:rPr>
              <a:pPr/>
              <a:t>2/12/2024</a:t>
            </a:fld>
            <a:endParaRPr lang="en-US">
              <a:solidFill>
                <a:srgbClr val="464646"/>
              </a:solidFill>
            </a:endParaRPr>
          </a:p>
        </p:txBody>
      </p:sp>
      <p:sp>
        <p:nvSpPr>
          <p:cNvPr id="3" name="Footer Placeholder 2"/>
          <p:cNvSpPr>
            <a:spLocks noGrp="1"/>
          </p:cNvSpPr>
          <p:nvPr>
            <p:ph type="ftr" sz="quarter" idx="11"/>
          </p:nvPr>
        </p:nvSpPr>
        <p:spPr/>
        <p:txBody>
          <a:bodyPr/>
          <a:lstStyle>
            <a:extLst/>
          </a:lstStyle>
          <a:p>
            <a:endParaRPr lang="en-US" dirty="0">
              <a:solidFill>
                <a:srgbClr val="464646"/>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extLst/>
          </a:lstStyle>
          <a:p>
            <a:fld id="{A3F7CB7D-F184-43C7-B6FD-03D728E1BBFF}" type="slidenum">
              <a:rPr lang="en-US" smtClean="0">
                <a:solidFill>
                  <a:srgbClr val="464646"/>
                </a:solidFill>
              </a:rPr>
              <a:pPr/>
              <a:t>‹N°›</a:t>
            </a:fld>
            <a:endParaRPr lang="en-US" dirty="0">
              <a:solidFill>
                <a:srgbClr val="464646"/>
              </a:solidFill>
            </a:endParaRPr>
          </a:p>
        </p:txBody>
      </p:sp>
    </p:spTree>
    <p:extLst>
      <p:ext uri="{BB962C8B-B14F-4D97-AF65-F5344CB8AC3E}">
        <p14:creationId xmlns="" xmlns:p14="http://schemas.microsoft.com/office/powerpoint/2010/main" val="241240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57481"/>
            <a:ext cx="8153400" cy="1341120"/>
          </a:xfrm>
        </p:spPr>
        <p:txBody>
          <a:bodyPr anchor="b"/>
          <a:lstStyle>
            <a:lvl1pPr algn="l">
              <a:buNone/>
              <a:defRPr sz="56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0294D2A-4990-41CC-8AC2-36EAB5078681}" type="datetime1">
              <a:rPr lang="en-US" smtClean="0">
                <a:solidFill>
                  <a:srgbClr val="464646"/>
                </a:solidFill>
              </a:rPr>
              <a:pPr/>
              <a:t>2/12/2024</a:t>
            </a:fld>
            <a:endParaRPr lang="en-US">
              <a:solidFill>
                <a:srgbClr val="464646"/>
              </a:solidFill>
            </a:endParaRPr>
          </a:p>
        </p:txBody>
      </p:sp>
      <p:sp>
        <p:nvSpPr>
          <p:cNvPr id="6" name="Footer Placeholder 5"/>
          <p:cNvSpPr>
            <a:spLocks noGrp="1"/>
          </p:cNvSpPr>
          <p:nvPr>
            <p:ph type="ftr" sz="quarter" idx="11"/>
          </p:nvPr>
        </p:nvSpPr>
        <p:spPr/>
        <p:txBody>
          <a:bodyPr/>
          <a:lstStyle>
            <a:extLst/>
          </a:lstStyle>
          <a:p>
            <a:endParaRPr lang="en-US">
              <a:solidFill>
                <a:srgbClr val="464646"/>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pPr/>
              <a:t>‹N°›</a:t>
            </a:fld>
            <a:endParaRPr lang="en-US" dirty="0"/>
          </a:p>
        </p:txBody>
      </p:sp>
      <p:sp>
        <p:nvSpPr>
          <p:cNvPr id="3" name="Text Placeholder 2"/>
          <p:cNvSpPr>
            <a:spLocks noGrp="1"/>
          </p:cNvSpPr>
          <p:nvPr>
            <p:ph type="body" idx="1"/>
          </p:nvPr>
        </p:nvSpPr>
        <p:spPr>
          <a:xfrm>
            <a:off x="609600" y="1905000"/>
            <a:ext cx="1600200" cy="41656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333"/>
              </a:spcAft>
              <a:buNone/>
              <a:defRPr sz="2400"/>
            </a:lvl1pPr>
            <a:lvl2pPr>
              <a:buNone/>
              <a:defRPr sz="1600"/>
            </a:lvl2pPr>
            <a:lvl3pPr>
              <a:buNone/>
              <a:defRPr sz="1333"/>
            </a:lvl3pPr>
            <a:lvl4pPr>
              <a:buNone/>
              <a:defRPr sz="1200"/>
            </a:lvl4pPr>
            <a:lvl5pPr>
              <a:buNone/>
              <a:defRPr sz="1200"/>
            </a:lvl5pPr>
            <a:extLst/>
          </a:lstStyle>
          <a:p>
            <a:pPr lvl="0"/>
            <a:r>
              <a:rPr lang="en-US" smtClean="0"/>
              <a:t>Click to edit Master text styles</a:t>
            </a:r>
          </a:p>
        </p:txBody>
      </p:sp>
      <p:sp>
        <p:nvSpPr>
          <p:cNvPr id="9" name="Content Placeholder 8"/>
          <p:cNvSpPr>
            <a:spLocks noGrp="1"/>
          </p:cNvSpPr>
          <p:nvPr>
            <p:ph sz="quarter" idx="13"/>
          </p:nvPr>
        </p:nvSpPr>
        <p:spPr>
          <a:xfrm>
            <a:off x="2362200" y="1905000"/>
            <a:ext cx="6400800" cy="42672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16099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9" y="0"/>
            <a:ext cx="7586332" cy="4559808"/>
          </a:xfrm>
          <a:solidFill>
            <a:schemeClr val="tx2">
              <a:shade val="50000"/>
            </a:schemeClr>
          </a:solidFill>
          <a:ln>
            <a:noFill/>
          </a:ln>
        </p:spPr>
        <p:txBody>
          <a:bodyPr/>
          <a:lstStyle>
            <a:lvl1pPr>
              <a:buNone/>
              <a:defRPr sz="4267"/>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2267"/>
            </a:lvl1pPr>
            <a:lvl2pPr>
              <a:buFontTx/>
              <a:buNone/>
              <a:defRPr sz="1600"/>
            </a:lvl2pPr>
            <a:lvl3pPr>
              <a:buFontTx/>
              <a:buNone/>
              <a:defRPr sz="1333"/>
            </a:lvl3pPr>
            <a:lvl4pPr>
              <a:buFontTx/>
              <a:buNone/>
              <a:defRPr sz="1200"/>
            </a:lvl4pPr>
            <a:lvl5pPr>
              <a:buFontTx/>
              <a:buNone/>
              <a:defRPr sz="1200"/>
            </a:lvl5pPr>
            <a:extLst/>
          </a:lstStyle>
          <a:p>
            <a:pPr lvl="0"/>
            <a:r>
              <a:rPr lang="en-US" smtClean="0"/>
              <a:t>Click to edit Master text styles</a:t>
            </a:r>
          </a:p>
        </p:txBody>
      </p:sp>
      <p:sp>
        <p:nvSpPr>
          <p:cNvPr id="8" name="Rectangle 7"/>
          <p:cNvSpPr/>
          <p:nvPr/>
        </p:nvSpPr>
        <p:spPr>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10" name="Rectangle 9"/>
          <p:cNvSpPr/>
          <p:nvPr/>
        </p:nvSpPr>
        <p:spPr>
          <a:xfrm>
            <a:off x="1545336" y="4654296"/>
            <a:ext cx="7589520"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2" name="Title 1"/>
          <p:cNvSpPr>
            <a:spLocks noGrp="1"/>
          </p:cNvSpPr>
          <p:nvPr>
            <p:ph type="title"/>
          </p:nvPr>
        </p:nvSpPr>
        <p:spPr>
          <a:xfrm>
            <a:off x="1600200" y="4724401"/>
            <a:ext cx="7315200" cy="609600"/>
          </a:xfrm>
        </p:spPr>
        <p:txBody>
          <a:bodyPr anchor="ctr"/>
          <a:lstStyle>
            <a:lvl1pPr algn="l">
              <a:buNone/>
              <a:defRPr sz="3733"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12" name="Date Placeholder 11"/>
          <p:cNvSpPr>
            <a:spLocks noGrp="1"/>
          </p:cNvSpPr>
          <p:nvPr>
            <p:ph type="dt" sz="half" idx="10"/>
          </p:nvPr>
        </p:nvSpPr>
        <p:spPr>
          <a:xfrm>
            <a:off x="6248400" y="6248403"/>
            <a:ext cx="2667000" cy="365125"/>
          </a:xfrm>
        </p:spPr>
        <p:txBody>
          <a:bodyPr rtlCol="0"/>
          <a:lstStyle>
            <a:extLst/>
          </a:lstStyle>
          <a:p>
            <a:fld id="{839A0B46-BB50-47B6-8D75-2FBB4422901E}" type="datetime1">
              <a:rPr lang="en-US" smtClean="0">
                <a:solidFill>
                  <a:srgbClr val="DEF5FA"/>
                </a:solidFill>
              </a:rPr>
              <a:pPr/>
              <a:t>2/12/2024</a:t>
            </a:fld>
            <a:endParaRPr lang="en-US">
              <a:solidFill>
                <a:srgbClr val="DEF5FA"/>
              </a:solidFill>
            </a:endParaRPr>
          </a:p>
        </p:txBody>
      </p:sp>
      <p:sp>
        <p:nvSpPr>
          <p:cNvPr id="13" name="Slide Number Placeholder 12"/>
          <p:cNvSpPr>
            <a:spLocks noGrp="1"/>
          </p:cNvSpPr>
          <p:nvPr>
            <p:ph type="sldNum" sz="quarter" idx="11"/>
          </p:nvPr>
        </p:nvSpPr>
        <p:spPr>
          <a:xfrm>
            <a:off x="0" y="4667251"/>
            <a:ext cx="1447800" cy="663579"/>
          </a:xfrm>
        </p:spPr>
        <p:txBody>
          <a:bodyPr rtlCol="0"/>
          <a:lstStyle>
            <a:lvl1pPr>
              <a:defRPr sz="3733"/>
            </a:lvl1pPr>
            <a:extLst/>
          </a:lstStyle>
          <a:p>
            <a:fld id="{8F82E0A0-C266-4798-8C8F-B9F91E9DA37E}" type="slidenum">
              <a:rPr lang="en-US" smtClean="0"/>
              <a:pPr/>
              <a:t>‹N°›</a:t>
            </a:fld>
            <a:endParaRPr lang="en-US" dirty="0"/>
          </a:p>
        </p:txBody>
      </p:sp>
      <p:sp>
        <p:nvSpPr>
          <p:cNvPr id="14" name="Footer Placeholder 13"/>
          <p:cNvSpPr>
            <a:spLocks noGrp="1"/>
          </p:cNvSpPr>
          <p:nvPr>
            <p:ph type="ftr" sz="quarter" idx="12"/>
          </p:nvPr>
        </p:nvSpPr>
        <p:spPr>
          <a:xfrm>
            <a:off x="1600200" y="6248210"/>
            <a:ext cx="4572000" cy="365125"/>
          </a:xfrm>
        </p:spPr>
        <p:txBody>
          <a:bodyPr rtlCol="0"/>
          <a:lstStyle>
            <a:extLst/>
          </a:lstStyle>
          <a:p>
            <a:endParaRPr lang="en-US" dirty="0">
              <a:solidFill>
                <a:srgbClr val="DEF5FA"/>
              </a:solidFill>
            </a:endParaRPr>
          </a:p>
        </p:txBody>
      </p:sp>
    </p:spTree>
    <p:extLst>
      <p:ext uri="{BB962C8B-B14F-4D97-AF65-F5344CB8AC3E}">
        <p14:creationId xmlns="" xmlns:p14="http://schemas.microsoft.com/office/powerpoint/2010/main" val="378027883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803400"/>
            <a:ext cx="8153400" cy="432308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3"/>
            <a:ext cx="2667000" cy="365125"/>
          </a:xfrm>
          <a:prstGeom prst="rect">
            <a:avLst/>
          </a:prstGeom>
        </p:spPr>
        <p:txBody>
          <a:bodyPr vert="horz" anchor="ctr" anchorCtr="0"/>
          <a:lstStyle>
            <a:lvl1pPr algn="l">
              <a:defRPr sz="1867">
                <a:solidFill>
                  <a:schemeClr val="tx2"/>
                </a:solidFill>
              </a:defRPr>
            </a:lvl1pPr>
            <a:extLst/>
          </a:lstStyle>
          <a:p>
            <a:pPr rtl="0"/>
            <a:fld id="{9CFDDDCB-A0FE-4C2C-96CE-34F3CC96AB75}" type="datetime1">
              <a:rPr lang="en-US" smtClean="0">
                <a:solidFill>
                  <a:srgbClr val="464646"/>
                </a:solidFill>
              </a:rPr>
              <a:pPr rtl="0"/>
              <a:t>2/12/2024</a:t>
            </a:fld>
            <a:endParaRPr lang="en-US" dirty="0">
              <a:solidFill>
                <a:srgbClr val="464646"/>
              </a:solidFill>
            </a:endParaRPr>
          </a:p>
        </p:txBody>
      </p:sp>
      <p:sp>
        <p:nvSpPr>
          <p:cNvPr id="3" name="Footer Placeholder 2"/>
          <p:cNvSpPr>
            <a:spLocks noGrp="1"/>
          </p:cNvSpPr>
          <p:nvPr>
            <p:ph type="ftr" sz="quarter" idx="3"/>
          </p:nvPr>
        </p:nvSpPr>
        <p:spPr>
          <a:xfrm>
            <a:off x="609603" y="6248210"/>
            <a:ext cx="5421083" cy="365125"/>
          </a:xfrm>
          <a:prstGeom prst="rect">
            <a:avLst/>
          </a:prstGeom>
        </p:spPr>
        <p:txBody>
          <a:bodyPr vert="horz" anchor="ctr"/>
          <a:lstStyle>
            <a:lvl1pPr algn="r">
              <a:defRPr sz="1867">
                <a:solidFill>
                  <a:schemeClr val="tx2"/>
                </a:solidFill>
              </a:defRPr>
            </a:lvl1pPr>
            <a:extLst/>
          </a:lstStyle>
          <a:p>
            <a:pPr rtl="0"/>
            <a:endParaRPr lang="en-US" dirty="0">
              <a:solidFill>
                <a:srgbClr val="464646"/>
              </a:solidFill>
            </a:endParaRPr>
          </a:p>
        </p:txBody>
      </p:sp>
      <p:sp>
        <p:nvSpPr>
          <p:cNvPr id="7" name="Rectangle 6"/>
          <p:cNvSpPr/>
          <p:nvPr/>
        </p:nvSpPr>
        <p:spPr>
          <a:xfrm>
            <a:off x="0" y="1460227"/>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8" name="Rectangle 7"/>
          <p:cNvSpPr/>
          <p:nvPr/>
        </p:nvSpPr>
        <p:spPr>
          <a:xfrm>
            <a:off x="0" y="1505947"/>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9" name="Rectangle 8"/>
          <p:cNvSpPr/>
          <p:nvPr/>
        </p:nvSpPr>
        <p:spPr>
          <a:xfrm>
            <a:off x="590550" y="1505947"/>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2400">
              <a:solidFill>
                <a:prstClr val="white"/>
              </a:solidFill>
            </a:endParaRPr>
          </a:p>
        </p:txBody>
      </p:sp>
      <p:sp>
        <p:nvSpPr>
          <p:cNvPr id="23" name="Slide Number Placeholder 22"/>
          <p:cNvSpPr>
            <a:spLocks noGrp="1"/>
          </p:cNvSpPr>
          <p:nvPr>
            <p:ph type="sldNum" sz="quarter" idx="4"/>
          </p:nvPr>
        </p:nvSpPr>
        <p:spPr>
          <a:xfrm>
            <a:off x="0" y="1498011"/>
            <a:ext cx="533400" cy="244476"/>
          </a:xfrm>
          <a:prstGeom prst="rect">
            <a:avLst/>
          </a:prstGeom>
        </p:spPr>
        <p:txBody>
          <a:bodyPr vert="horz" anchor="ctr" anchorCtr="0">
            <a:normAutofit/>
          </a:bodyPr>
          <a:lstStyle>
            <a:lvl1pPr algn="ctr">
              <a:defRPr sz="1867" b="1">
                <a:solidFill>
                  <a:srgbClr val="FFFFFF"/>
                </a:solidFill>
              </a:defRPr>
            </a:lvl1pPr>
            <a:extLst/>
          </a:lstStyle>
          <a:p>
            <a:pPr rtl="0"/>
            <a:fld id="{8F82E0A0-C266-4798-8C8F-B9F91E9DA37E}" type="slidenum">
              <a:rPr lang="en-US" smtClean="0"/>
              <a:pPr rtl="0"/>
              <a:t>‹N°›</a:t>
            </a:fld>
            <a:endParaRPr lang="en-US" dirty="0"/>
          </a:p>
        </p:txBody>
      </p:sp>
      <p:sp>
        <p:nvSpPr>
          <p:cNvPr id="22" name="Title Placeholder 21"/>
          <p:cNvSpPr>
            <a:spLocks noGrp="1"/>
          </p:cNvSpPr>
          <p:nvPr>
            <p:ph type="title"/>
          </p:nvPr>
        </p:nvSpPr>
        <p:spPr>
          <a:xfrm>
            <a:off x="609600" y="157481"/>
            <a:ext cx="8153400" cy="1341120"/>
          </a:xfrm>
          <a:prstGeom prst="rect">
            <a:avLst/>
          </a:prstGeom>
        </p:spPr>
        <p:txBody>
          <a:bodyPr vert="horz" anchor="b">
            <a:normAutofit/>
          </a:bodyPr>
          <a:lstStyle>
            <a:extLst/>
          </a:lstStyle>
          <a:p>
            <a:r>
              <a:rPr lang="en-US" smtClean="0"/>
              <a:t>Click to edit Master title style</a:t>
            </a:r>
            <a:endParaRPr lang="en-US" dirty="0"/>
          </a:p>
        </p:txBody>
      </p:sp>
    </p:spTree>
    <p:extLst>
      <p:ext uri="{BB962C8B-B14F-4D97-AF65-F5344CB8AC3E}">
        <p14:creationId xmlns="" xmlns:p14="http://schemas.microsoft.com/office/powerpoint/2010/main" val="1050158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1" eaLnBrk="1" latinLnBrk="0" hangingPunct="1">
        <a:spcBef>
          <a:spcPct val="0"/>
        </a:spcBef>
        <a:buNone/>
        <a:defRPr sz="5600" kern="1200">
          <a:solidFill>
            <a:schemeClr val="tx2"/>
          </a:solidFill>
          <a:latin typeface="+mj-lt"/>
          <a:ea typeface="+mj-ea"/>
          <a:cs typeface="+mj-cs"/>
        </a:defRPr>
      </a:lvl1pPr>
      <a:extLst/>
    </p:titleStyle>
    <p:bodyStyle>
      <a:lvl1pPr marL="426709" indent="-426709" algn="r" rtl="1" eaLnBrk="1" latinLnBrk="0" hangingPunct="1">
        <a:spcBef>
          <a:spcPts val="933"/>
        </a:spcBef>
        <a:buClr>
          <a:schemeClr val="accent2"/>
        </a:buClr>
        <a:buSzPct val="60000"/>
        <a:buFont typeface="Wingdings"/>
        <a:buChar char=""/>
        <a:defRPr sz="3867" kern="1200">
          <a:solidFill>
            <a:schemeClr val="tx1"/>
          </a:solidFill>
          <a:latin typeface="+mn-lt"/>
          <a:ea typeface="+mn-ea"/>
          <a:cs typeface="+mn-cs"/>
        </a:defRPr>
      </a:lvl1pPr>
      <a:lvl2pPr marL="853419" indent="-365751" algn="r" rtl="1" eaLnBrk="1" latinLnBrk="0" hangingPunct="1">
        <a:spcBef>
          <a:spcPts val="733"/>
        </a:spcBef>
        <a:buClr>
          <a:schemeClr val="accent1"/>
        </a:buClr>
        <a:buSzPct val="70000"/>
        <a:buFont typeface="Wingdings 2"/>
        <a:buChar char=""/>
        <a:defRPr sz="3467" kern="1200">
          <a:solidFill>
            <a:schemeClr val="tx1"/>
          </a:solidFill>
          <a:latin typeface="+mn-lt"/>
          <a:ea typeface="+mn-ea"/>
          <a:cs typeface="+mn-cs"/>
        </a:defRPr>
      </a:lvl2pPr>
      <a:lvl3pPr marL="1219170" indent="-304792" algn="r" rtl="1" eaLnBrk="1" latinLnBrk="0" hangingPunct="1">
        <a:spcBef>
          <a:spcPts val="667"/>
        </a:spcBef>
        <a:buClr>
          <a:schemeClr val="accent2"/>
        </a:buClr>
        <a:buSzPct val="75000"/>
        <a:buFont typeface="Wingdings"/>
        <a:buChar char=""/>
        <a:defRPr sz="3067" kern="1200">
          <a:solidFill>
            <a:schemeClr val="tx1"/>
          </a:solidFill>
          <a:latin typeface="+mn-lt"/>
          <a:ea typeface="+mn-ea"/>
          <a:cs typeface="+mn-cs"/>
        </a:defRPr>
      </a:lvl3pPr>
      <a:lvl4pPr marL="1828754" indent="-304792" algn="r" rtl="1" eaLnBrk="1" latinLnBrk="0" hangingPunct="1">
        <a:spcBef>
          <a:spcPts val="533"/>
        </a:spcBef>
        <a:buClr>
          <a:schemeClr val="accent3"/>
        </a:buClr>
        <a:buSzPct val="75000"/>
        <a:buFont typeface="Wingdings"/>
        <a:buChar char=""/>
        <a:defRPr sz="2667" kern="1200">
          <a:solidFill>
            <a:schemeClr val="tx1"/>
          </a:solidFill>
          <a:latin typeface="+mn-lt"/>
          <a:ea typeface="+mn-ea"/>
          <a:cs typeface="+mn-cs"/>
        </a:defRPr>
      </a:lvl4pPr>
      <a:lvl5pPr marL="2438339" indent="-304792" algn="r" rtl="1" eaLnBrk="1" latinLnBrk="0" hangingPunct="1">
        <a:spcBef>
          <a:spcPts val="533"/>
        </a:spcBef>
        <a:buClr>
          <a:schemeClr val="accent4"/>
        </a:buClr>
        <a:buSzPct val="65000"/>
        <a:buFont typeface="Wingdings"/>
        <a:buChar char=""/>
        <a:defRPr sz="2667" kern="1200">
          <a:solidFill>
            <a:schemeClr val="tx1"/>
          </a:solidFill>
          <a:latin typeface="+mn-lt"/>
          <a:ea typeface="+mn-ea"/>
          <a:cs typeface="+mn-cs"/>
        </a:defRPr>
      </a:lvl5pPr>
      <a:lvl6pPr marL="2804090" indent="-304792" algn="r" rtl="1" eaLnBrk="1" latinLnBrk="0" hangingPunct="1">
        <a:spcBef>
          <a:spcPct val="20000"/>
        </a:spcBef>
        <a:buClr>
          <a:schemeClr val="accent1"/>
        </a:buClr>
        <a:buFont typeface="Wingdings"/>
        <a:buNone/>
        <a:defRPr sz="2400" kern="1200" baseline="0">
          <a:solidFill>
            <a:schemeClr val="tx1"/>
          </a:solidFill>
          <a:latin typeface="+mn-lt"/>
          <a:ea typeface="+mn-ea"/>
          <a:cs typeface="+mn-cs"/>
        </a:defRPr>
      </a:lvl6pPr>
      <a:lvl7pPr marL="3169841" indent="-304792" algn="r" rtl="1" eaLnBrk="1" latinLnBrk="0" hangingPunct="1">
        <a:spcBef>
          <a:spcPct val="20000"/>
        </a:spcBef>
        <a:buClr>
          <a:schemeClr val="accent2"/>
        </a:buClr>
        <a:buFont typeface="Wingdings"/>
        <a:buChar char="§"/>
        <a:defRPr sz="2400" kern="1200" baseline="0">
          <a:solidFill>
            <a:schemeClr val="tx1"/>
          </a:solidFill>
          <a:latin typeface="+mn-lt"/>
          <a:ea typeface="+mn-ea"/>
          <a:cs typeface="+mn-cs"/>
        </a:defRPr>
      </a:lvl7pPr>
      <a:lvl8pPr marL="3535592" indent="-304792" algn="r" rtl="1" eaLnBrk="1" latinLnBrk="0" hangingPunct="1">
        <a:spcBef>
          <a:spcPct val="20000"/>
        </a:spcBef>
        <a:buClr>
          <a:schemeClr val="accent3"/>
        </a:buClr>
        <a:buFont typeface="Wingdings"/>
        <a:buChar char="§"/>
        <a:defRPr sz="2400" kern="1200" baseline="0">
          <a:solidFill>
            <a:schemeClr val="tx1"/>
          </a:solidFill>
          <a:latin typeface="+mn-lt"/>
          <a:ea typeface="+mn-ea"/>
          <a:cs typeface="+mn-cs"/>
        </a:defRPr>
      </a:lvl8pPr>
      <a:lvl9pPr marL="3901342" indent="-304792" algn="r" rtl="1" eaLnBrk="1" latinLnBrk="0" hangingPunct="1">
        <a:spcBef>
          <a:spcPct val="20000"/>
        </a:spcBef>
        <a:buClr>
          <a:schemeClr val="accent4"/>
        </a:buClr>
        <a:buFont typeface="Wingdings"/>
        <a:buChar char="§"/>
        <a:defRPr sz="2400" kern="1200" baseline="0">
          <a:solidFill>
            <a:schemeClr val="tx1"/>
          </a:solidFill>
          <a:latin typeface="+mn-lt"/>
          <a:ea typeface="+mn-ea"/>
          <a:cs typeface="+mn-cs"/>
        </a:defRPr>
      </a:lvl9pPr>
      <a:extLst/>
    </p:bodyStyle>
    <p:otherStyle>
      <a:lvl1pPr marL="0" algn="r" rtl="1" eaLnBrk="1" hangingPunct="1">
        <a:defRPr kern="1200">
          <a:solidFill>
            <a:schemeClr val="tx1"/>
          </a:solidFill>
          <a:latin typeface="+mn-lt"/>
          <a:ea typeface="+mn-ea"/>
          <a:cs typeface="+mn-cs"/>
        </a:defRPr>
      </a:lvl1pPr>
      <a:lvl2pPr marL="609585" algn="r" rtl="1" eaLnBrk="1" hangingPunct="1">
        <a:defRPr kern="1200">
          <a:solidFill>
            <a:schemeClr val="tx1"/>
          </a:solidFill>
          <a:latin typeface="+mn-lt"/>
          <a:ea typeface="+mn-ea"/>
          <a:cs typeface="+mn-cs"/>
        </a:defRPr>
      </a:lvl2pPr>
      <a:lvl3pPr marL="1219170" algn="r" rtl="1" eaLnBrk="1" hangingPunct="1">
        <a:defRPr kern="1200">
          <a:solidFill>
            <a:schemeClr val="tx1"/>
          </a:solidFill>
          <a:latin typeface="+mn-lt"/>
          <a:ea typeface="+mn-ea"/>
          <a:cs typeface="+mn-cs"/>
        </a:defRPr>
      </a:lvl3pPr>
      <a:lvl4pPr marL="1828754" algn="r" rtl="1" eaLnBrk="1" hangingPunct="1">
        <a:defRPr kern="1200">
          <a:solidFill>
            <a:schemeClr val="tx1"/>
          </a:solidFill>
          <a:latin typeface="+mn-lt"/>
          <a:ea typeface="+mn-ea"/>
          <a:cs typeface="+mn-cs"/>
        </a:defRPr>
      </a:lvl4pPr>
      <a:lvl5pPr marL="2438339" algn="r" rtl="1" eaLnBrk="1" hangingPunct="1">
        <a:defRPr kern="1200">
          <a:solidFill>
            <a:schemeClr val="tx1"/>
          </a:solidFill>
          <a:latin typeface="+mn-lt"/>
          <a:ea typeface="+mn-ea"/>
          <a:cs typeface="+mn-cs"/>
        </a:defRPr>
      </a:lvl5pPr>
      <a:lvl6pPr marL="3047924" algn="r" rtl="1" eaLnBrk="1" hangingPunct="1">
        <a:defRPr kern="1200">
          <a:solidFill>
            <a:schemeClr val="tx1"/>
          </a:solidFill>
          <a:latin typeface="+mn-lt"/>
          <a:ea typeface="+mn-ea"/>
          <a:cs typeface="+mn-cs"/>
        </a:defRPr>
      </a:lvl6pPr>
      <a:lvl7pPr marL="3657509" algn="r" rtl="1" eaLnBrk="1" hangingPunct="1">
        <a:defRPr kern="1200">
          <a:solidFill>
            <a:schemeClr val="tx1"/>
          </a:solidFill>
          <a:latin typeface="+mn-lt"/>
          <a:ea typeface="+mn-ea"/>
          <a:cs typeface="+mn-cs"/>
        </a:defRPr>
      </a:lvl7pPr>
      <a:lvl8pPr marL="4267093" algn="r" rtl="1" eaLnBrk="1" hangingPunct="1">
        <a:defRPr kern="1200">
          <a:solidFill>
            <a:schemeClr val="tx1"/>
          </a:solidFill>
          <a:latin typeface="+mn-lt"/>
          <a:ea typeface="+mn-ea"/>
          <a:cs typeface="+mn-cs"/>
        </a:defRPr>
      </a:lvl8pPr>
      <a:lvl9pPr marL="4876678" algn="r" rtl="1" eaLnBrk="1" hangingPunct="1">
        <a:defRPr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33846" y="365760"/>
            <a:ext cx="7886700" cy="1325563"/>
          </a:xfrm>
          <a:prstGeom prst="rect">
            <a:avLst/>
          </a:prstGeom>
        </p:spPr>
        <p:txBody>
          <a:bodyPr vert="horz" lIns="91440" tIns="45720" rIns="91440" bIns="45720" rtlCol="1" anchor="ctr">
            <a:normAutofit/>
          </a:bodyPr>
          <a:lstStyle/>
          <a:p>
            <a:pPr algn="r" rtl="1"/>
            <a:r>
              <a:rPr lang="ar-SA"/>
              <a:t>
              انقر لتحرير نمط العنوان الرئيسي
          </a:t>
            </a:r>
          </a:p>
        </p:txBody>
      </p:sp>
      <p:sp>
        <p:nvSpPr>
          <p:cNvPr id="3" name="عنصر نائب للنص 2"/>
          <p:cNvSpPr>
            <a:spLocks noGrp="1"/>
          </p:cNvSpPr>
          <p:nvPr>
            <p:ph type="body" idx="1"/>
          </p:nvPr>
        </p:nvSpPr>
        <p:spPr>
          <a:xfrm>
            <a:off x="633846" y="1828803"/>
            <a:ext cx="7886700" cy="4351337"/>
          </a:xfrm>
          <a:prstGeom prst="rect">
            <a:avLst/>
          </a:prstGeom>
        </p:spPr>
        <p:txBody>
          <a:bodyPr vert="horz" lIns="91440" tIns="45720" rIns="91440" bIns="45720" rtlCol="1">
            <a:normAutofit/>
          </a:bodyPr>
          <a:lstStyle/>
          <a:p>
            <a:pPr lvl="0" algn="r" rtl="1"/>
            <a:r>
              <a:rPr lang="ar-SA"/>
              <a:t>
              انقر لتحرير أنماط النص الرئيسي
          </a:t>
            </a:r>
          </a:p>
          <a:p>
            <a:pPr lvl="1" algn="r" rtl="1"/>
            <a:r>
              <a:rPr lang="ar-SA"/>
              <a:t>
              المستوى الثاني
          </a:t>
            </a:r>
          </a:p>
          <a:p>
            <a:pPr lvl="2" algn="r" rtl="1"/>
            <a:r>
              <a:rPr lang="ar-SA"/>
              <a:t>
              المستوى الثالث
          </a:t>
            </a:r>
          </a:p>
          <a:p>
            <a:pPr lvl="3" algn="r" rtl="1"/>
            <a:r>
              <a:rPr lang="ar-SA"/>
              <a:t>
              المستوى الرابع
          </a:t>
            </a:r>
          </a:p>
          <a:p>
            <a:pPr lvl="4" algn="r" rtl="1"/>
            <a:r>
              <a:rPr lang="ar-SA"/>
              <a:t>
              المستوى الخامس
          </a:t>
            </a:r>
          </a:p>
        </p:txBody>
      </p:sp>
      <p:sp>
        <p:nvSpPr>
          <p:cNvPr id="4" name="عنصر نائب للتاريخ 3"/>
          <p:cNvSpPr>
            <a:spLocks noGrp="1"/>
          </p:cNvSpPr>
          <p:nvPr>
            <p:ph type="dt" sz="half" idx="2"/>
          </p:nvPr>
        </p:nvSpPr>
        <p:spPr>
          <a:xfrm>
            <a:off x="628649" y="6356352"/>
            <a:ext cx="2057400" cy="365125"/>
          </a:xfrm>
          <a:prstGeom prst="rect">
            <a:avLst/>
          </a:prstGeom>
        </p:spPr>
        <p:txBody>
          <a:bodyPr vert="horz" lIns="91440" tIns="45720" rIns="91440" bIns="45720" rtlCol="1" anchor="ctr"/>
          <a:lstStyle>
            <a:lvl1pPr algn="r" latinLnBrk="0">
              <a:defRPr lang="ar-SA" sz="1100">
                <a:solidFill>
                  <a:schemeClr val="tx1">
                    <a:lumMod val="65000"/>
                    <a:lumOff val="35000"/>
                  </a:schemeClr>
                </a:solidFill>
              </a:defRPr>
            </a:lvl1pPr>
          </a:lstStyle>
          <a:p>
            <a:r>
              <a:rPr>
                <a:solidFill>
                  <a:srgbClr val="2F2B20">
                    <a:lumMod val="65000"/>
                    <a:lumOff val="35000"/>
                  </a:srgbClr>
                </a:solidFill>
                <a:cs typeface="Tahoma" panose="020B0604030504040204" pitchFamily="34" charset="0"/>
              </a:rPr>
              <a:t>
            </a:t>
            </a:r>
            <a:fld id="{9F4BAFA9-9BD6-4249-899C-26E204AE64E3}" type="datetime1">
              <a:rPr lang="en-US" smtClean="0">
                <a:solidFill>
                  <a:srgbClr val="2F2B20">
                    <a:lumMod val="65000"/>
                    <a:lumOff val="35000"/>
                  </a:srgbClr>
                </a:solidFill>
                <a:cs typeface="Tahoma" panose="020B0604030504040204" pitchFamily="34" charset="0"/>
              </a:rPr>
              <a:pPr/>
              <a:t>2/12/2024</a:t>
            </a:fld>
            <a:r>
              <a:rPr>
                <a:solidFill>
                  <a:srgbClr val="2F2B20">
                    <a:lumMod val="65000"/>
                    <a:lumOff val="35000"/>
                  </a:srgbClr>
                </a:solidFill>
                <a:cs typeface="Tahoma" panose="020B0604030504040204" pitchFamily="34" charset="0"/>
              </a:rPr>
              <a:t>
            </a:t>
            </a:r>
          </a:p>
        </p:txBody>
      </p:sp>
      <p:sp>
        <p:nvSpPr>
          <p:cNvPr id="5" name="عنصر نائب للتذييل 4"/>
          <p:cNvSpPr>
            <a:spLocks noGrp="1"/>
          </p:cNvSpPr>
          <p:nvPr>
            <p:ph type="ftr" sz="quarter" idx="3"/>
          </p:nvPr>
        </p:nvSpPr>
        <p:spPr>
          <a:xfrm>
            <a:off x="3028952" y="6356352"/>
            <a:ext cx="3086100" cy="365125"/>
          </a:xfrm>
          <a:prstGeom prst="rect">
            <a:avLst/>
          </a:prstGeom>
        </p:spPr>
        <p:txBody>
          <a:bodyPr vert="horz" lIns="91440" tIns="45720" rIns="91440" bIns="45720" rtlCol="1" anchor="ctr"/>
          <a:lstStyle>
            <a:lvl1pPr algn="r" latinLnBrk="0">
              <a:defRPr lang="ar-SA" sz="1100">
                <a:solidFill>
                  <a:schemeClr val="tx1">
                    <a:lumMod val="65000"/>
                    <a:lumOff val="35000"/>
                  </a:schemeClr>
                </a:solidFill>
              </a:defRPr>
            </a:lvl1pPr>
          </a:lstStyle>
          <a:p>
            <a:endParaRPr>
              <a:solidFill>
                <a:srgbClr val="2F2B20">
                  <a:lumMod val="65000"/>
                  <a:lumOff val="35000"/>
                </a:srgbClr>
              </a:solidFill>
              <a:cs typeface="Tahoma" panose="020B0604030504040204" pitchFamily="34" charset="0"/>
            </a:endParaRPr>
          </a:p>
        </p:txBody>
      </p:sp>
      <p:sp>
        <p:nvSpPr>
          <p:cNvPr id="6" name="عنصر نائب لرقم الشريحة 5"/>
          <p:cNvSpPr>
            <a:spLocks noGrp="1"/>
          </p:cNvSpPr>
          <p:nvPr>
            <p:ph type="sldNum" sz="quarter" idx="4"/>
          </p:nvPr>
        </p:nvSpPr>
        <p:spPr>
          <a:xfrm>
            <a:off x="6463145" y="6356352"/>
            <a:ext cx="2057400" cy="365125"/>
          </a:xfrm>
          <a:prstGeom prst="rect">
            <a:avLst/>
          </a:prstGeom>
        </p:spPr>
        <p:txBody>
          <a:bodyPr vert="horz" lIns="91440" tIns="45720" rIns="91440" bIns="45720" rtlCol="1" anchor="ctr"/>
          <a:lstStyle>
            <a:lvl1pPr algn="r" latinLnBrk="0">
              <a:defRPr lang="ar-SA" sz="1100">
                <a:solidFill>
                  <a:schemeClr val="tx1">
                    <a:tint val="75000"/>
                  </a:schemeClr>
                </a:solidFill>
              </a:defRPr>
            </a:lvl1pPr>
          </a:lstStyle>
          <a:p>
            <a:r>
              <a:rPr>
                <a:solidFill>
                  <a:srgbClr val="2F2B20">
                    <a:tint val="75000"/>
                  </a:srgbClr>
                </a:solidFill>
                <a:cs typeface="Tahoma" panose="020B0604030504040204" pitchFamily="34" charset="0"/>
              </a:rPr>
              <a:t>
            </a:t>
            </a:r>
            <a:fld id="{4FAB73BC-B049-4115-A692-8D63A059BFB8}" type="slidenum">
              <a:rPr>
                <a:solidFill>
                  <a:srgbClr val="2F2B20">
                    <a:tint val="75000"/>
                  </a:srgbClr>
                </a:solidFill>
                <a:cs typeface="Tahoma" panose="020B0604030504040204" pitchFamily="34" charset="0"/>
              </a:rPr>
              <a:pPr/>
              <a:t>‹N°›</a:t>
            </a:fld>
            <a:r>
              <a:rPr>
                <a:solidFill>
                  <a:srgbClr val="2F2B20">
                    <a:tint val="75000"/>
                  </a:srgbClr>
                </a:solidFill>
                <a:cs typeface="Tahoma" panose="020B0604030504040204" pitchFamily="34" charset="0"/>
              </a:rPr>
              <a:t>
            </a:t>
            </a:r>
          </a:p>
        </p:txBody>
      </p:sp>
    </p:spTree>
    <p:extLst>
      <p:ext uri="{BB962C8B-B14F-4D97-AF65-F5344CB8AC3E}">
        <p14:creationId xmlns="" xmlns:p14="http://schemas.microsoft.com/office/powerpoint/2010/main" val="18798174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hf hdr="0" ftr="0" dt="0"/>
  <p:txStyles>
    <p:titleStyle>
      <a:lvl1pPr algn="r" defTabSz="914400" rtl="1" eaLnBrk="1" latinLnBrk="0" hangingPunct="1">
        <a:lnSpc>
          <a:spcPct val="90000"/>
        </a:lnSpc>
        <a:spcBef>
          <a:spcPct val="0"/>
        </a:spcBef>
        <a:buNone/>
        <a:defRPr lang="ar-SA" sz="32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lang="ar-SA" sz="20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lang="ar-SA" sz="18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lang="ar-SA" sz="16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lang="ar-SA" sz="14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lang="ar-SA" sz="14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lang="ar-SA"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lang="ar-SA"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lang="ar-SA"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lang="ar-SA" sz="2000" kern="1200">
          <a:solidFill>
            <a:schemeClr val="tx1"/>
          </a:solidFill>
          <a:latin typeface="+mn-lt"/>
          <a:ea typeface="+mn-ea"/>
          <a:cs typeface="+mn-cs"/>
        </a:defRPr>
      </a:lvl9pPr>
    </p:bodyStyle>
    <p:otherStyle>
      <a:defPPr>
        <a:defRPr lang="ar-SA"/>
      </a:defPPr>
      <a:lvl1pPr marL="0" algn="r" defTabSz="914400" rtl="1" eaLnBrk="1" latinLnBrk="0" hangingPunct="1">
        <a:defRPr lang="ar-SA" sz="1800" kern="1200">
          <a:solidFill>
            <a:schemeClr val="tx1"/>
          </a:solidFill>
          <a:latin typeface="+mn-lt"/>
          <a:ea typeface="+mn-ea"/>
          <a:cs typeface="+mn-cs"/>
        </a:defRPr>
      </a:lvl1pPr>
      <a:lvl2pPr marL="457200" algn="r" defTabSz="914400" rtl="1" eaLnBrk="1" latinLnBrk="0" hangingPunct="1">
        <a:defRPr lang="ar-SA" sz="1800" kern="1200">
          <a:solidFill>
            <a:schemeClr val="tx1"/>
          </a:solidFill>
          <a:latin typeface="+mn-lt"/>
          <a:ea typeface="+mn-ea"/>
          <a:cs typeface="+mn-cs"/>
        </a:defRPr>
      </a:lvl2pPr>
      <a:lvl3pPr marL="914400" algn="r" defTabSz="914400" rtl="1" eaLnBrk="1" latinLnBrk="0" hangingPunct="1">
        <a:defRPr lang="ar-SA" sz="1800" kern="1200">
          <a:solidFill>
            <a:schemeClr val="tx1"/>
          </a:solidFill>
          <a:latin typeface="+mn-lt"/>
          <a:ea typeface="+mn-ea"/>
          <a:cs typeface="+mn-cs"/>
        </a:defRPr>
      </a:lvl3pPr>
      <a:lvl4pPr marL="1371600" algn="r" defTabSz="914400" rtl="1" eaLnBrk="1" latinLnBrk="0" hangingPunct="1">
        <a:defRPr lang="ar-SA" sz="1800" kern="1200">
          <a:solidFill>
            <a:schemeClr val="tx1"/>
          </a:solidFill>
          <a:latin typeface="+mn-lt"/>
          <a:ea typeface="+mn-ea"/>
          <a:cs typeface="+mn-cs"/>
        </a:defRPr>
      </a:lvl4pPr>
      <a:lvl5pPr marL="1828800" algn="r" defTabSz="914400" rtl="1" eaLnBrk="1" latinLnBrk="0" hangingPunct="1">
        <a:defRPr lang="ar-SA" sz="1800" kern="1200">
          <a:solidFill>
            <a:schemeClr val="tx1"/>
          </a:solidFill>
          <a:latin typeface="+mn-lt"/>
          <a:ea typeface="+mn-ea"/>
          <a:cs typeface="+mn-cs"/>
        </a:defRPr>
      </a:lvl5pPr>
      <a:lvl6pPr marL="2286000" algn="r" defTabSz="914400" rtl="1" eaLnBrk="1" latinLnBrk="0" hangingPunct="1">
        <a:defRPr lang="ar-SA" sz="1800" kern="1200">
          <a:solidFill>
            <a:schemeClr val="tx1"/>
          </a:solidFill>
          <a:latin typeface="+mn-lt"/>
          <a:ea typeface="+mn-ea"/>
          <a:cs typeface="+mn-cs"/>
        </a:defRPr>
      </a:lvl6pPr>
      <a:lvl7pPr marL="2743200" algn="r" defTabSz="914400" rtl="1" eaLnBrk="1" latinLnBrk="0" hangingPunct="1">
        <a:defRPr lang="ar-SA" sz="1800" kern="1200">
          <a:solidFill>
            <a:schemeClr val="tx1"/>
          </a:solidFill>
          <a:latin typeface="+mn-lt"/>
          <a:ea typeface="+mn-ea"/>
          <a:cs typeface="+mn-cs"/>
        </a:defRPr>
      </a:lvl7pPr>
      <a:lvl8pPr marL="3200400" algn="r" defTabSz="914400" rtl="1" eaLnBrk="1" latinLnBrk="0" hangingPunct="1">
        <a:defRPr lang="ar-SA" sz="1800" kern="1200">
          <a:solidFill>
            <a:schemeClr val="tx1"/>
          </a:solidFill>
          <a:latin typeface="+mn-lt"/>
          <a:ea typeface="+mn-ea"/>
          <a:cs typeface="+mn-cs"/>
        </a:defRPr>
      </a:lvl8pPr>
      <a:lvl9pPr marL="3657600" algn="r" defTabSz="914400" rtl="1" eaLnBrk="1" latinLnBrk="0" hangingPunct="1">
        <a:defRPr lang="ar-SA"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1" y="-7142"/>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4"/>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0"/>
            <a:fld id="{E1A27C3A-108D-4211-BBB0-5F5C6508E85E}" type="datetime1">
              <a:rPr lang="en-US" smtClean="0">
                <a:solidFill>
                  <a:srgbClr val="464646"/>
                </a:solidFill>
              </a:rPr>
              <a:pPr rtl="0"/>
              <a:t>2/12/2024</a:t>
            </a:fld>
            <a:endParaRPr lang="en-US" dirty="0">
              <a:solidFill>
                <a:srgbClr val="464646"/>
              </a:solidFill>
            </a:endParaRPr>
          </a:p>
        </p:txBody>
      </p:sp>
      <p:sp>
        <p:nvSpPr>
          <p:cNvPr id="22" name="Espace réservé du pied de page 21"/>
          <p:cNvSpPr>
            <a:spLocks noGrp="1"/>
          </p:cNvSpPr>
          <p:nvPr>
            <p:ph type="ftr" sz="quarter" idx="3"/>
          </p:nvPr>
        </p:nvSpPr>
        <p:spPr>
          <a:xfrm>
            <a:off x="2667000" y="6356354"/>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0"/>
            <a:endParaRPr lang="en-US" dirty="0">
              <a:solidFill>
                <a:srgbClr val="464646"/>
              </a:solidFill>
            </a:endParaRPr>
          </a:p>
        </p:txBody>
      </p:sp>
      <p:sp>
        <p:nvSpPr>
          <p:cNvPr id="18" name="Espace réservé du numéro de diapositive 17"/>
          <p:cNvSpPr>
            <a:spLocks noGrp="1"/>
          </p:cNvSpPr>
          <p:nvPr>
            <p:ph type="sldNum" sz="quarter" idx="4"/>
          </p:nvPr>
        </p:nvSpPr>
        <p:spPr>
          <a:xfrm>
            <a:off x="7924800" y="6356354"/>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rtl="0"/>
            <a:fld id="{8F82E0A0-C266-4798-8C8F-B9F91E9DA37E}" type="slidenum">
              <a:rPr lang="en-US" smtClean="0"/>
              <a:pPr rtl="0"/>
              <a:t>‹N°›</a:t>
            </a:fld>
            <a:endParaRPr lang="en-US" dirty="0"/>
          </a:p>
        </p:txBody>
      </p:sp>
      <p:grpSp>
        <p:nvGrpSpPr>
          <p:cNvPr id="2" name="Groupe 1"/>
          <p:cNvGrpSpPr/>
          <p:nvPr/>
        </p:nvGrpSpPr>
        <p:grpSpPr>
          <a:xfrm>
            <a:off x="-19015"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671" r:id="rId13"/>
    <p:sldLayoutId id="2147483674" r:id="rId14"/>
    <p:sldLayoutId id="2147483677" r:id="rId15"/>
    <p:sldLayoutId id="2147483678" r:id="rId16"/>
    <p:sldLayoutId id="2147483680" r:id="rId17"/>
    <p:sldLayoutId id="2147483682" r:id="rId18"/>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4.jpe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4.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diagramColors" Target="../diagrams/colors2.xml"/><Relationship Id="rId2" Type="http://schemas.openxmlformats.org/officeDocument/2006/relationships/image" Target="../media/image14.jpeg"/><Relationship Id="rId1" Type="http://schemas.openxmlformats.org/officeDocument/2006/relationships/slideLayout" Target="../slideLayouts/slideLayout2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4.jpeg"/><Relationship Id="rId1" Type="http://schemas.openxmlformats.org/officeDocument/2006/relationships/slideLayout" Target="../slideLayouts/slideLayout2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14.jpeg"/><Relationship Id="rId1" Type="http://schemas.openxmlformats.org/officeDocument/2006/relationships/slideLayout" Target="../slideLayouts/slideLayout3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1" y="0"/>
            <a:ext cx="9144000" cy="6857999"/>
          </a:xfrm>
          <a:prstGeom prst="rect">
            <a:avLst/>
          </a:prstGeom>
          <a:noFill/>
          <a:ln w="9525">
            <a:noFill/>
            <a:miter lim="800000"/>
            <a:headEnd/>
            <a:tailEnd/>
          </a:ln>
          <a:effectLst/>
        </p:spPr>
      </p:pic>
      <p:sp>
        <p:nvSpPr>
          <p:cNvPr id="3" name="Espace réservé du numéro de diapositive 2"/>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1</a:t>
            </a:fld>
            <a:endParaRPr lang="en-US" dirty="0">
              <a:solidFill>
                <a:srgbClr val="262626">
                  <a:tint val="75000"/>
                </a:srgbClr>
              </a:solidFill>
            </a:endParaRPr>
          </a:p>
        </p:txBody>
      </p:sp>
    </p:spTree>
    <p:extLst>
      <p:ext uri="{BB962C8B-B14F-4D97-AF65-F5344CB8AC3E}">
        <p14:creationId xmlns="" xmlns:p14="http://schemas.microsoft.com/office/powerpoint/2010/main" val="4066501712"/>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10</a:t>
            </a:fld>
            <a:endParaRPr lang="en-US" dirty="0">
              <a:solidFill>
                <a:srgbClr val="262626">
                  <a:tint val="75000"/>
                </a:srgbClr>
              </a:solidFill>
            </a:endParaRPr>
          </a:p>
        </p:txBody>
      </p:sp>
      <p:sp>
        <p:nvSpPr>
          <p:cNvPr id="7" name="Ellipse 6"/>
          <p:cNvSpPr/>
          <p:nvPr/>
        </p:nvSpPr>
        <p:spPr>
          <a:xfrm>
            <a:off x="1052945" y="512618"/>
            <a:ext cx="6954982" cy="96981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ar-DZ" sz="2400" b="1" dirty="0" smtClean="0">
                <a:solidFill>
                  <a:schemeClr val="tx2"/>
                </a:solidFill>
                <a:latin typeface="Sakkal Majalla" pitchFamily="2" charset="-78"/>
                <a:cs typeface="Sakkal Majalla" pitchFamily="2" charset="-78"/>
              </a:rPr>
              <a:t>المحور الثالث: القانون النقدي والمصرفي 09/23 (نحو عصرنة المنظومة البنكية)</a:t>
            </a:r>
            <a:endParaRPr lang="fr-FR" sz="2400" b="1" dirty="0" smtClean="0">
              <a:solidFill>
                <a:schemeClr val="tx2"/>
              </a:solidFill>
              <a:latin typeface="Sakkal Majalla" pitchFamily="2" charset="-78"/>
              <a:cs typeface="Sakkal Majalla" pitchFamily="2" charset="-78"/>
            </a:endParaRPr>
          </a:p>
        </p:txBody>
      </p:sp>
      <p:sp>
        <p:nvSpPr>
          <p:cNvPr id="10" name="Rectangle à coins arrondis 9"/>
          <p:cNvSpPr/>
          <p:nvPr/>
        </p:nvSpPr>
        <p:spPr>
          <a:xfrm>
            <a:off x="1834478" y="2832459"/>
            <a:ext cx="6893886" cy="2543105"/>
          </a:xfrm>
          <a:prstGeom prst="roundRect">
            <a:avLst/>
          </a:prstGeom>
          <a:effectLst>
            <a:glow rad="63500">
              <a:schemeClr val="accent1">
                <a:satMod val="175000"/>
                <a:alpha val="40000"/>
              </a:schemeClr>
            </a:glow>
          </a:effectLst>
          <a:scene3d>
            <a:camera prst="perspectiveContrastingLeftFacing"/>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r>
              <a:rPr lang="ar-DZ" sz="2400" dirty="0" smtClean="0">
                <a:latin typeface="Sakkal Majalla" pitchFamily="2" charset="-78"/>
                <a:cs typeface="Sakkal Majalla" pitchFamily="2" charset="-78"/>
              </a:rPr>
              <a:t>في إطار تحسين وتطوير البيئة المصرفية ومواكبة دائما للتطورات الوطنية والعالمية، تم إصدار القانون النقدي والمصرفي 23/09  . يسعى هذا القانون من خلال الأحكام التي جاء بها إلى تعزيز حوكمة كل من بنك الجزائر،  مجلس النقد والقرض، اللجنة المصرفية والمؤسسات المالية، حتى تتماشى مع التحولات الاقتصادية والمالية التي تعيشها الدولة، وكذا التطورات التقنية والتكنولوجية.</a:t>
            </a:r>
            <a:endParaRPr lang="fr-FR" sz="2400" dirty="0">
              <a:latin typeface="Sakkal Majalla" pitchFamily="2" charset="-78"/>
              <a:cs typeface="Sakkal Majalla" pitchFamily="2" charset="-78"/>
            </a:endParaRPr>
          </a:p>
        </p:txBody>
      </p:sp>
      <p:sp>
        <p:nvSpPr>
          <p:cNvPr id="11" name="Flèche courbée vers la gauche 10"/>
          <p:cNvSpPr/>
          <p:nvPr/>
        </p:nvSpPr>
        <p:spPr>
          <a:xfrm flipH="1">
            <a:off x="429490" y="1349894"/>
            <a:ext cx="1524001" cy="3277524"/>
          </a:xfrm>
          <a:prstGeom prst="curvedLeftArrow">
            <a:avLst>
              <a:gd name="adj1" fmla="val 25000"/>
              <a:gd name="adj2" fmla="val 50000"/>
              <a:gd name="adj3" fmla="val 33265"/>
            </a:avLst>
          </a:prstGeom>
          <a:solidFill>
            <a:schemeClr val="bg1">
              <a:lumMod val="8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solidFill>
                <a:schemeClr val="tx1"/>
              </a:solidFill>
            </a:endParaRPr>
          </a:p>
        </p:txBody>
      </p:sp>
    </p:spTree>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11</a:t>
            </a:fld>
            <a:endParaRPr lang="en-US" dirty="0">
              <a:solidFill>
                <a:srgbClr val="262626">
                  <a:tint val="75000"/>
                </a:srgbClr>
              </a:solidFill>
            </a:endParaRPr>
          </a:p>
        </p:txBody>
      </p:sp>
      <p:sp>
        <p:nvSpPr>
          <p:cNvPr id="10" name="Rectangle à coins arrondis 9"/>
          <p:cNvSpPr/>
          <p:nvPr/>
        </p:nvSpPr>
        <p:spPr>
          <a:xfrm>
            <a:off x="429490" y="1136072"/>
            <a:ext cx="8478982" cy="50707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a:lnSpc>
                <a:spcPct val="150000"/>
              </a:lnSpc>
              <a:buFont typeface="Wingdings" pitchFamily="2" charset="2"/>
              <a:buChar char="ü"/>
            </a:pPr>
            <a:endParaRPr lang="fr-FR" sz="2000" b="1" dirty="0" smtClean="0">
              <a:latin typeface="Sakkal Majalla" pitchFamily="2" charset="-78"/>
              <a:cs typeface="Sakkal Majalla" pitchFamily="2" charset="-78"/>
            </a:endParaRPr>
          </a:p>
          <a:p>
            <a:pPr algn="just">
              <a:lnSpc>
                <a:spcPct val="150000"/>
              </a:lnSpc>
              <a:buFont typeface="Wingdings" pitchFamily="2" charset="2"/>
              <a:buChar char="ü"/>
            </a:pPr>
            <a:r>
              <a:rPr lang="ar-DZ" sz="2000" b="1" dirty="0" smtClean="0">
                <a:latin typeface="Sakkal Majalla" pitchFamily="2" charset="-78"/>
                <a:cs typeface="Sakkal Majalla" pitchFamily="2" charset="-78"/>
              </a:rPr>
              <a:t>إعادة </a:t>
            </a:r>
            <a:r>
              <a:rPr lang="ar-DZ" sz="2000" b="1" dirty="0" smtClean="0">
                <a:latin typeface="Sakkal Majalla" pitchFamily="2" charset="-78"/>
                <a:cs typeface="Sakkal Majalla" pitchFamily="2" charset="-78"/>
              </a:rPr>
              <a:t>تنظيم مهام المحافظ من حيث العهدة (5 سنوات قابلة للتجديد مرة واحدة وكذلك النواب الثلاث)، وأداء القسم أمام الجهات القضائية؛</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تنظيم تركيبة مجلس إدارة البنك </a:t>
            </a:r>
            <a:r>
              <a:rPr lang="ar-DZ" sz="2000" b="1" dirty="0" err="1" smtClean="0">
                <a:latin typeface="Sakkal Majalla" pitchFamily="2" charset="-78"/>
                <a:cs typeface="Sakkal Majalla" pitchFamily="2" charset="-78"/>
              </a:rPr>
              <a:t>و</a:t>
            </a:r>
            <a:r>
              <a:rPr lang="ar-DZ" sz="2000" b="1" dirty="0" smtClean="0">
                <a:latin typeface="Sakkal Majalla" pitchFamily="2" charset="-78"/>
                <a:cs typeface="Sakkal Majalla" pitchFamily="2" charset="-78"/>
              </a:rPr>
              <a:t> مجلس النقد والقرض؛</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استحداث لجنة الاستقرار المالي في إطار المراقبة الاحترازية وإدارة الأزمات؛</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منح صلاحيات جديدة للمجلس من خلال اعتماد بنوك استثمارية ورقمية، وكذا مكاتب الصرف؛</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استحداث اللجنة الوطنية للدفع مرتبطة بتطوير وسائل الدفع في إطار تعزيز المعاملات المالية والشمول المالي؛</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تجسيد الصيرفة الإسلامية؛</a:t>
            </a:r>
          </a:p>
          <a:p>
            <a:pPr algn="just">
              <a:lnSpc>
                <a:spcPct val="150000"/>
              </a:lnSpc>
              <a:buFont typeface="Wingdings" pitchFamily="2" charset="2"/>
              <a:buChar char="ü"/>
            </a:pPr>
            <a:r>
              <a:rPr lang="ar-DZ" sz="2000" b="1" dirty="0" smtClean="0">
                <a:latin typeface="Sakkal Majalla" pitchFamily="2" charset="-78"/>
                <a:cs typeface="Sakkal Majalla" pitchFamily="2" charset="-78"/>
              </a:rPr>
              <a:t>استحداث عملة رقمية يعود  لبنك الجزائر حق </a:t>
            </a:r>
            <a:r>
              <a:rPr lang="ar-DZ" sz="2000" b="1" dirty="0" smtClean="0">
                <a:latin typeface="Sakkal Majalla" pitchFamily="2" charset="-78"/>
                <a:cs typeface="Sakkal Majalla" pitchFamily="2" charset="-78"/>
              </a:rPr>
              <a:t>إصدارها</a:t>
            </a:r>
            <a:r>
              <a:rPr lang="fr-FR" sz="2000" b="1" dirty="0" smtClean="0">
                <a:latin typeface="Sakkal Majalla" pitchFamily="2" charset="-78"/>
                <a:cs typeface="Sakkal Majalla" pitchFamily="2" charset="-78"/>
              </a:rPr>
              <a:t>.</a:t>
            </a:r>
            <a:endParaRPr lang="ar-DZ" sz="2000" b="1" dirty="0" smtClean="0">
              <a:latin typeface="Sakkal Majalla" pitchFamily="2" charset="-78"/>
              <a:cs typeface="Sakkal Majalla" pitchFamily="2" charset="-78"/>
            </a:endParaRPr>
          </a:p>
          <a:p>
            <a:pPr algn="just">
              <a:buFont typeface="Wingdings" pitchFamily="2" charset="2"/>
              <a:buChar char="ü"/>
            </a:pPr>
            <a:endParaRPr lang="ar-DZ" b="1" dirty="0" smtClean="0">
              <a:latin typeface="Sakkal Majalla" pitchFamily="2" charset="-78"/>
              <a:cs typeface="Sakkal Majalla" pitchFamily="2" charset="-78"/>
            </a:endParaRPr>
          </a:p>
          <a:p>
            <a:pPr algn="just">
              <a:buFont typeface="Wingdings" pitchFamily="2" charset="2"/>
              <a:buChar char="ü"/>
            </a:pPr>
            <a:endParaRPr lang="ar-DZ" b="1" dirty="0" smtClean="0">
              <a:latin typeface="Sakkal Majalla" pitchFamily="2" charset="-78"/>
              <a:cs typeface="Sakkal Majalla" pitchFamily="2" charset="-78"/>
            </a:endParaRPr>
          </a:p>
          <a:p>
            <a:pPr algn="just">
              <a:buFont typeface="Wingdings" pitchFamily="2" charset="2"/>
              <a:buChar char="ü"/>
            </a:pPr>
            <a:endParaRPr lang="ar-DZ" b="1" dirty="0" smtClean="0">
              <a:latin typeface="Sakkal Majalla" pitchFamily="2" charset="-78"/>
              <a:cs typeface="Sakkal Majalla" pitchFamily="2" charset="-78"/>
            </a:endParaRPr>
          </a:p>
          <a:p>
            <a:pPr algn="just">
              <a:buFont typeface="Wingdings" pitchFamily="2" charset="2"/>
              <a:buChar char="ü"/>
            </a:pPr>
            <a:endParaRPr lang="fr-FR" b="1" dirty="0">
              <a:latin typeface="Sakkal Majalla" pitchFamily="2" charset="-78"/>
              <a:cs typeface="Sakkal Majalla" pitchFamily="2" charset="-78"/>
            </a:endParaRPr>
          </a:p>
        </p:txBody>
      </p:sp>
    </p:spTree>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7A4243A-038A-4E78-9B95-D94CBFF385B1}" type="slidenum">
              <a:rPr lang="en-US" smtClean="0"/>
              <a:pPr/>
              <a:t>12</a:t>
            </a:fld>
            <a:endParaRPr lang="en-US"/>
          </a:p>
        </p:txBody>
      </p:sp>
      <p:pic>
        <p:nvPicPr>
          <p:cNvPr id="1026" name="Picture 2"/>
          <p:cNvPicPr>
            <a:picLocks noChangeAspect="1" noChangeArrowheads="1"/>
          </p:cNvPicPr>
          <p:nvPr/>
        </p:nvPicPr>
        <p:blipFill>
          <a:blip r:embed="rId2"/>
          <a:srcRect/>
          <a:stretch>
            <a:fillRect/>
          </a:stretch>
        </p:blipFill>
        <p:spPr bwMode="auto">
          <a:xfrm>
            <a:off x="-54108" y="0"/>
            <a:ext cx="9198108" cy="6858000"/>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135623" name="Rectangle 7"/>
          <p:cNvSpPr>
            <a:spLocks noChangeArrowheads="1"/>
          </p:cNvSpPr>
          <p:nvPr/>
        </p:nvSpPr>
        <p:spPr bwMode="auto">
          <a:xfrm>
            <a:off x="1600200" y="4564063"/>
            <a:ext cx="914400" cy="914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fr-FR"/>
          </a:p>
        </p:txBody>
      </p:sp>
      <p:sp>
        <p:nvSpPr>
          <p:cNvPr id="3" name="Rectangle 2"/>
          <p:cNvSpPr/>
          <p:nvPr/>
        </p:nvSpPr>
        <p:spPr>
          <a:xfrm>
            <a:off x="3116512" y="0"/>
            <a:ext cx="3488455" cy="400110"/>
          </a:xfrm>
          <a:prstGeom prst="rect">
            <a:avLst/>
          </a:prstGeom>
          <a:noFill/>
        </p:spPr>
        <p:txBody>
          <a:bodyPr wrap="none" lIns="91440" tIns="45720" rIns="91440" bIns="45720">
            <a:spAutoFit/>
          </a:bodyPr>
          <a:lstStyle/>
          <a:p>
            <a:r>
              <a:rPr lang="ar-DZ" sz="2000" b="1" dirty="0" smtClean="0"/>
              <a:t> </a:t>
            </a:r>
            <a:r>
              <a:rPr lang="ar-DZ" sz="2000" b="1" dirty="0">
                <a:latin typeface="Sakkal Majalla" pitchFamily="2" charset="-78"/>
                <a:cs typeface="Sakkal Majalla" pitchFamily="2" charset="-78"/>
              </a:rPr>
              <a:t>الجمهورية الجزائرية الديمقراطية </a:t>
            </a:r>
            <a:r>
              <a:rPr lang="ar-DZ" sz="2000" b="1" dirty="0" smtClean="0">
                <a:latin typeface="Sakkal Majalla" pitchFamily="2" charset="-78"/>
                <a:cs typeface="Sakkal Majalla" pitchFamily="2" charset="-78"/>
              </a:rPr>
              <a:t>الشعبيــــة</a:t>
            </a:r>
            <a:endParaRPr lang="fr-FR" sz="2000" b="1" cap="none" spc="50" dirty="0">
              <a:ln w="12700" cmpd="sng">
                <a:solidFill>
                  <a:schemeClr val="accent6">
                    <a:satMod val="120000"/>
                    <a:shade val="80000"/>
                  </a:schemeClr>
                </a:solidFill>
                <a:prstDash val="solid"/>
              </a:ln>
              <a:effectLst>
                <a:glow rad="53100">
                  <a:schemeClr val="accent6">
                    <a:satMod val="180000"/>
                    <a:alpha val="30000"/>
                  </a:schemeClr>
                </a:glow>
              </a:effectLst>
              <a:latin typeface="Sakkal Majalla" pitchFamily="2" charset="-78"/>
              <a:cs typeface="Sakkal Majalla" pitchFamily="2" charset="-78"/>
            </a:endParaRPr>
          </a:p>
        </p:txBody>
      </p:sp>
      <p:sp>
        <p:nvSpPr>
          <p:cNvPr id="10" name="Rectangle 9"/>
          <p:cNvSpPr/>
          <p:nvPr/>
        </p:nvSpPr>
        <p:spPr>
          <a:xfrm>
            <a:off x="3596994" y="438200"/>
            <a:ext cx="2871299" cy="400110"/>
          </a:xfrm>
          <a:prstGeom prst="rect">
            <a:avLst/>
          </a:prstGeom>
          <a:noFill/>
        </p:spPr>
        <p:txBody>
          <a:bodyPr wrap="none" lIns="91440" tIns="45720" rIns="91440" bIns="45720">
            <a:spAutoFit/>
          </a:bodyPr>
          <a:lstStyle/>
          <a:p>
            <a:r>
              <a:rPr lang="ar-DZ" sz="2000" b="1" dirty="0">
                <a:latin typeface="Sakkal Majalla" pitchFamily="2" charset="-78"/>
                <a:cs typeface="Sakkal Majalla" pitchFamily="2" charset="-78"/>
              </a:rPr>
              <a:t>وزارة التعليم العالي و البحث العلمي</a:t>
            </a:r>
            <a:endParaRPr lang="fr-FR" sz="2000" b="1" dirty="0">
              <a:latin typeface="Sakkal Majalla" pitchFamily="2" charset="-78"/>
              <a:cs typeface="Sakkal Majalla" pitchFamily="2" charset="-78"/>
            </a:endParaRPr>
          </a:p>
        </p:txBody>
      </p:sp>
      <p:sp>
        <p:nvSpPr>
          <p:cNvPr id="11" name="Rectangle 10"/>
          <p:cNvSpPr/>
          <p:nvPr/>
        </p:nvSpPr>
        <p:spPr>
          <a:xfrm>
            <a:off x="3810000" y="790280"/>
            <a:ext cx="2715491" cy="369332"/>
          </a:xfrm>
          <a:prstGeom prst="rect">
            <a:avLst/>
          </a:prstGeom>
          <a:noFill/>
        </p:spPr>
        <p:txBody>
          <a:bodyPr wrap="square" lIns="91440" tIns="45720" rIns="91440" bIns="45720">
            <a:spAutoFit/>
          </a:bodyPr>
          <a:lstStyle/>
          <a:p>
            <a:pPr algn="ctr"/>
            <a:r>
              <a:rPr lang="ar-DZ" b="1" dirty="0" smtClean="0">
                <a:latin typeface="Sakkal Majalla" pitchFamily="2" charset="-78"/>
                <a:cs typeface="Sakkal Majalla" pitchFamily="2" charset="-78"/>
              </a:rPr>
              <a:t>جامعة العربي بن مهيدي-أم البواقـــــي</a:t>
            </a:r>
            <a:endParaRPr lang="fr-FR" b="1" dirty="0">
              <a:latin typeface="Sakkal Majalla" pitchFamily="2" charset="-78"/>
              <a:cs typeface="Sakkal Majalla" pitchFamily="2" charset="-78"/>
            </a:endParaRPr>
          </a:p>
        </p:txBody>
      </p:sp>
      <p:sp>
        <p:nvSpPr>
          <p:cNvPr id="12" name="Rectangle 11"/>
          <p:cNvSpPr/>
          <p:nvPr/>
        </p:nvSpPr>
        <p:spPr>
          <a:xfrm>
            <a:off x="3165247" y="1245499"/>
            <a:ext cx="4076758" cy="369332"/>
          </a:xfrm>
          <a:prstGeom prst="rect">
            <a:avLst/>
          </a:prstGeom>
          <a:noFill/>
        </p:spPr>
        <p:txBody>
          <a:bodyPr wrap="none" lIns="91440" tIns="45720" rIns="91440" bIns="45720">
            <a:spAutoFit/>
          </a:bodyPr>
          <a:lstStyle/>
          <a:p>
            <a:pPr algn="ctr"/>
            <a:r>
              <a:rPr lang="ar-DZ" b="1" dirty="0" smtClean="0">
                <a:latin typeface="Sakkal Majalla" pitchFamily="2" charset="-78"/>
                <a:cs typeface="Sakkal Majalla" pitchFamily="2" charset="-78"/>
              </a:rPr>
              <a:t>كلية العلوم الاقتصاديـــة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العلوم التجاريــة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علوم التسيير</a:t>
            </a:r>
            <a:endParaRPr lang="fr-FR" b="1" dirty="0">
              <a:latin typeface="Sakkal Majalla" pitchFamily="2" charset="-78"/>
              <a:cs typeface="Sakkal Majalla" pitchFamily="2" charset="-78"/>
            </a:endParaRPr>
          </a:p>
        </p:txBody>
      </p:sp>
      <p:sp>
        <p:nvSpPr>
          <p:cNvPr id="23" name="Espace réservé du numéro de diapositive 22"/>
          <p:cNvSpPr>
            <a:spLocks noGrp="1"/>
          </p:cNvSpPr>
          <p:nvPr>
            <p:ph type="sldNum" sz="quarter" idx="12"/>
          </p:nvPr>
        </p:nvSpPr>
        <p:spPr/>
        <p:txBody>
          <a:bodyPr/>
          <a:lstStyle/>
          <a:p>
            <a:fld id="{27A4243A-038A-4E78-9B95-D94CBFF385B1}" type="slidenum">
              <a:rPr lang="en-US" smtClean="0"/>
              <a:pPr/>
              <a:t>2</a:t>
            </a:fld>
            <a:endParaRPr lang="en-US"/>
          </a:p>
        </p:txBody>
      </p:sp>
      <p:pic>
        <p:nvPicPr>
          <p:cNvPr id="24" name="Image 23" descr="Photo0181.jpg"/>
          <p:cNvPicPr/>
          <p:nvPr/>
        </p:nvPicPr>
        <p:blipFill>
          <a:blip r:embed="rId3" cstate="print"/>
          <a:srcRect/>
          <a:stretch>
            <a:fillRect/>
          </a:stretch>
        </p:blipFill>
        <p:spPr bwMode="auto">
          <a:xfrm>
            <a:off x="244877" y="218364"/>
            <a:ext cx="997069" cy="1247776"/>
          </a:xfrm>
          <a:prstGeom prst="rect">
            <a:avLst/>
          </a:prstGeom>
          <a:ln>
            <a:noFill/>
          </a:ln>
          <a:effectLst>
            <a:softEdge rad="112500"/>
          </a:effectLst>
        </p:spPr>
      </p:pic>
      <p:pic>
        <p:nvPicPr>
          <p:cNvPr id="25" name="Image 24" descr="Photo0181.jpg"/>
          <p:cNvPicPr/>
          <p:nvPr/>
        </p:nvPicPr>
        <p:blipFill>
          <a:blip r:embed="rId3" cstate="print"/>
          <a:srcRect/>
          <a:stretch>
            <a:fillRect/>
          </a:stretch>
        </p:blipFill>
        <p:spPr bwMode="auto">
          <a:xfrm>
            <a:off x="8105988" y="219359"/>
            <a:ext cx="847725" cy="1123950"/>
          </a:xfrm>
          <a:prstGeom prst="rect">
            <a:avLst/>
          </a:prstGeom>
          <a:ln>
            <a:noFill/>
          </a:ln>
          <a:effectLst>
            <a:softEdge rad="112500"/>
          </a:effectLst>
        </p:spPr>
      </p:pic>
      <p:sp>
        <p:nvSpPr>
          <p:cNvPr id="14" name="Rectangle 13"/>
          <p:cNvSpPr/>
          <p:nvPr/>
        </p:nvSpPr>
        <p:spPr>
          <a:xfrm>
            <a:off x="858981" y="6165272"/>
            <a:ext cx="7259783" cy="387927"/>
          </a:xfrm>
          <a:prstGeom prst="rect">
            <a:avLst/>
          </a:prstGeom>
          <a:solidFill>
            <a:schemeClr val="accent2">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lvl="0" algn="ctr" fontAlgn="base">
              <a:spcBef>
                <a:spcPct val="0"/>
              </a:spcBef>
              <a:spcAft>
                <a:spcPct val="0"/>
              </a:spcAft>
            </a:pPr>
            <a:r>
              <a:rPr lang="ar-DZ" b="1" cap="all" dirty="0" smtClean="0">
                <a:latin typeface="Sakkal Majalla" pitchFamily="2" charset="-78"/>
                <a:cs typeface="Sakkal Majalla" pitchFamily="2" charset="-78"/>
              </a:rPr>
              <a:t>مقياس:</a:t>
            </a:r>
            <a:r>
              <a:rPr lang="ar-SA" b="1" cap="all" dirty="0" smtClean="0">
                <a:latin typeface="Sakkal Majalla" pitchFamily="2" charset="-78"/>
                <a:cs typeface="Sakkal Majalla" pitchFamily="2" charset="-78"/>
              </a:rPr>
              <a:t> </a:t>
            </a:r>
            <a:r>
              <a:rPr lang="ar-DZ" b="1" cap="all" dirty="0" smtClean="0">
                <a:latin typeface="Sakkal Majalla" pitchFamily="2" charset="-78"/>
                <a:cs typeface="Sakkal Majalla" pitchFamily="2" charset="-78"/>
              </a:rPr>
              <a:t>الإستراتيجية المالية وحوكمة البنوك/ 2ماستر اقتصاد نقدي وبنكي</a:t>
            </a:r>
            <a:endParaRPr lang="en-US" b="1" dirty="0" smtClean="0">
              <a:solidFill>
                <a:schemeClr val="tx1"/>
              </a:solidFill>
              <a:latin typeface="Sakkal Majalla" pitchFamily="2" charset="-78"/>
              <a:cs typeface="Sakkal Majalla" pitchFamily="2" charset="-78"/>
            </a:endParaRPr>
          </a:p>
        </p:txBody>
      </p:sp>
      <p:sp>
        <p:nvSpPr>
          <p:cNvPr id="20" name="Rectangle à coins arrondis 19"/>
          <p:cNvSpPr/>
          <p:nvPr/>
        </p:nvSpPr>
        <p:spPr>
          <a:xfrm>
            <a:off x="651164" y="2604655"/>
            <a:ext cx="8049491" cy="1745673"/>
          </a:xfrm>
          <a:prstGeom prst="roundRect">
            <a:avLst/>
          </a:prstGeom>
          <a:solidFill>
            <a:schemeClr val="bg2"/>
          </a:solidFill>
          <a:effectLst>
            <a:innerShdw blurRad="114300">
              <a:prstClr val="black"/>
            </a:innerShdw>
            <a:softEdge rad="31750"/>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ar-DZ" sz="2800" b="1" dirty="0" smtClean="0">
                <a:latin typeface="Sakkal Majalla" pitchFamily="2" charset="-78"/>
                <a:cs typeface="Sakkal Majalla" pitchFamily="2" charset="-78"/>
              </a:rPr>
              <a:t>مواكبة المنظومة المصرفية الجزائرية للتطورات والتحولات الوطنية والعالمية</a:t>
            </a:r>
            <a:endParaRPr lang="fr-FR" sz="2800" dirty="0" smtClean="0">
              <a:latin typeface="Sakkal Majalla" pitchFamily="2" charset="-78"/>
              <a:cs typeface="Sakkal Majalla" pitchFamily="2" charset="-78"/>
            </a:endParaRPr>
          </a:p>
        </p:txBody>
      </p:sp>
      <p:sp>
        <p:nvSpPr>
          <p:cNvPr id="15" name="Rectangle 14"/>
          <p:cNvSpPr/>
          <p:nvPr/>
        </p:nvSpPr>
        <p:spPr>
          <a:xfrm>
            <a:off x="7577142" y="1845025"/>
            <a:ext cx="1063112" cy="369332"/>
          </a:xfrm>
          <a:prstGeom prst="rect">
            <a:avLst/>
          </a:prstGeom>
        </p:spPr>
        <p:txBody>
          <a:bodyPr wrap="none">
            <a:spAutoFit/>
          </a:bodyPr>
          <a:lstStyle/>
          <a:p>
            <a:r>
              <a:rPr lang="ar-DZ" b="1" dirty="0" smtClean="0">
                <a:latin typeface="Sakkal Majalla" pitchFamily="2" charset="-78"/>
                <a:cs typeface="Sakkal Majalla" pitchFamily="2" charset="-78"/>
              </a:rPr>
              <a:t>الموضوع 01: </a:t>
            </a:r>
            <a:endParaRPr lang="fr-FR"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9" name="Rectangle à coins arrondis 8"/>
          <p:cNvSpPr/>
          <p:nvPr/>
        </p:nvSpPr>
        <p:spPr>
          <a:xfrm>
            <a:off x="304799" y="1953490"/>
            <a:ext cx="8160327" cy="37268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r>
              <a:rPr lang="ar-DZ" sz="2000" b="1" dirty="0" smtClean="0">
                <a:latin typeface="Sakkal Majalla" pitchFamily="2" charset="-78"/>
                <a:cs typeface="Sakkal Majalla" pitchFamily="2" charset="-78"/>
              </a:rPr>
              <a:t>المنظومة المصرفية الجزائرية مثلها مثل باقي المنظومات التي شهدت قطعا للصلة مع ما هو فرنسي منذ الاستقلال السياسي، وذلك من خلال التشريعات القانونية التي مست القطاع المصرفي؛ بدءا بإنشاء البنك المركزي الجزائري سنة 1962 إلى غاية صدور التشريع القانوني الذي أرسى تغييرا جذريا في مسار المنظومة المصرفية الجزائرية، وهو القانون 90-10 المتعلق بالنقد والقرض.... إلى ضرورة عصرنة هذه المنظومة من خلال إصدار القانون 23/09.</a:t>
            </a:r>
            <a:endParaRPr lang="fr-FR" sz="2000" b="1" dirty="0" smtClean="0">
              <a:latin typeface="Sakkal Majalla" pitchFamily="2" charset="-78"/>
              <a:cs typeface="Sakkal Majalla" pitchFamily="2" charset="-78"/>
            </a:endParaRPr>
          </a:p>
          <a:p>
            <a:pPr algn="ctr"/>
            <a:endParaRPr lang="fr-FR" sz="2000" dirty="0">
              <a:latin typeface="Sakkal Majalla" pitchFamily="2" charset="-78"/>
              <a:cs typeface="Sakkal Majalla" pitchFamily="2" charset="-78"/>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5" name="Image 4" descr="0002178_300.jpeg"/>
          <p:cNvPicPr>
            <a:picLocks noChangeAspect="1"/>
          </p:cNvPicPr>
          <p:nvPr/>
        </p:nvPicPr>
        <p:blipFill>
          <a:blip r:embed="rId4">
            <a:extLst>
              <a:ext uri="{BEBA8EAE-BF5A-486C-A8C5-ECC9F3942E4B}">
                <a14:imgProps xmlns="" xmlns:a14="http://schemas.microsoft.com/office/drawing/2010/main">
                  <a14:imgLayer r:embed="rId5">
                    <a14:imgEffect>
                      <a14:colorTemperature colorTemp="4700"/>
                    </a14:imgEffect>
                  </a14:imgLayer>
                </a14:imgProps>
              </a:ext>
            </a:extLst>
          </a:blip>
          <a:stretch>
            <a:fillRect/>
          </a:stretch>
        </p:blipFill>
        <p:spPr>
          <a:xfrm>
            <a:off x="310803" y="2605433"/>
            <a:ext cx="1592887" cy="374807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Rectangle 1"/>
          <p:cNvSpPr>
            <a:spLocks noGrp="1"/>
          </p:cNvSpPr>
          <p:nvPr>
            <p:ph type="title"/>
          </p:nvPr>
        </p:nvSpPr>
        <p:spPr>
          <a:xfrm>
            <a:off x="1866525" y="236942"/>
            <a:ext cx="4555672" cy="1129553"/>
          </a:xfrm>
        </p:spPr>
        <p:txBody>
          <a:bodyPr>
            <a:noAutofit/>
            <a:scene3d>
              <a:camera prst="orthographicFront"/>
              <a:lightRig rig="harsh" dir="t"/>
            </a:scene3d>
            <a:sp3d extrusionH="57150" prstMaterial="matte">
              <a:bevelT w="63500" h="12700" prst="angle"/>
              <a:contourClr>
                <a:schemeClr val="bg1">
                  <a:lumMod val="65000"/>
                </a:schemeClr>
              </a:contourClr>
            </a:sp3d>
          </a:bodyPr>
          <a:lstStyle>
            <a:extLst/>
          </a:lstStyle>
          <a:p>
            <a:pPr algn="ctr"/>
            <a:r>
              <a:rPr lang="ar-DZ" sz="6600" b="1" dirty="0" smtClean="0">
                <a:ln/>
                <a:solidFill>
                  <a:schemeClr val="tx1"/>
                </a:solidFill>
                <a:effectLst>
                  <a:outerShdw blurRad="38100" dist="38100" dir="2700000" algn="tl">
                    <a:srgbClr val="000000">
                      <a:alpha val="43137"/>
                    </a:srgbClr>
                  </a:outerShdw>
                </a:effectLst>
                <a:latin typeface="Urdu Typesetting" panose="03020402040406030203" pitchFamily="66" charset="-78"/>
                <a:cs typeface="FS_Hilal_Shatter" pitchFamily="2" charset="-78"/>
              </a:rPr>
              <a:t>الإشكاليــــــــــــــــــــــــــــــــــــة</a:t>
            </a:r>
            <a:r>
              <a:rPr lang="ar-DZ" sz="6600" b="1" dirty="0" smtClean="0">
                <a:ln/>
                <a:solidFill>
                  <a:schemeClr val="tx1"/>
                </a:solidFill>
                <a:latin typeface="Urdu Typesetting" panose="03020402040406030203" pitchFamily="66" charset="-78"/>
                <a:cs typeface="FS_Hilal_Shatter" pitchFamily="2" charset="-78"/>
              </a:rPr>
              <a:t>:</a:t>
            </a:r>
            <a:endParaRPr lang="en-US" sz="6600" b="1" dirty="0">
              <a:ln/>
              <a:solidFill>
                <a:schemeClr val="tx1"/>
              </a:solidFill>
              <a:latin typeface="Urdu Typesetting" panose="03020402040406030203" pitchFamily="66" charset="-78"/>
              <a:cs typeface="Urdu Typesetting" panose="03020402040406030203" pitchFamily="66" charset="-78"/>
            </a:endParaRPr>
          </a:p>
        </p:txBody>
      </p:sp>
      <p:sp>
        <p:nvSpPr>
          <p:cNvPr id="3" name="Parchemin horizontal 2"/>
          <p:cNvSpPr/>
          <p:nvPr/>
        </p:nvSpPr>
        <p:spPr>
          <a:xfrm>
            <a:off x="1991233" y="2096087"/>
            <a:ext cx="6940768" cy="3653549"/>
          </a:xfrm>
          <a:prstGeom prst="horizontalScroll">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rtlCol="0" anchor="ctr"/>
          <a:lstStyle/>
          <a:p>
            <a:pPr marL="426709" algn="just">
              <a:spcBef>
                <a:spcPts val="933"/>
              </a:spcBef>
              <a:spcAft>
                <a:spcPts val="1000"/>
              </a:spcAft>
              <a:buClr>
                <a:srgbClr val="DA1F28"/>
              </a:buClr>
              <a:buSzPct val="60000"/>
            </a:pPr>
            <a:endParaRPr lang="ar-DZ" sz="3200" b="1" dirty="0" smtClean="0">
              <a:latin typeface="Traditional Arabic" pitchFamily="18" charset="-78"/>
              <a:cs typeface="Traditional Arabic" pitchFamily="18" charset="-78"/>
            </a:endParaRPr>
          </a:p>
          <a:p>
            <a:pPr marL="426709" algn="just">
              <a:spcBef>
                <a:spcPts val="933"/>
              </a:spcBef>
              <a:spcAft>
                <a:spcPts val="1000"/>
              </a:spcAft>
              <a:buClr>
                <a:srgbClr val="DA1F28"/>
              </a:buClr>
              <a:buSzPct val="60000"/>
            </a:pPr>
            <a:r>
              <a:rPr lang="fr-FR" sz="2800" dirty="0" smtClean="0"/>
              <a:t> </a:t>
            </a:r>
            <a:r>
              <a:rPr lang="ar-DZ" sz="3600" b="1" dirty="0" smtClean="0">
                <a:latin typeface="Sakkal Majalla" pitchFamily="2" charset="-78"/>
                <a:cs typeface="Sakkal Majalla" pitchFamily="2" charset="-78"/>
              </a:rPr>
              <a:t>ما مدى مساهمة التغييرات والتعديلات التي عرفتها المنظومة المصرفية الجزائرية في ظل التطورات السياسية منها والاقتصادية في تحقيق الأهداف المرجوة</a:t>
            </a:r>
            <a:r>
              <a:rPr lang="ar-SA" sz="3600" b="1" dirty="0" smtClean="0">
                <a:latin typeface="Sakkal Majalla" pitchFamily="2" charset="-78"/>
                <a:cs typeface="Sakkal Majalla" pitchFamily="2" charset="-78"/>
              </a:rPr>
              <a:t>؟ </a:t>
            </a:r>
            <a:endParaRPr lang="fr-FR" sz="3600" dirty="0" smtClean="0">
              <a:latin typeface="Sakkal Majalla" pitchFamily="2" charset="-78"/>
              <a:cs typeface="Sakkal Majalla" pitchFamily="2" charset="-78"/>
            </a:endParaRPr>
          </a:p>
          <a:p>
            <a:pPr marL="426709" lvl="0" algn="justLow">
              <a:spcBef>
                <a:spcPts val="933"/>
              </a:spcBef>
              <a:spcAft>
                <a:spcPts val="1000"/>
              </a:spcAft>
              <a:buClr>
                <a:srgbClr val="DA1F28"/>
              </a:buClr>
              <a:buSzPct val="60000"/>
            </a:pPr>
            <a:endParaRPr lang="fr-FR" sz="2000" dirty="0">
              <a:solidFill>
                <a:schemeClr val="bg2">
                  <a:lumMod val="25000"/>
                </a:schemeClr>
              </a:solidFill>
              <a:latin typeface="Calibri"/>
              <a:ea typeface="Calibri"/>
              <a:cs typeface="Arial"/>
            </a:endParaRPr>
          </a:p>
        </p:txBody>
      </p:sp>
    </p:spTree>
    <p:extLst>
      <p:ext uri="{BB962C8B-B14F-4D97-AF65-F5344CB8AC3E}">
        <p14:creationId xmlns="" xmlns:p14="http://schemas.microsoft.com/office/powerpoint/2010/main" val="3854526865"/>
      </p:ext>
    </p:extLst>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8434" name="Picture 2" descr="E:\صور صحية\4.jpg" hidden="1"/>
          <p:cNvPicPr>
            <a:picLocks noChangeAspect="1" noChangeArrowheads="1"/>
          </p:cNvPicPr>
          <p:nvPr/>
        </p:nvPicPr>
        <p:blipFill>
          <a:blip r:embed="rId3"/>
          <a:srcRect/>
          <a:stretch>
            <a:fillRect/>
          </a:stretch>
        </p:blipFill>
        <p:spPr bwMode="auto">
          <a:xfrm>
            <a:off x="0" y="1"/>
            <a:ext cx="8668512" cy="6858000"/>
          </a:xfrm>
          <a:prstGeom prst="rect">
            <a:avLst/>
          </a:prstGeom>
          <a:noFill/>
        </p:spPr>
      </p:pic>
      <p:sp>
        <p:nvSpPr>
          <p:cNvPr id="8" name="Espace réservé du numéro de diapositive 7"/>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5</a:t>
            </a:fld>
            <a:endParaRPr lang="en-US" dirty="0">
              <a:solidFill>
                <a:srgbClr val="262626">
                  <a:tint val="75000"/>
                </a:srgbClr>
              </a:solidFill>
            </a:endParaRPr>
          </a:p>
        </p:txBody>
      </p:sp>
      <p:sp>
        <p:nvSpPr>
          <p:cNvPr id="10" name="Ellipse 9"/>
          <p:cNvSpPr/>
          <p:nvPr/>
        </p:nvSpPr>
        <p:spPr>
          <a:xfrm>
            <a:off x="1954400" y="740650"/>
            <a:ext cx="5441429" cy="1109271"/>
          </a:xfrm>
          <a:prstGeom prst="ellipse">
            <a:avLst/>
          </a:prstGeom>
          <a:solidFill>
            <a:schemeClr val="bg1">
              <a:lumMod val="95000"/>
            </a:schemeClr>
          </a:solidFill>
          <a:effectLst>
            <a:glow rad="63500">
              <a:schemeClr val="accent1">
                <a:satMod val="175000"/>
                <a:alpha val="40000"/>
              </a:schemeClr>
            </a:glow>
            <a:outerShdw blurRad="76200" dir="18900000" sy="23000" kx="-1200000" algn="bl" rotWithShape="0">
              <a:prstClr val="black">
                <a:alpha val="2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3200" b="1" dirty="0" smtClean="0">
                <a:latin typeface="Andalus" pitchFamily="18" charset="-78"/>
                <a:cs typeface="Andalus" pitchFamily="18" charset="-78"/>
              </a:rPr>
              <a:t>محاور الموضوع</a:t>
            </a:r>
            <a:endParaRPr lang="fr-FR" sz="3200" b="1" dirty="0">
              <a:latin typeface="Andalus" pitchFamily="18" charset="-78"/>
              <a:cs typeface="Andalus" pitchFamily="18" charset="-78"/>
            </a:endParaRPr>
          </a:p>
        </p:txBody>
      </p:sp>
      <p:sp>
        <p:nvSpPr>
          <p:cNvPr id="11" name="Flèche courbée vers la gauche 10"/>
          <p:cNvSpPr/>
          <p:nvPr/>
        </p:nvSpPr>
        <p:spPr>
          <a:xfrm>
            <a:off x="7398328" y="1308331"/>
            <a:ext cx="1343890" cy="3277524"/>
          </a:xfrm>
          <a:prstGeom prst="curvedLeftArrow">
            <a:avLst>
              <a:gd name="adj1" fmla="val 25000"/>
              <a:gd name="adj2" fmla="val 50000"/>
              <a:gd name="adj3" fmla="val 33265"/>
            </a:avLst>
          </a:prstGeom>
          <a:solidFill>
            <a:schemeClr val="bg1">
              <a:lumMod val="8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solidFill>
                <a:schemeClr val="tx1"/>
              </a:solidFill>
            </a:endParaRPr>
          </a:p>
        </p:txBody>
      </p:sp>
      <p:sp>
        <p:nvSpPr>
          <p:cNvPr id="15" name="Rectangle à coins arrondis 14"/>
          <p:cNvSpPr/>
          <p:nvPr/>
        </p:nvSpPr>
        <p:spPr>
          <a:xfrm>
            <a:off x="5735782" y="2818604"/>
            <a:ext cx="1975295" cy="2238305"/>
          </a:xfrm>
          <a:prstGeom prst="roundRect">
            <a:avLst/>
          </a:prstGeom>
          <a:effectLst>
            <a:glow rad="63500">
              <a:schemeClr val="accent1">
                <a:satMod val="175000"/>
                <a:alpha val="40000"/>
              </a:schemeClr>
            </a:glow>
          </a:effectLst>
          <a:scene3d>
            <a:camera prst="perspectiveContrastingLeftFacing"/>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r>
              <a:rPr lang="ar-DZ" sz="2400" b="1" u="sng" dirty="0" smtClean="0">
                <a:latin typeface="Traditional Arabic" pitchFamily="18" charset="-78"/>
                <a:cs typeface="Traditional Arabic" pitchFamily="18" charset="-78"/>
              </a:rPr>
              <a:t>المحور الأول: </a:t>
            </a:r>
            <a:r>
              <a:rPr lang="ar-DZ" sz="2400" b="1" dirty="0" smtClean="0">
                <a:latin typeface="Traditional Arabic" pitchFamily="18" charset="-78"/>
                <a:cs typeface="Traditional Arabic" pitchFamily="18" charset="-78"/>
              </a:rPr>
              <a:t>التشريعات القانونية للمنظومة المصرفية قبل 1990 (مرحلة المنظومة البنكية الوطنية)</a:t>
            </a:r>
            <a:endParaRPr lang="fr-FR" sz="2400" dirty="0">
              <a:latin typeface="Traditional Arabic" pitchFamily="18" charset="-78"/>
              <a:cs typeface="Traditional Arabic" pitchFamily="18" charset="-78"/>
            </a:endParaRPr>
          </a:p>
        </p:txBody>
      </p:sp>
      <p:sp>
        <p:nvSpPr>
          <p:cNvPr id="16" name="Rectangle à coins arrondis 15"/>
          <p:cNvSpPr/>
          <p:nvPr/>
        </p:nvSpPr>
        <p:spPr>
          <a:xfrm>
            <a:off x="3837709" y="2735477"/>
            <a:ext cx="1961441" cy="2155178"/>
          </a:xfrm>
          <a:prstGeom prst="roundRect">
            <a:avLst/>
          </a:prstGeom>
          <a:effectLst>
            <a:glow rad="63500">
              <a:schemeClr val="accent1">
                <a:satMod val="175000"/>
                <a:alpha val="40000"/>
              </a:schemeClr>
            </a:glow>
          </a:effectLst>
          <a:scene3d>
            <a:camera prst="perspectiveContrastingLeftFacing"/>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r>
              <a:rPr lang="ar-DZ" sz="2400" b="1" u="sng" dirty="0" smtClean="0">
                <a:latin typeface="Traditional Arabic" pitchFamily="18" charset="-78"/>
                <a:cs typeface="Traditional Arabic" pitchFamily="18" charset="-78"/>
              </a:rPr>
              <a:t>المحور الثاني: </a:t>
            </a:r>
            <a:r>
              <a:rPr lang="ar-DZ" sz="2400" b="1" dirty="0" smtClean="0">
                <a:latin typeface="Traditional Arabic" pitchFamily="18" charset="-78"/>
                <a:cs typeface="Traditional Arabic" pitchFamily="18" charset="-78"/>
              </a:rPr>
              <a:t>قانون النقد والقرض 10/90 وأهم التعديلات (مرحلة المنظومة البنكية المنفتحة)</a:t>
            </a:r>
            <a:endParaRPr lang="fr-FR" sz="2400" b="1" dirty="0">
              <a:latin typeface="Traditional Arabic" pitchFamily="18" charset="-78"/>
              <a:cs typeface="Traditional Arabic" pitchFamily="18" charset="-78"/>
            </a:endParaRPr>
          </a:p>
        </p:txBody>
      </p:sp>
      <p:sp>
        <p:nvSpPr>
          <p:cNvPr id="17" name="Rectangle à coins arrondis 16"/>
          <p:cNvSpPr/>
          <p:nvPr/>
        </p:nvSpPr>
        <p:spPr>
          <a:xfrm>
            <a:off x="1676401" y="2666205"/>
            <a:ext cx="1919878" cy="2182886"/>
          </a:xfrm>
          <a:prstGeom prst="roundRect">
            <a:avLst/>
          </a:prstGeom>
          <a:effectLst>
            <a:glow rad="63500">
              <a:schemeClr val="accent1">
                <a:satMod val="175000"/>
                <a:alpha val="40000"/>
              </a:schemeClr>
            </a:glow>
          </a:effectLst>
          <a:scene3d>
            <a:camera prst="perspectiveContrastingLeftFacing"/>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r>
              <a:rPr lang="ar-DZ" sz="2400" b="1" u="sng" dirty="0" smtClean="0">
                <a:latin typeface="Traditional Arabic" pitchFamily="18" charset="-78"/>
                <a:cs typeface="Traditional Arabic" pitchFamily="18" charset="-78"/>
              </a:rPr>
              <a:t>المحور الثالث: </a:t>
            </a:r>
            <a:r>
              <a:rPr lang="ar-DZ" sz="2400" b="1" dirty="0" smtClean="0">
                <a:latin typeface="Traditional Arabic" pitchFamily="18" charset="-78"/>
                <a:cs typeface="Traditional Arabic" pitchFamily="18" charset="-78"/>
              </a:rPr>
              <a:t>القانون النقدي والمصرفي 09/23 (نحو عصرنة المنظومة البنكية)</a:t>
            </a:r>
            <a:endParaRPr lang="fr-FR" sz="2400" b="1"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85511656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20483" name="Picture 3" descr="E:\صور صحية\24.jpg" hidden="1"/>
          <p:cNvPicPr>
            <a:picLocks noChangeAspect="1" noChangeArrowheads="1"/>
          </p:cNvPicPr>
          <p:nvPr/>
        </p:nvPicPr>
        <p:blipFill>
          <a:blip r:embed="rId4"/>
          <a:srcRect/>
          <a:stretch>
            <a:fillRect/>
          </a:stretch>
        </p:blipFill>
        <p:spPr bwMode="auto">
          <a:xfrm>
            <a:off x="1" y="0"/>
            <a:ext cx="8892540" cy="6858000"/>
          </a:xfrm>
          <a:prstGeom prst="rect">
            <a:avLst/>
          </a:prstGeom>
          <a:noFill/>
        </p:spPr>
      </p:pic>
      <p:sp>
        <p:nvSpPr>
          <p:cNvPr id="2" name="Title 1"/>
          <p:cNvSpPr>
            <a:spLocks noGrp="1"/>
          </p:cNvSpPr>
          <p:nvPr>
            <p:ph type="title"/>
          </p:nvPr>
        </p:nvSpPr>
        <p:spPr>
          <a:xfrm>
            <a:off x="304799" y="498764"/>
            <a:ext cx="8451274" cy="678872"/>
          </a:xfrm>
        </p:spPr>
        <p:txBody>
          <a:bodyPr>
            <a:noAutofit/>
          </a:bodyPr>
          <a:lstStyle/>
          <a:p>
            <a:pPr indent="457200" algn="ctr" rtl="1">
              <a:spcAft>
                <a:spcPts val="1000"/>
              </a:spcAft>
            </a:pPr>
            <a:r>
              <a:rPr lang="ar-DZ" sz="3200" b="1" dirty="0" smtClean="0">
                <a:ln w="10541" cmpd="sng">
                  <a:solidFill>
                    <a:schemeClr val="accent1">
                      <a:shade val="88000"/>
                      <a:satMod val="110000"/>
                    </a:schemeClr>
                  </a:solidFill>
                  <a:prstDash val="solid"/>
                </a:ln>
                <a:solidFill>
                  <a:schemeClr val="tx1"/>
                </a:solidFill>
                <a:latin typeface="Calibri"/>
                <a:ea typeface="Calibri"/>
                <a:cs typeface="Traditional Arabic"/>
              </a:rPr>
              <a:t/>
            </a:r>
            <a:br>
              <a:rPr lang="ar-DZ" sz="3200" b="1" dirty="0" smtClean="0">
                <a:ln w="10541" cmpd="sng">
                  <a:solidFill>
                    <a:schemeClr val="accent1">
                      <a:shade val="88000"/>
                      <a:satMod val="110000"/>
                    </a:schemeClr>
                  </a:solidFill>
                  <a:prstDash val="solid"/>
                </a:ln>
                <a:solidFill>
                  <a:schemeClr val="tx1"/>
                </a:solidFill>
                <a:latin typeface="Calibri"/>
                <a:ea typeface="Calibri"/>
                <a:cs typeface="Traditional Arabic"/>
              </a:rPr>
            </a:br>
            <a:r>
              <a:rPr lang="fr-FR" sz="3200" b="1" dirty="0" smtClean="0">
                <a:solidFill>
                  <a:schemeClr val="tx1"/>
                </a:solidFill>
                <a:latin typeface="Calibri"/>
                <a:ea typeface="Calibri"/>
                <a:cs typeface="Arial"/>
              </a:rPr>
              <a:t/>
            </a:r>
            <a:br>
              <a:rPr lang="fr-FR" sz="3200" b="1" dirty="0" smtClean="0">
                <a:solidFill>
                  <a:schemeClr val="tx1"/>
                </a:solidFill>
                <a:latin typeface="Calibri"/>
                <a:ea typeface="Calibri"/>
                <a:cs typeface="Arial"/>
              </a:rPr>
            </a:br>
            <a:r>
              <a:rPr lang="fr-FR" sz="2800" dirty="0" smtClean="0">
                <a:solidFill>
                  <a:schemeClr val="tx1"/>
                </a:solidFill>
              </a:rPr>
              <a:t/>
            </a:r>
            <a:br>
              <a:rPr lang="fr-FR" sz="2800" dirty="0" smtClean="0">
                <a:solidFill>
                  <a:schemeClr val="tx1"/>
                </a:solidFill>
              </a:rPr>
            </a:br>
            <a:endParaRPr lang="fr-FR" sz="2000" b="1" dirty="0">
              <a:solidFill>
                <a:schemeClr val="tx1"/>
              </a:solidFill>
              <a:effectLst/>
              <a:latin typeface="Calibri"/>
              <a:ea typeface="Calibri"/>
              <a:cs typeface="Arial"/>
            </a:endParaRPr>
          </a:p>
        </p:txBody>
      </p:sp>
      <p:sp>
        <p:nvSpPr>
          <p:cNvPr id="5" name="Espace réservé du numéro de diapositive 4"/>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6</a:t>
            </a:fld>
            <a:endParaRPr lang="en-US" dirty="0">
              <a:solidFill>
                <a:srgbClr val="262626">
                  <a:tint val="75000"/>
                </a:srgbClr>
              </a:solidFill>
            </a:endParaRPr>
          </a:p>
        </p:txBody>
      </p:sp>
      <p:sp>
        <p:nvSpPr>
          <p:cNvPr id="11" name="Ellipse 10"/>
          <p:cNvSpPr/>
          <p:nvPr/>
        </p:nvSpPr>
        <p:spPr>
          <a:xfrm>
            <a:off x="1052945" y="512618"/>
            <a:ext cx="7148946" cy="96981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ar-DZ" sz="2400" b="1" dirty="0" smtClean="0">
                <a:solidFill>
                  <a:schemeClr val="tx2"/>
                </a:solidFill>
                <a:latin typeface="Sakkal Majalla" pitchFamily="2" charset="-78"/>
                <a:cs typeface="Sakkal Majalla" pitchFamily="2" charset="-78"/>
              </a:rPr>
              <a:t>المحور الأول: التشريعات القانونية للمنظومة المصرفية قبل 1990 (مرحلة المنظومة البنكية الوطنية)</a:t>
            </a:r>
            <a:endParaRPr lang="fr-FR" sz="2400" b="1" dirty="0" smtClean="0">
              <a:solidFill>
                <a:schemeClr val="tx2"/>
              </a:solidFill>
              <a:latin typeface="Sakkal Majalla" pitchFamily="2" charset="-78"/>
              <a:cs typeface="Sakkal Majalla" pitchFamily="2" charset="-78"/>
            </a:endParaRPr>
          </a:p>
        </p:txBody>
      </p:sp>
      <p:graphicFrame>
        <p:nvGraphicFramePr>
          <p:cNvPr id="12" name="Diagramme 11"/>
          <p:cNvGraphicFramePr/>
          <p:nvPr/>
        </p:nvGraphicFramePr>
        <p:xfrm>
          <a:off x="443344" y="1798781"/>
          <a:ext cx="7841673" cy="460201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 xmlns:p14="http://schemas.microsoft.com/office/powerpoint/2010/main" val="1567558631"/>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1507" name="Picture 3" descr="E:\صور صحية\1.jpg" hidden="1"/>
          <p:cNvPicPr>
            <a:picLocks noChangeAspect="1" noChangeArrowheads="1"/>
          </p:cNvPicPr>
          <p:nvPr/>
        </p:nvPicPr>
        <p:blipFill>
          <a:blip r:embed="rId3"/>
          <a:srcRect/>
          <a:stretch>
            <a:fillRect/>
          </a:stretch>
        </p:blipFill>
        <p:spPr bwMode="auto">
          <a:xfrm>
            <a:off x="0" y="0"/>
            <a:ext cx="8613647" cy="6858000"/>
          </a:xfrm>
          <a:prstGeom prst="rect">
            <a:avLst/>
          </a:prstGeom>
          <a:noFill/>
        </p:spPr>
      </p:pic>
      <p:sp>
        <p:nvSpPr>
          <p:cNvPr id="7" name="Espace réservé du numéro de diapositive 6"/>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7</a:t>
            </a:fld>
            <a:endParaRPr lang="en-US" dirty="0">
              <a:solidFill>
                <a:srgbClr val="262626">
                  <a:tint val="75000"/>
                </a:srgbClr>
              </a:solidFill>
            </a:endParaRPr>
          </a:p>
        </p:txBody>
      </p:sp>
      <p:sp>
        <p:nvSpPr>
          <p:cNvPr id="10" name="Ellipse 9"/>
          <p:cNvSpPr/>
          <p:nvPr/>
        </p:nvSpPr>
        <p:spPr>
          <a:xfrm>
            <a:off x="1066800" y="415635"/>
            <a:ext cx="6954982" cy="8866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ar-DZ" sz="2400" b="1" dirty="0" smtClean="0">
              <a:solidFill>
                <a:schemeClr val="tx2"/>
              </a:solidFill>
              <a:latin typeface="Sakkal Majalla" pitchFamily="2" charset="-78"/>
              <a:cs typeface="Sakkal Majalla" pitchFamily="2" charset="-78"/>
            </a:endParaRPr>
          </a:p>
          <a:p>
            <a:pPr algn="ctr"/>
            <a:r>
              <a:rPr lang="ar-DZ" sz="2400" b="1" dirty="0" smtClean="0">
                <a:solidFill>
                  <a:schemeClr val="tx2"/>
                </a:solidFill>
                <a:latin typeface="Sakkal Majalla" pitchFamily="2" charset="-78"/>
                <a:cs typeface="Sakkal Majalla" pitchFamily="2" charset="-78"/>
              </a:rPr>
              <a:t>المحور الثاني: قانون النقد والقرض 10/90 وأهم التعديلات (مرحلة المنظومة البنكية المنفتحة)</a:t>
            </a:r>
            <a:endParaRPr lang="fr-FR" sz="2400" b="1" dirty="0" smtClean="0">
              <a:solidFill>
                <a:schemeClr val="tx2"/>
              </a:solidFill>
              <a:latin typeface="Sakkal Majalla" pitchFamily="2" charset="-78"/>
              <a:cs typeface="Sakkal Majalla" pitchFamily="2" charset="-78"/>
            </a:endParaRPr>
          </a:p>
          <a:p>
            <a:pPr lvl="0" algn="ctr"/>
            <a:endParaRPr lang="fr-FR" sz="2400" b="1" dirty="0" smtClean="0">
              <a:solidFill>
                <a:schemeClr val="tx2"/>
              </a:solidFill>
              <a:latin typeface="Sakkal Majalla" pitchFamily="2" charset="-78"/>
              <a:cs typeface="Sakkal Majalla" pitchFamily="2" charset="-78"/>
            </a:endParaRPr>
          </a:p>
        </p:txBody>
      </p:sp>
      <p:sp>
        <p:nvSpPr>
          <p:cNvPr id="11" name="Rectangle avec flèche vers la droite 10"/>
          <p:cNvSpPr/>
          <p:nvPr/>
        </p:nvSpPr>
        <p:spPr>
          <a:xfrm>
            <a:off x="360219" y="1648691"/>
            <a:ext cx="2673926" cy="4752108"/>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ar-DZ" b="1" dirty="0" smtClean="0">
              <a:latin typeface="Sakkal Majalla" pitchFamily="2" charset="-78"/>
              <a:cs typeface="Sakkal Majalla" pitchFamily="2" charset="-78"/>
            </a:endParaRPr>
          </a:p>
          <a:p>
            <a:pPr algn="ctr"/>
            <a:r>
              <a:rPr lang="ar-DZ" b="1" dirty="0" smtClean="0">
                <a:latin typeface="Sakkal Majalla" pitchFamily="2" charset="-78"/>
                <a:cs typeface="Sakkal Majalla" pitchFamily="2" charset="-78"/>
              </a:rPr>
              <a:t>تماشيا مع متطلبات اقتصاد السوق (التوجه الجديد للاقتصاد الوطني)، وكل ماله علاقة بتحرير القطاع المصرفي عموما، استقلالية البنك المركزي، إنشاء البنوك الخاصة –ذات رأسمال وطني أو أجنبي- ووضع القانون الأساسي للبنوك والقروض في آن واحد، مع تركيز السلطة النقدية والإدارية في مجلس النقد والقرض</a:t>
            </a:r>
            <a:r>
              <a:rPr lang="ar-DZ" dirty="0" smtClean="0">
                <a:latin typeface="Sakkal Majalla" pitchFamily="2" charset="-78"/>
                <a:cs typeface="Sakkal Majalla" pitchFamily="2" charset="-78"/>
              </a:rPr>
              <a:t>.</a:t>
            </a:r>
            <a:endParaRPr lang="fr-FR" dirty="0">
              <a:latin typeface="Sakkal Majalla" pitchFamily="2" charset="-78"/>
              <a:cs typeface="Sakkal Majalla" pitchFamily="2" charset="-78"/>
            </a:endParaRPr>
          </a:p>
        </p:txBody>
      </p:sp>
      <p:graphicFrame>
        <p:nvGraphicFramePr>
          <p:cNvPr id="8" name="Diagramme 7"/>
          <p:cNvGraphicFramePr/>
          <p:nvPr/>
        </p:nvGraphicFramePr>
        <p:xfrm>
          <a:off x="3463636" y="1951182"/>
          <a:ext cx="454429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109150039"/>
      </p:ext>
    </p:extLst>
  </p:cSld>
  <p:clrMapOvr>
    <a:masterClrMapping/>
  </p:clrMapOvr>
  <p:transition spd="slow">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rtl="0"/>
            <a:fld id="{240D5ECE-8B49-45CD-BE81-EF81920D1969}" type="slidenum">
              <a:rPr lang="en-US" smtClean="0">
                <a:solidFill>
                  <a:srgbClr val="262626">
                    <a:tint val="75000"/>
                  </a:srgbClr>
                </a:solidFill>
              </a:rPr>
              <a:pPr rtl="0"/>
              <a:t>8</a:t>
            </a:fld>
            <a:endParaRPr lang="en-US" dirty="0">
              <a:solidFill>
                <a:srgbClr val="262626">
                  <a:tint val="75000"/>
                </a:srgbClr>
              </a:solidFill>
            </a:endParaRPr>
          </a:p>
        </p:txBody>
      </p:sp>
      <p:graphicFrame>
        <p:nvGraphicFramePr>
          <p:cNvPr id="6" name="Diagramme 5"/>
          <p:cNvGraphicFramePr/>
          <p:nvPr/>
        </p:nvGraphicFramePr>
        <p:xfrm>
          <a:off x="1593274" y="1039091"/>
          <a:ext cx="6082144"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78" name="Espace réservé du numéro de diapositive 177"/>
          <p:cNvSpPr>
            <a:spLocks noGrp="1"/>
          </p:cNvSpPr>
          <p:nvPr>
            <p:ph type="sldNum" sz="quarter" idx="12"/>
          </p:nvPr>
        </p:nvSpPr>
        <p:spPr/>
        <p:txBody>
          <a:bodyPr/>
          <a:lstStyle/>
          <a:p>
            <a:fld id="{BC6F6E84-A185-4007-8A3D-5CA5341D331C}" type="slidenum">
              <a:rPr lang="en-US" smtClean="0"/>
              <a:pPr/>
              <a:t>9</a:t>
            </a:fld>
            <a:endParaRPr lang="en-US"/>
          </a:p>
        </p:txBody>
      </p:sp>
      <p:graphicFrame>
        <p:nvGraphicFramePr>
          <p:cNvPr id="6" name="Diagramme 5"/>
          <p:cNvGraphicFramePr/>
          <p:nvPr/>
        </p:nvGraphicFramePr>
        <p:xfrm>
          <a:off x="720437" y="2036618"/>
          <a:ext cx="7730836" cy="3424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llipse 6"/>
          <p:cNvSpPr/>
          <p:nvPr/>
        </p:nvSpPr>
        <p:spPr>
          <a:xfrm>
            <a:off x="2230583" y="581891"/>
            <a:ext cx="4585854" cy="831273"/>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2800" b="1" dirty="0" smtClean="0">
                <a:latin typeface="Sakkal Majalla" pitchFamily="2" charset="-78"/>
                <a:cs typeface="Sakkal Majalla" pitchFamily="2" charset="-78"/>
              </a:rPr>
              <a:t>تعديلات قانون 10/90</a:t>
            </a:r>
            <a:endParaRPr lang="fr-FR" sz="2800" b="1" dirty="0">
              <a:latin typeface="Sakkal Majalla" pitchFamily="2" charset="-78"/>
              <a:cs typeface="Sakkal Majalla" pitchFamily="2" charset="-78"/>
            </a:endParaRPr>
          </a:p>
        </p:txBody>
      </p:sp>
    </p:spTree>
    <p:extLst>
      <p:ext uri="{BB962C8B-B14F-4D97-AF65-F5344CB8AC3E}">
        <p14:creationId xmlns:p14="http://schemas.microsoft.com/office/powerpoint/2010/main" xmlns="" val="22775467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WidescreenPresentation16x9">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Light">
  <a:themeElements>
    <a:clrScheme name="Process_16x9">
      <a:dk1>
        <a:srgbClr val="2F2B20"/>
      </a:dk1>
      <a:lt1>
        <a:srgbClr val="FFFFFF"/>
      </a:lt1>
      <a:dk2>
        <a:srgbClr val="675E47"/>
      </a:dk2>
      <a:lt2>
        <a:srgbClr val="A8C0BF"/>
      </a:lt2>
      <a:accent1>
        <a:srgbClr val="A9A57C"/>
      </a:accent1>
      <a:accent2>
        <a:srgbClr val="DFDCB7"/>
      </a:accent2>
      <a:accent3>
        <a:srgbClr val="D2CB6C"/>
      </a:accent3>
      <a:accent4>
        <a:srgbClr val="95A39D"/>
      </a:accent4>
      <a:accent5>
        <a:srgbClr val="C89F5D"/>
      </a:accent5>
      <a:accent6>
        <a:srgbClr val="B1A089"/>
      </a:accent6>
      <a:hlink>
        <a:srgbClr val="D25814"/>
      </a:hlink>
      <a:folHlink>
        <a:srgbClr val="849A0A"/>
      </a:folHlink>
    </a:clrScheme>
    <a:fontScheme name="Process_16x9">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3795</TotalTime>
  <Words>539</Words>
  <Application>Microsoft Office PowerPoint</Application>
  <PresentationFormat>Affichage à l'écran (4:3)</PresentationFormat>
  <Paragraphs>70</Paragraphs>
  <Slides>12</Slides>
  <Notes>2</Notes>
  <HiddenSlides>0</HiddenSlides>
  <MMClips>0</MMClips>
  <ScaleCrop>false</ScaleCrop>
  <HeadingPairs>
    <vt:vector size="4" baseType="variant">
      <vt:variant>
        <vt:lpstr>Thème</vt:lpstr>
      </vt:variant>
      <vt:variant>
        <vt:i4>3</vt:i4>
      </vt:variant>
      <vt:variant>
        <vt:lpstr>Titres des diapositives</vt:lpstr>
      </vt:variant>
      <vt:variant>
        <vt:i4>12</vt:i4>
      </vt:variant>
    </vt:vector>
  </HeadingPairs>
  <TitlesOfParts>
    <vt:vector size="15" baseType="lpstr">
      <vt:lpstr>WidescreenPresentation16x9</vt:lpstr>
      <vt:lpstr>OfficeLight</vt:lpstr>
      <vt:lpstr>Débit</vt:lpstr>
      <vt:lpstr>Diapositive 1</vt:lpstr>
      <vt:lpstr>Diapositive 2</vt:lpstr>
      <vt:lpstr>Diapositive 3</vt:lpstr>
      <vt:lpstr>الإشكاليــــــــــــــــــــــــــــــــــــة:</vt:lpstr>
      <vt:lpstr>Diapositive 5</vt:lpstr>
      <vt:lpstr>   </vt:lpstr>
      <vt:lpstr>Diapositive 7</vt:lpstr>
      <vt:lpstr>Diapositive 8</vt:lpstr>
      <vt:lpstr>Diapositive 9</vt:lpstr>
      <vt:lpstr>Diapositive 10</vt:lpstr>
      <vt:lpstr>Diapositive 11</vt:lpstr>
      <vt:lpstr>Diapositive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Houssin Zinai</dc:creator>
  <cp:lastModifiedBy>Nacereddine Aissaoui</cp:lastModifiedBy>
  <cp:revision>556</cp:revision>
  <dcterms:created xsi:type="dcterms:W3CDTF">2014-05-27T11:40:33Z</dcterms:created>
  <dcterms:modified xsi:type="dcterms:W3CDTF">2024-02-12T22:08:47Z</dcterms:modified>
  <cp:contentStatus/>
</cp:coreProperties>
</file>