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6" r:id="rId4"/>
    <p:sldId id="268" r:id="rId5"/>
    <p:sldId id="267" r:id="rId6"/>
    <p:sldId id="269" r:id="rId7"/>
    <p:sldId id="270" r:id="rId8"/>
    <p:sldId id="272" r:id="rId9"/>
    <p:sldId id="258" r:id="rId10"/>
    <p:sldId id="273" r:id="rId11"/>
    <p:sldId id="2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34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80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41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1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1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1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4C94-6721-4233-B7BC-A7A5A21FF3BB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5C3A-8DD0-448B-8868-C2EFDEE3ED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DZ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نظريــة انتشـــار المبتكـــرات</a:t>
            </a:r>
            <a:endParaRPr lang="fr-FR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 rtl="1">
              <a:lnSpc>
                <a:spcPct val="120000"/>
              </a:lnSpc>
              <a:buFont typeface="Courier New" pitchFamily="49" charset="0"/>
              <a:buChar char="o"/>
            </a:pPr>
            <a:r>
              <a:rPr lang="ar-SA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المبتكرون</a:t>
            </a:r>
            <a:r>
              <a:rPr lang="ar-DZ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ar-SA" b="1" dirty="0" smtClean="0">
                <a:latin typeface="Arial" pitchFamily="34" charset="0"/>
              </a:rPr>
              <a:t>هؤلاء </a:t>
            </a:r>
            <a:r>
              <a:rPr lang="ar-SA" b="1" dirty="0">
                <a:latin typeface="Arial" pitchFamily="34" charset="0"/>
              </a:rPr>
              <a:t>هم الناس الذين يريدون أن يكونوا أول من حاول الابتكار. هم مغامرون والمهتمين في الأفكار الجديدة. هؤلاء الناس هم على استعداد تام لتحمل المخاطر، و غالبا ما يكونون أول من وضع أفكار جديدة</a:t>
            </a:r>
          </a:p>
          <a:p>
            <a:pPr algn="justLow" rtl="1">
              <a:lnSpc>
                <a:spcPct val="120000"/>
              </a:lnSpc>
              <a:buFont typeface="Courier New" pitchFamily="49" charset="0"/>
              <a:buChar char="o"/>
            </a:pPr>
            <a:r>
              <a:rPr lang="ar-SA" b="1" dirty="0">
                <a:latin typeface="Arial" pitchFamily="34" charset="0"/>
              </a:rPr>
              <a:t> </a:t>
            </a:r>
            <a:r>
              <a:rPr lang="ar-SA" sz="39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المتبنون</a:t>
            </a:r>
            <a:r>
              <a:rPr lang="ar-SA" sz="3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ar-SA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الاوائل</a:t>
            </a:r>
            <a:r>
              <a:rPr lang="ar-DZ" sz="3900" b="1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ar-SA" b="1" dirty="0" smtClean="0">
                <a:latin typeface="Arial" pitchFamily="34" charset="0"/>
              </a:rPr>
              <a:t>هؤلاء </a:t>
            </a:r>
            <a:r>
              <a:rPr lang="ar-SA" b="1" dirty="0">
                <a:latin typeface="Arial" pitchFamily="34" charset="0"/>
              </a:rPr>
              <a:t>هم الذين يمثلون قادة الرأي . انهم يتمتعون </a:t>
            </a:r>
            <a:r>
              <a:rPr lang="ar-SA" b="1" dirty="0" err="1">
                <a:latin typeface="Arial" pitchFamily="34" charset="0"/>
              </a:rPr>
              <a:t>بالادوار</a:t>
            </a:r>
            <a:r>
              <a:rPr lang="ar-SA" b="1" dirty="0">
                <a:latin typeface="Arial" pitchFamily="34" charset="0"/>
              </a:rPr>
              <a:t> القيادية ، واحتضان فرص التغيير. هم بحاجة إلى التغيير لانهم مدركون </a:t>
            </a:r>
            <a:r>
              <a:rPr lang="ar-SA" b="1" dirty="0" smtClean="0">
                <a:latin typeface="Arial" pitchFamily="34" charset="0"/>
              </a:rPr>
              <a:t>لأهمية </a:t>
            </a:r>
            <a:r>
              <a:rPr lang="ar-SA" b="1" dirty="0">
                <a:latin typeface="Arial" pitchFamily="34" charset="0"/>
              </a:rPr>
              <a:t>التغيير و </a:t>
            </a:r>
            <a:r>
              <a:rPr lang="ar-SA" b="1" dirty="0" smtClean="0">
                <a:latin typeface="Arial" pitchFamily="34" charset="0"/>
              </a:rPr>
              <a:t>غالبا </a:t>
            </a:r>
            <a:r>
              <a:rPr lang="ar-SA" b="1" dirty="0">
                <a:latin typeface="Arial" pitchFamily="34" charset="0"/>
              </a:rPr>
              <a:t>لا تحتاج </a:t>
            </a:r>
            <a:r>
              <a:rPr lang="ar-SA" b="1" dirty="0" smtClean="0">
                <a:latin typeface="Arial" pitchFamily="34" charset="0"/>
              </a:rPr>
              <a:t>لا قناعهم </a:t>
            </a:r>
            <a:r>
              <a:rPr lang="ar-SA" b="1" dirty="0">
                <a:latin typeface="Arial" pitchFamily="34" charset="0"/>
              </a:rPr>
              <a:t>لانهم يريدون التغيير</a:t>
            </a:r>
          </a:p>
          <a:p>
            <a:pPr algn="justLow" rtl="1">
              <a:lnSpc>
                <a:spcPct val="120000"/>
              </a:lnSpc>
              <a:buFont typeface="Courier New" pitchFamily="49" charset="0"/>
              <a:buChar char="o"/>
            </a:pPr>
            <a:r>
              <a:rPr lang="ar-SA" sz="3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الغالبية  </a:t>
            </a:r>
            <a:r>
              <a:rPr lang="ar-SA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المتقدمة</a:t>
            </a:r>
            <a:r>
              <a:rPr lang="ar-DZ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ar-SA" b="1" dirty="0" smtClean="0">
                <a:latin typeface="Arial" pitchFamily="34" charset="0"/>
              </a:rPr>
              <a:t>هؤلاء </a:t>
            </a:r>
            <a:r>
              <a:rPr lang="ar-SA" b="1" dirty="0">
                <a:latin typeface="Arial" pitchFamily="34" charset="0"/>
              </a:rPr>
              <a:t>هم  نادرا  </a:t>
            </a:r>
            <a:r>
              <a:rPr lang="ar-SA" b="1" dirty="0" smtClean="0">
                <a:latin typeface="Arial" pitchFamily="34" charset="0"/>
              </a:rPr>
              <a:t>ما</a:t>
            </a:r>
            <a:r>
              <a:rPr lang="ar-DZ" b="1" dirty="0" smtClean="0">
                <a:latin typeface="Arial" pitchFamily="34" charset="0"/>
              </a:rPr>
              <a:t> </a:t>
            </a:r>
            <a:r>
              <a:rPr lang="ar-SA" b="1" dirty="0" smtClean="0">
                <a:latin typeface="Arial" pitchFamily="34" charset="0"/>
              </a:rPr>
              <a:t>يكونون </a:t>
            </a:r>
            <a:r>
              <a:rPr lang="ar-SA" b="1" dirty="0">
                <a:latin typeface="Arial" pitchFamily="34" charset="0"/>
              </a:rPr>
              <a:t>قادة، لكنهم لا يتبنون الأفكار الجديدة قبل الشخص العادي لانهم  بحاجة  لرؤية دليل على أن الابتكار يعمل قبل أن يكونوا على استعداد لاعتماده.</a:t>
            </a:r>
            <a:endParaRPr lang="en-US" b="1" dirty="0"/>
          </a:p>
          <a:p>
            <a:pPr algn="justLow" rtl="1">
              <a:lnSpc>
                <a:spcPct val="120000"/>
              </a:lnSpc>
              <a:buFont typeface="Courier New" pitchFamily="49" charset="0"/>
              <a:buChar char="o"/>
            </a:pPr>
            <a:r>
              <a:rPr lang="ar-DZ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الغالبية المتأخرة: </a:t>
            </a:r>
            <a:r>
              <a:rPr lang="ar-DZ" b="1" dirty="0" smtClean="0"/>
              <a:t>هؤلاء </a:t>
            </a:r>
            <a:r>
              <a:rPr lang="ar-DZ" b="1" dirty="0"/>
              <a:t>الناس يتشككون في التغيير، و سوف تعتمد فقط على الابتكار بعد أن ان يتم تحكيمه من قبل الأغلبية.</a:t>
            </a:r>
          </a:p>
          <a:p>
            <a:pPr algn="justLow" rtl="1">
              <a:lnSpc>
                <a:spcPct val="120000"/>
              </a:lnSpc>
              <a:buFont typeface="Courier New" pitchFamily="49" charset="0"/>
              <a:buChar char="o"/>
            </a:pPr>
            <a:r>
              <a:rPr lang="ar-DZ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المتخلفون: </a:t>
            </a:r>
            <a:r>
              <a:rPr lang="ar-DZ" b="1" dirty="0" smtClean="0"/>
              <a:t>هؤلاء </a:t>
            </a:r>
            <a:r>
              <a:rPr lang="ar-DZ" b="1" dirty="0"/>
              <a:t>الناس </a:t>
            </a:r>
            <a:r>
              <a:rPr lang="ar-DZ" b="1" dirty="0" smtClean="0"/>
              <a:t>مرتبطة </a:t>
            </a:r>
            <a:r>
              <a:rPr lang="ar-DZ" b="1" dirty="0"/>
              <a:t>بالتقاليد و متحفظة جدا. انهم يشككون بالتغيير و هي اصعب مجموعة لتبني التغيير و الابتكار و الافكار الجديدة..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7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99"/>
            <a:ext cx="9144001" cy="684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1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rgbClr val="7030A0"/>
                </a:solidFill>
              </a:rPr>
              <a:t>منحنى روجرز لانتشار المبتكرات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nounou\Desktop\Ev3D7qQXAAIkfY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903649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165</Words>
  <Application>Microsoft Office PowerPoint</Application>
  <PresentationFormat>Affichage à l'écran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نظريــة انتشـــار المبتكـــرات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منحنى روجرز لانتشار المبتكرات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nounou</dc:creator>
  <cp:lastModifiedBy>HP</cp:lastModifiedBy>
  <cp:revision>20</cp:revision>
  <dcterms:created xsi:type="dcterms:W3CDTF">2022-03-09T21:03:03Z</dcterms:created>
  <dcterms:modified xsi:type="dcterms:W3CDTF">2024-12-08T09:38:08Z</dcterms:modified>
</cp:coreProperties>
</file>