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1" d="100"/>
          <a:sy n="41" d="100"/>
        </p:scale>
        <p:origin x="-12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05B20661-AD5D-4939-89AF-2A177A94C084}" type="datetimeFigureOut">
              <a:rPr lang="fr-FR" smtClean="0"/>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05B20661-AD5D-4939-89AF-2A177A94C084}" type="datetimeFigureOut">
              <a:rPr lang="fr-FR" smtClean="0"/>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05B20661-AD5D-4939-89AF-2A177A94C084}" type="datetimeFigureOut">
              <a:rPr lang="fr-FR" smtClean="0"/>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en-US"/>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05B20661-AD5D-4939-89AF-2A177A94C084}" type="datetimeFigureOut">
              <a:rPr lang="fr-FR" smtClean="0"/>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05B20661-AD5D-4939-89AF-2A177A94C084}" type="datetimeFigureOut">
              <a:rPr lang="fr-FR" smtClean="0"/>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en-US"/>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05B20661-AD5D-4939-89AF-2A177A94C084}" type="datetimeFigureOut">
              <a:rPr lang="fr-FR" smtClean="0"/>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05B20661-AD5D-4939-89AF-2A177A94C084}" type="datetimeFigureOut">
              <a:rPr lang="fr-FR" smtClean="0"/>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05B20661-AD5D-4939-89AF-2A177A94C084}" type="datetimeFigureOut">
              <a:rPr lang="fr-FR" smtClean="0"/>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5B20661-AD5D-4939-89AF-2A177A94C084}" type="datetimeFigureOut">
              <a:rPr lang="fr-FR" smtClean="0"/>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05B20661-AD5D-4939-89AF-2A177A94C084}" type="datetimeFigureOut">
              <a:rPr lang="fr-FR" smtClean="0"/>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05B20661-AD5D-4939-89AF-2A177A94C084}" type="datetimeFigureOut">
              <a:rPr lang="fr-FR" smtClean="0"/>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B4EA751-74AC-4FCC-B508-1E37F68B8E00}"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20661-AD5D-4939-89AF-2A177A94C084}" type="datetimeFigureOut">
              <a:rPr lang="fr-FR" smtClean="0"/>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4EA751-74AC-4FCC-B508-1E37F68B8E00}"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i="1" dirty="0" smtClean="0">
                <a:solidFill>
                  <a:schemeClr val="tx1"/>
                </a:solidFill>
                <a:latin typeface="Times New Roman" panose="02020603050405020304" pitchFamily="18" charset="0"/>
                <a:cs typeface="Times New Roman" panose="02020603050405020304" pitchFamily="18" charset="0"/>
              </a:rPr>
              <a:t>   </a:t>
            </a:r>
            <a:endParaRPr lang="en-US" i="1" dirty="0" smtClean="0">
              <a:solidFill>
                <a:schemeClr val="tx1"/>
              </a:solidFill>
              <a:latin typeface="Times New Roman" panose="02020603050405020304" pitchFamily="18" charset="0"/>
              <a:cs typeface="Times New Roman" panose="02020603050405020304" pitchFamily="18" charset="0"/>
            </a:endParaRPr>
          </a:p>
          <a:p>
            <a:pPr algn="l"/>
            <a:endParaRPr lang="en-US" i="1" dirty="0">
              <a:solidFill>
                <a:schemeClr val="tx1"/>
              </a:solidFill>
              <a:latin typeface="Times New Roman" panose="02020603050405020304" pitchFamily="18" charset="0"/>
              <a:cs typeface="Times New Roman" panose="02020603050405020304" pitchFamily="18" charset="0"/>
            </a:endParaRPr>
          </a:p>
          <a:p>
            <a:pPr algn="l"/>
            <a:endParaRPr lang="en-US" i="1" dirty="0" smtClean="0">
              <a:solidFill>
                <a:schemeClr val="tx1"/>
              </a:solidFill>
              <a:latin typeface="Times New Roman" panose="02020603050405020304" pitchFamily="18" charset="0"/>
              <a:cs typeface="Times New Roman" panose="02020603050405020304" pitchFamily="18" charset="0"/>
            </a:endParaRPr>
          </a:p>
          <a:p>
            <a:pPr algn="l"/>
            <a:r>
              <a:rPr lang="en-US" sz="3600" i="1" dirty="0" smtClean="0">
                <a:solidFill>
                  <a:schemeClr val="tx1"/>
                </a:solidFill>
                <a:latin typeface="Times New Roman" panose="02020603050405020304" pitchFamily="18" charset="0"/>
                <a:cs typeface="Times New Roman" panose="02020603050405020304" pitchFamily="18" charset="0"/>
              </a:rPr>
              <a:t>         "Prohibition only drives drunkenness behind doors and into dark places, and does not cure it, or even diminish it“  </a:t>
            </a:r>
            <a:r>
              <a:rPr lang="en-US" sz="3600" b="1" i="1" dirty="0" smtClean="0">
                <a:solidFill>
                  <a:schemeClr val="tx1"/>
                </a:solidFill>
                <a:latin typeface="Times New Roman" panose="02020603050405020304" pitchFamily="18" charset="0"/>
                <a:cs typeface="Times New Roman" panose="02020603050405020304" pitchFamily="18" charset="0"/>
              </a:rPr>
              <a:t>Mark Twain</a:t>
            </a:r>
            <a:endParaRPr lang="en-US" sz="3600" b="1"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i="1" dirty="0" smtClean="0">
                <a:solidFill>
                  <a:schemeClr val="tx1"/>
                </a:solidFill>
                <a:latin typeface="Times New Roman" panose="02020603050405020304" pitchFamily="18" charset="0"/>
                <a:cs typeface="Times New Roman" panose="02020603050405020304" pitchFamily="18" charset="0"/>
              </a:rPr>
              <a:t>   </a:t>
            </a:r>
            <a:endParaRPr lang="en-US" i="1" dirty="0" smtClean="0">
              <a:solidFill>
                <a:schemeClr val="tx1"/>
              </a:solidFill>
              <a:latin typeface="Times New Roman" panose="02020603050405020304" pitchFamily="18" charset="0"/>
              <a:cs typeface="Times New Roman" panose="02020603050405020304" pitchFamily="18" charset="0"/>
            </a:endParaRPr>
          </a:p>
          <a:p>
            <a:pPr algn="l"/>
            <a:endParaRPr lang="en-US" i="1" dirty="0">
              <a:solidFill>
                <a:schemeClr val="tx1"/>
              </a:solidFill>
              <a:latin typeface="Times New Roman" panose="02020603050405020304" pitchFamily="18" charset="0"/>
              <a:cs typeface="Times New Roman" panose="02020603050405020304" pitchFamily="18" charset="0"/>
            </a:endParaRPr>
          </a:p>
          <a:p>
            <a:pPr algn="l"/>
            <a:r>
              <a:rPr lang="en-US" sz="3600" i="1" dirty="0" smtClean="0">
                <a:solidFill>
                  <a:schemeClr val="tx1"/>
                </a:solidFill>
                <a:latin typeface="Times New Roman" panose="02020603050405020304" pitchFamily="18" charset="0"/>
                <a:cs typeface="Times New Roman" panose="02020603050405020304" pitchFamily="18" charset="0"/>
              </a:rPr>
              <a:t>            "Why don’t they pass a constitutional amendment prohibiting anybody  from learning anything? If it works as well as prohibition did, in five years Americans would be the smartest race of people on earth“  </a:t>
            </a:r>
            <a:r>
              <a:rPr lang="en-US" sz="3600" b="1" i="1" dirty="0" smtClean="0">
                <a:solidFill>
                  <a:schemeClr val="tx1"/>
                </a:solidFill>
                <a:latin typeface="Times New Roman" panose="02020603050405020304" pitchFamily="18" charset="0"/>
                <a:cs typeface="Times New Roman" panose="02020603050405020304" pitchFamily="18" charset="0"/>
              </a:rPr>
              <a:t>Will Rogers</a:t>
            </a:r>
            <a:endParaRPr lang="en-US" sz="3600" b="1" i="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i="1" dirty="0" smtClean="0">
                <a:solidFill>
                  <a:schemeClr val="tx1"/>
                </a:solidFill>
                <a:latin typeface="Times New Roman" panose="02020603050405020304" pitchFamily="18" charset="0"/>
                <a:cs typeface="Times New Roman" panose="02020603050405020304" pitchFamily="18" charset="0"/>
              </a:rPr>
              <a:t>      </a:t>
            </a:r>
            <a:endParaRPr lang="en-US" i="1" dirty="0" smtClean="0">
              <a:solidFill>
                <a:schemeClr val="tx1"/>
              </a:solidFill>
              <a:latin typeface="Times New Roman" panose="02020603050405020304" pitchFamily="18" charset="0"/>
              <a:cs typeface="Times New Roman" panose="02020603050405020304" pitchFamily="18" charset="0"/>
            </a:endParaRPr>
          </a:p>
          <a:p>
            <a:pPr algn="l"/>
            <a:endParaRPr lang="en-US" i="1" dirty="0" smtClean="0">
              <a:solidFill>
                <a:schemeClr val="tx1"/>
              </a:solidFill>
              <a:latin typeface="Times New Roman" panose="02020603050405020304" pitchFamily="18" charset="0"/>
              <a:cs typeface="Times New Roman" panose="02020603050405020304" pitchFamily="18" charset="0"/>
            </a:endParaRPr>
          </a:p>
          <a:p>
            <a:pPr algn="l"/>
            <a:r>
              <a:rPr lang="en-US" sz="3600" i="1" dirty="0" smtClean="0">
                <a:solidFill>
                  <a:schemeClr val="tx1"/>
                </a:solidFill>
                <a:latin typeface="Times New Roman" panose="02020603050405020304" pitchFamily="18" charset="0"/>
                <a:cs typeface="Times New Roman" panose="02020603050405020304" pitchFamily="18" charset="0"/>
              </a:rPr>
              <a:t>        "there’d never been a more advantageous time to be a criminal in America than during the 13 years of Prohibition. At a stroke, the American government closed down the fifth largest industry in the United States</a:t>
            </a:r>
            <a:r>
              <a:rPr lang="fr-FR" sz="3600" i="1" dirty="0" smtClean="0">
                <a:solidFill>
                  <a:schemeClr val="tx1"/>
                </a:solidFill>
                <a:latin typeface="Times New Roman" panose="02020603050405020304" pitchFamily="18" charset="0"/>
                <a:cs typeface="Times New Roman" panose="02020603050405020304" pitchFamily="18" charset="0"/>
              </a:rPr>
              <a:t>-</a:t>
            </a:r>
            <a:r>
              <a:rPr lang="en-US" sz="3600" i="1" dirty="0" smtClean="0">
                <a:solidFill>
                  <a:schemeClr val="tx1"/>
                </a:solidFill>
                <a:latin typeface="Times New Roman" panose="02020603050405020304" pitchFamily="18" charset="0"/>
                <a:cs typeface="Times New Roman" panose="02020603050405020304" pitchFamily="18" charset="0"/>
              </a:rPr>
              <a:t>and just handed it to criminals</a:t>
            </a:r>
            <a:r>
              <a:rPr lang="fr-FR" sz="3600" i="1" dirty="0" smtClean="0">
                <a:solidFill>
                  <a:schemeClr val="tx1"/>
                </a:solidFill>
                <a:latin typeface="Times New Roman" panose="02020603050405020304" pitchFamily="18" charset="0"/>
                <a:cs typeface="Times New Roman" panose="02020603050405020304" pitchFamily="18" charset="0"/>
              </a:rPr>
              <a:t>-</a:t>
            </a:r>
            <a:r>
              <a:rPr lang="en-US" sz="3600" i="1" dirty="0" smtClean="0">
                <a:solidFill>
                  <a:schemeClr val="tx1"/>
                </a:solidFill>
                <a:latin typeface="Times New Roman" panose="02020603050405020304" pitchFamily="18" charset="0"/>
                <a:cs typeface="Times New Roman" panose="02020603050405020304" pitchFamily="18" charset="0"/>
              </a:rPr>
              <a:t> a pretty remarkable thing to do“   </a:t>
            </a:r>
            <a:r>
              <a:rPr lang="en-US" sz="3600" b="1" i="1" dirty="0" smtClean="0">
                <a:solidFill>
                  <a:schemeClr val="tx1"/>
                </a:solidFill>
                <a:latin typeface="Times New Roman" panose="02020603050405020304" pitchFamily="18" charset="0"/>
                <a:cs typeface="Times New Roman" panose="02020603050405020304" pitchFamily="18" charset="0"/>
              </a:rPr>
              <a:t>Bill Bryson</a:t>
            </a:r>
            <a:endParaRPr lang="en-US" sz="3600" b="1" i="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i="1" dirty="0" smtClean="0">
                <a:solidFill>
                  <a:schemeClr val="tx1"/>
                </a:solidFill>
                <a:latin typeface="Times New Roman" panose="02020603050405020304" pitchFamily="18" charset="0"/>
                <a:cs typeface="Times New Roman" panose="02020603050405020304" pitchFamily="18" charset="0"/>
              </a:rPr>
              <a:t>      "there came to my attention in the city of Detroit a wild party giving it a road house. A vey wild party where the liquor is donated by one of the principal gamblers of Detroit, Danny Murphy if you want his name. and there were at that drunken ravel. The Governor of Michigan, the chief of police of Detroit, the chief of the State police, clubmen, politicians, gamblers, criminals, bootleggers. All there fraternizing in the spirit of the most perfect equality under the God Bacchus and I will say that there were four judges of the circuit of Michigan at that drunken ravel at which naked </a:t>
            </a:r>
            <a:r>
              <a:rPr lang="en-US" i="1" dirty="0" err="1" smtClean="0">
                <a:solidFill>
                  <a:schemeClr val="tx1"/>
                </a:solidFill>
                <a:latin typeface="Times New Roman" panose="02020603050405020304" pitchFamily="18" charset="0"/>
                <a:cs typeface="Times New Roman" panose="02020603050405020304" pitchFamily="18" charset="0"/>
              </a:rPr>
              <a:t>hootchy</a:t>
            </a:r>
            <a:r>
              <a:rPr lang="fr-FR" i="1" dirty="0" smtClean="0">
                <a:solidFill>
                  <a:schemeClr val="tx1"/>
                </a:solidFill>
                <a:latin typeface="Times New Roman" panose="02020603050405020304" pitchFamily="18" charset="0"/>
                <a:cs typeface="Times New Roman" panose="02020603050405020304" pitchFamily="18" charset="0"/>
              </a:rPr>
              <a:t>-</a:t>
            </a:r>
            <a:r>
              <a:rPr lang="en-US" i="1" dirty="0" err="1" smtClean="0">
                <a:solidFill>
                  <a:schemeClr val="tx1"/>
                </a:solidFill>
                <a:latin typeface="Times New Roman" panose="02020603050405020304" pitchFamily="18" charset="0"/>
                <a:cs typeface="Times New Roman" panose="02020603050405020304" pitchFamily="18" charset="0"/>
              </a:rPr>
              <a:t>kootchy</a:t>
            </a:r>
            <a:r>
              <a:rPr lang="en-US" i="1" dirty="0" smtClean="0">
                <a:solidFill>
                  <a:schemeClr val="tx1"/>
                </a:solidFill>
                <a:latin typeface="Times New Roman" panose="02020603050405020304" pitchFamily="18" charset="0"/>
                <a:cs typeface="Times New Roman" panose="02020603050405020304" pitchFamily="18" charset="0"/>
              </a:rPr>
              <a:t> dancers appeared later"        Journalist </a:t>
            </a:r>
            <a:r>
              <a:rPr lang="en-US" b="1" i="1" dirty="0" smtClean="0">
                <a:solidFill>
                  <a:schemeClr val="tx1"/>
                </a:solidFill>
                <a:latin typeface="Times New Roman" panose="02020603050405020304" pitchFamily="18" charset="0"/>
                <a:cs typeface="Times New Roman" panose="02020603050405020304" pitchFamily="18" charset="0"/>
              </a:rPr>
              <a:t>Walter Liggett</a:t>
            </a:r>
            <a:endParaRPr lang="en-US" b="1" i="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b="1" i="1" dirty="0" smtClean="0">
                <a:solidFill>
                  <a:schemeClr val="tx1"/>
                </a:solidFill>
                <a:latin typeface="Times New Roman" panose="02020603050405020304" pitchFamily="18" charset="0"/>
                <a:cs typeface="Times New Roman" panose="02020603050405020304" pitchFamily="18" charset="0"/>
              </a:rPr>
              <a:t>    </a:t>
            </a:r>
            <a:endParaRPr lang="en-US" b="1" i="1" dirty="0" smtClean="0">
              <a:solidFill>
                <a:schemeClr val="tx1"/>
              </a:solidFill>
              <a:latin typeface="Times New Roman" panose="02020603050405020304" pitchFamily="18" charset="0"/>
              <a:cs typeface="Times New Roman" panose="02020603050405020304" pitchFamily="18" charset="0"/>
            </a:endParaRPr>
          </a:p>
          <a:p>
            <a:pPr algn="l"/>
            <a:endParaRPr lang="en-US" b="1" i="1" dirty="0">
              <a:solidFill>
                <a:schemeClr val="tx1"/>
              </a:solidFill>
              <a:latin typeface="Times New Roman" panose="02020603050405020304" pitchFamily="18" charset="0"/>
              <a:cs typeface="Times New Roman" panose="02020603050405020304" pitchFamily="18" charset="0"/>
            </a:endParaRPr>
          </a:p>
          <a:p>
            <a:pPr algn="l"/>
            <a:r>
              <a:rPr lang="en-US" b="1" i="1" dirty="0" smtClean="0">
                <a:solidFill>
                  <a:schemeClr val="tx1"/>
                </a:solidFill>
                <a:latin typeface="Times New Roman" panose="02020603050405020304" pitchFamily="18" charset="0"/>
                <a:cs typeface="Times New Roman" panose="02020603050405020304" pitchFamily="18" charset="0"/>
              </a:rPr>
              <a:t> </a:t>
            </a:r>
            <a:r>
              <a:rPr lang="en-US" i="1" dirty="0" smtClean="0">
                <a:solidFill>
                  <a:schemeClr val="tx1"/>
                </a:solidFill>
                <a:latin typeface="Times New Roman" panose="02020603050405020304" pitchFamily="18" charset="0"/>
                <a:cs typeface="Times New Roman" panose="02020603050405020304" pitchFamily="18" charset="0"/>
              </a:rPr>
              <a:t>“ I make my money by supplying a public demand. If I break the law, my customers, who number hundreds of the best people in Chicago, are as guilty as I am. Everybody calls me a racketeer. I call myself a businessman. When I sell liquor, it’s bootlegging. When my patrons serve it on a silver tray on Lake Shore Drive [In Chicago] it’s hospitality“ </a:t>
            </a:r>
            <a:r>
              <a:rPr lang="en-US" b="1" i="1" dirty="0" smtClean="0">
                <a:solidFill>
                  <a:schemeClr val="tx1"/>
                </a:solidFill>
                <a:latin typeface="Times New Roman" panose="02020603050405020304" pitchFamily="18" charset="0"/>
                <a:cs typeface="Times New Roman" panose="02020603050405020304" pitchFamily="18" charset="0"/>
              </a:rPr>
              <a:t>Al Capone</a:t>
            </a:r>
            <a:endParaRPr lang="en-US" b="1" i="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lstStyle/>
          <a:p>
            <a:pPr algn="l"/>
            <a:r>
              <a:rPr lang="en-US" b="1" i="1" dirty="0" smtClean="0">
                <a:solidFill>
                  <a:schemeClr val="tx1"/>
                </a:solidFill>
                <a:latin typeface="Times New Roman" panose="02020603050405020304" pitchFamily="18" charset="0"/>
                <a:cs typeface="Times New Roman" panose="02020603050405020304" pitchFamily="18" charset="0"/>
              </a:rPr>
              <a:t>    </a:t>
            </a:r>
            <a:endParaRPr lang="en-US" b="1" i="1" dirty="0" smtClean="0">
              <a:solidFill>
                <a:schemeClr val="tx1"/>
              </a:solidFill>
              <a:latin typeface="Times New Roman" panose="02020603050405020304" pitchFamily="18" charset="0"/>
              <a:cs typeface="Times New Roman" panose="02020603050405020304" pitchFamily="18" charset="0"/>
            </a:endParaRPr>
          </a:p>
          <a:p>
            <a:pPr algn="l"/>
            <a:r>
              <a:rPr lang="en-US" i="1" dirty="0" smtClean="0">
                <a:solidFill>
                  <a:schemeClr val="tx1"/>
                </a:solidFill>
                <a:latin typeface="Times New Roman" panose="02020603050405020304" pitchFamily="18" charset="0"/>
                <a:cs typeface="Times New Roman" panose="02020603050405020304" pitchFamily="18" charset="0"/>
              </a:rPr>
              <a:t> </a:t>
            </a:r>
            <a:r>
              <a:rPr lang="en-US" i="1" dirty="0" smtClean="0">
                <a:solidFill>
                  <a:schemeClr val="tx1"/>
                </a:solidFill>
                <a:latin typeface="Times New Roman" panose="02020603050405020304" pitchFamily="18" charset="0"/>
                <a:cs typeface="Times New Roman" panose="02020603050405020304" pitchFamily="18" charset="0"/>
              </a:rPr>
              <a:t>       "So </a:t>
            </a:r>
            <a:r>
              <a:rPr lang="en-US" i="1" dirty="0" smtClean="0">
                <a:solidFill>
                  <a:schemeClr val="tx1"/>
                </a:solidFill>
                <a:latin typeface="Times New Roman" panose="02020603050405020304" pitchFamily="18" charset="0"/>
                <a:cs typeface="Times New Roman" panose="02020603050405020304" pitchFamily="18" charset="0"/>
              </a:rPr>
              <a:t>for generations in the mind of America, the Negro has been more of a formula than a human being --a something to be argued about, condemned or defended, to be "kept down," or "in his place," or "helped up," to be worried with or worried over, harassed or patronized, a social bogey or a social </a:t>
            </a:r>
            <a:r>
              <a:rPr lang="en-US" i="1" dirty="0" smtClean="0">
                <a:solidFill>
                  <a:schemeClr val="tx1"/>
                </a:solidFill>
                <a:latin typeface="Times New Roman" panose="02020603050405020304" pitchFamily="18" charset="0"/>
                <a:cs typeface="Times New Roman" panose="02020603050405020304" pitchFamily="18" charset="0"/>
              </a:rPr>
              <a:t>burden…but </a:t>
            </a:r>
            <a:r>
              <a:rPr lang="en-US" i="1" dirty="0" smtClean="0">
                <a:solidFill>
                  <a:schemeClr val="tx1"/>
                </a:solidFill>
                <a:latin typeface="Times New Roman" panose="02020603050405020304" pitchFamily="18" charset="0"/>
                <a:cs typeface="Times New Roman" panose="02020603050405020304" pitchFamily="18" charset="0"/>
              </a:rPr>
              <a:t>now changes are coming about making the American negroes the advanced guards of the African peoples in their contact with the 20th century civilization which would rehabilitate the race in world esteem</a:t>
            </a:r>
            <a:r>
              <a:rPr lang="en-US" i="1" dirty="0" smtClean="0">
                <a:solidFill>
                  <a:schemeClr val="tx1"/>
                </a:solidFill>
                <a:latin typeface="Times New Roman" panose="02020603050405020304" pitchFamily="18" charset="0"/>
                <a:cs typeface="Times New Roman" panose="02020603050405020304" pitchFamily="18" charset="0"/>
              </a:rPr>
              <a:t>“             </a:t>
            </a:r>
            <a:r>
              <a:rPr lang="en-US" b="1" i="1" dirty="0" smtClean="0">
                <a:solidFill>
                  <a:schemeClr val="tx1"/>
                </a:solidFill>
                <a:latin typeface="Times New Roman" panose="02020603050405020304" pitchFamily="18" charset="0"/>
                <a:cs typeface="Times New Roman" panose="02020603050405020304" pitchFamily="18" charset="0"/>
              </a:rPr>
              <a:t>Alain </a:t>
            </a:r>
            <a:r>
              <a:rPr lang="en-US" b="1" i="1" dirty="0" smtClean="0">
                <a:solidFill>
                  <a:schemeClr val="tx1"/>
                </a:solidFill>
                <a:latin typeface="Times New Roman" panose="02020603050405020304" pitchFamily="18" charset="0"/>
                <a:cs typeface="Times New Roman" panose="02020603050405020304" pitchFamily="18" charset="0"/>
              </a:rPr>
              <a:t>Locke </a:t>
            </a:r>
            <a:endParaRPr lang="en-US" b="1" i="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2252</Words>
  <Application>WPS Presentation</Application>
  <PresentationFormat>Affichage à l'écran (4:3)</PresentationFormat>
  <Paragraphs>22</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Times New Roman</vt:lpstr>
      <vt:lpstr>Microsoft YaHei</vt:lpstr>
      <vt:lpstr>Arial Unicode MS</vt:lpstr>
      <vt:lpstr>Calibri</vt:lpstr>
      <vt:lpstr>Thème Office</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win7</dc:creator>
  <cp:lastModifiedBy>info</cp:lastModifiedBy>
  <cp:revision>5</cp:revision>
  <dcterms:created xsi:type="dcterms:W3CDTF">2022-04-19T19:47:00Z</dcterms:created>
  <dcterms:modified xsi:type="dcterms:W3CDTF">2024-02-24T20:03:32Z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0DB26262AEFA4D4DB1EC4E46079DEFB4_13</vt:lpwstr>
  </property>
  <property fmtid="{D5CDD505-2E9C-101B-9397-08002B2CF9AE}" pid="3" name="KSOProductBuildVer">
    <vt:lpwstr>1036-12.2.0.13431</vt:lpwstr>
  </property>
</Properties>
</file>