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295" r:id="rId4"/>
    <p:sldId id="296" r:id="rId5"/>
    <p:sldId id="277" r:id="rId6"/>
    <p:sldId id="299" r:id="rId7"/>
    <p:sldId id="288" r:id="rId8"/>
    <p:sldId id="300" r:id="rId9"/>
    <p:sldId id="301" r:id="rId10"/>
    <p:sldId id="278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9B7-F80C-49F8-A130-67EC1A30E9E1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02354-5832-46EF-B9FF-88104458C5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2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85728"/>
            <a:ext cx="8501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2844" y="214290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itchFamily="82" charset="0"/>
              </a:rPr>
              <a:t>L’expression  génique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244060"/>
            <a:ext cx="86439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pitchFamily="18" charset="0"/>
              </a:rPr>
              <a:t>La traduction </a:t>
            </a:r>
          </a:p>
          <a:p>
            <a:endParaRPr lang="fr-FR" sz="66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r"/>
            <a:endParaRPr lang="fr-FR" b="1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 smtClean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 smtClean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fr-F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Responsable M: HAMDOUCHE.N</a:t>
            </a:r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681038"/>
            <a:ext cx="80962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1466850"/>
            <a:ext cx="73723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6675"/>
            <a:ext cx="885828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425"/>
            <a:ext cx="91916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652463"/>
            <a:ext cx="82581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31545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300038"/>
            <a:ext cx="85058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1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8</Words>
  <Application>Microsoft Office PowerPoint</Application>
  <PresentationFormat>Affichage à l'écran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Aharoni</vt:lpstr>
      <vt:lpstr>Algerian</vt:lpstr>
      <vt:lpstr>Arial</vt:lpstr>
      <vt:lpstr>Calibri</vt:lpstr>
      <vt:lpstr>Cooper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lok</dc:creator>
  <cp:lastModifiedBy>Utilisateur Windows</cp:lastModifiedBy>
  <cp:revision>72</cp:revision>
  <dcterms:created xsi:type="dcterms:W3CDTF">2016-04-08T14:15:25Z</dcterms:created>
  <dcterms:modified xsi:type="dcterms:W3CDTF">2020-09-12T21:03:52Z</dcterms:modified>
</cp:coreProperties>
</file>