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-1291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3515E-D5CE-42CC-A56C-745107E15DE3}" type="datetimeFigureOut">
              <a:rPr lang="fr-FR" smtClean="0"/>
              <a:pPr/>
              <a:t>05/04/2025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B48D8-D4EE-4BFE-9927-C469DD61F8B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3515E-D5CE-42CC-A56C-745107E15DE3}" type="datetimeFigureOut">
              <a:rPr lang="fr-FR" smtClean="0"/>
              <a:pPr/>
              <a:t>05/04/2025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B48D8-D4EE-4BFE-9927-C469DD61F8B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3515E-D5CE-42CC-A56C-745107E15DE3}" type="datetimeFigureOut">
              <a:rPr lang="fr-FR" smtClean="0"/>
              <a:pPr/>
              <a:t>05/04/2025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B48D8-D4EE-4BFE-9927-C469DD61F8B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3515E-D5CE-42CC-A56C-745107E15DE3}" type="datetimeFigureOut">
              <a:rPr lang="fr-FR" smtClean="0"/>
              <a:pPr/>
              <a:t>05/04/2025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B48D8-D4EE-4BFE-9927-C469DD61F8B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3515E-D5CE-42CC-A56C-745107E15DE3}" type="datetimeFigureOut">
              <a:rPr lang="fr-FR" smtClean="0"/>
              <a:pPr/>
              <a:t>05/04/2025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B48D8-D4EE-4BFE-9927-C469DD61F8B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3515E-D5CE-42CC-A56C-745107E15DE3}" type="datetimeFigureOut">
              <a:rPr lang="fr-FR" smtClean="0"/>
              <a:pPr/>
              <a:t>05/04/2025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B48D8-D4EE-4BFE-9927-C469DD61F8B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3515E-D5CE-42CC-A56C-745107E15DE3}" type="datetimeFigureOut">
              <a:rPr lang="fr-FR" smtClean="0"/>
              <a:pPr/>
              <a:t>05/04/2025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B48D8-D4EE-4BFE-9927-C469DD61F8B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3515E-D5CE-42CC-A56C-745107E15DE3}" type="datetimeFigureOut">
              <a:rPr lang="fr-FR" smtClean="0"/>
              <a:pPr/>
              <a:t>05/04/2025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B48D8-D4EE-4BFE-9927-C469DD61F8B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3515E-D5CE-42CC-A56C-745107E15DE3}" type="datetimeFigureOut">
              <a:rPr lang="fr-FR" smtClean="0"/>
              <a:pPr/>
              <a:t>05/04/2025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B48D8-D4EE-4BFE-9927-C469DD61F8B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3515E-D5CE-42CC-A56C-745107E15DE3}" type="datetimeFigureOut">
              <a:rPr lang="fr-FR" smtClean="0"/>
              <a:pPr/>
              <a:t>05/04/2025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B48D8-D4EE-4BFE-9927-C469DD61F8B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3515E-D5CE-42CC-A56C-745107E15DE3}" type="datetimeFigureOut">
              <a:rPr lang="fr-FR" smtClean="0"/>
              <a:pPr/>
              <a:t>05/04/2025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B48D8-D4EE-4BFE-9927-C469DD61F8B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23515E-D5CE-42CC-A56C-745107E15DE3}" type="datetimeFigureOut">
              <a:rPr lang="fr-FR" smtClean="0"/>
              <a:pPr/>
              <a:t>05/04/2025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3B48D8-D4EE-4BFE-9927-C469DD61F8B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000108"/>
            <a:ext cx="8873941" cy="50355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5056" y="928670"/>
            <a:ext cx="8658944" cy="46545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0"/>
            <a:ext cx="7786742" cy="36278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8662" y="3643314"/>
            <a:ext cx="7524750" cy="288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0</Words>
  <Application>Microsoft Office PowerPoint</Application>
  <PresentationFormat>Affichage à l'écran (4:3)</PresentationFormat>
  <Paragraphs>0</Paragraphs>
  <Slides>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Thème Office</vt:lpstr>
      <vt:lpstr>Diapositive 1</vt:lpstr>
      <vt:lpstr>Diapositive 2</vt:lpstr>
      <vt:lpstr>Diapositive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User</dc:creator>
  <cp:lastModifiedBy>User</cp:lastModifiedBy>
  <cp:revision>3</cp:revision>
  <dcterms:created xsi:type="dcterms:W3CDTF">2025-04-02T14:45:33Z</dcterms:created>
  <dcterms:modified xsi:type="dcterms:W3CDTF">2025-04-05T14:13:44Z</dcterms:modified>
</cp:coreProperties>
</file>