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070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978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12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02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34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396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55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29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742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50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025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76B55-6BD6-4712-8FFE-52F9475503BB}" type="datetimeFigureOut">
              <a:rPr lang="fr-FR" smtClean="0"/>
              <a:t>30/11/2025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94276-21C1-4CC5-BB5C-879616544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09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الأزمة المالية لسنة 1929 وتأثيرها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 rtl="1"/>
            <a:r>
              <a:rPr lang="ar-DZ" dirty="0" smtClean="0"/>
              <a:t>من إعداد الطلبة:</a:t>
            </a:r>
          </a:p>
          <a:p>
            <a:pPr algn="l" rtl="1"/>
            <a:r>
              <a:rPr lang="ar-DZ" dirty="0" smtClean="0"/>
              <a:t>1...................... </a:t>
            </a:r>
          </a:p>
          <a:p>
            <a:pPr algn="l" rtl="1"/>
            <a:r>
              <a:rPr lang="ar-DZ" dirty="0" smtClean="0"/>
              <a:t>2..................... 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314826" y="571500"/>
            <a:ext cx="2857500" cy="1385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صورة توضيحية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4471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3344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2321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أزمة الاثنين الأسود 1987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ar-DZ" dirty="0" smtClean="0"/>
              <a:t>من إعداد الطلبة:</a:t>
            </a:r>
          </a:p>
          <a:p>
            <a:r>
              <a:rPr lang="ar-DZ" dirty="0" smtClean="0"/>
              <a:t>1...................... </a:t>
            </a:r>
          </a:p>
          <a:p>
            <a:r>
              <a:rPr lang="ar-DZ" dirty="0" smtClean="0"/>
              <a:t>2..................... </a:t>
            </a:r>
          </a:p>
          <a:p>
            <a:r>
              <a:rPr lang="ar-DZ" dirty="0" smtClean="0"/>
              <a:t>	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4567" y="378273"/>
            <a:ext cx="2871465" cy="139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043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026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3716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الدومينو الأول: دور الرهن العقاري في أزمة 2008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من إعداد الطلبة:</a:t>
            </a:r>
          </a:p>
          <a:p>
            <a:r>
              <a:rPr lang="ar-DZ" dirty="0" smtClean="0"/>
              <a:t>1...................... </a:t>
            </a:r>
          </a:p>
          <a:p>
            <a:r>
              <a:rPr lang="ar-DZ" dirty="0" smtClean="0"/>
              <a:t>2.....................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7379" y="535435"/>
            <a:ext cx="2871465" cy="1396105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1258785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3087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88409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44</Words>
  <Application>Microsoft Office PowerPoint</Application>
  <PresentationFormat>Grand écran</PresentationFormat>
  <Paragraphs>14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الأزمة المالية لسنة 1929 وتأثيرها</vt:lpstr>
      <vt:lpstr>Présentation PowerPoint</vt:lpstr>
      <vt:lpstr>Présentation PowerPoint</vt:lpstr>
      <vt:lpstr>أزمة الاثنين الأسود 1987</vt:lpstr>
      <vt:lpstr>Présentation PowerPoint</vt:lpstr>
      <vt:lpstr>Présentation PowerPoint</vt:lpstr>
      <vt:lpstr>الدومينو الأول: دور الرهن العقاري في أزمة 2008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الأزمة المالية لسنة 1929 وتأثيرها</dc:title>
  <dc:creator>el kima</dc:creator>
  <cp:lastModifiedBy>el kima</cp:lastModifiedBy>
  <cp:revision>1</cp:revision>
  <dcterms:created xsi:type="dcterms:W3CDTF">2025-11-30T20:23:47Z</dcterms:created>
  <dcterms:modified xsi:type="dcterms:W3CDTF">2025-11-30T20:29:11Z</dcterms:modified>
</cp:coreProperties>
</file>